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92"/>
    <p:restoredTop sz="95588"/>
  </p:normalViewPr>
  <p:slideViewPr>
    <p:cSldViewPr snapToGrid="0" snapToObjects="1">
      <p:cViewPr varScale="1">
        <p:scale>
          <a:sx n="114" d="100"/>
          <a:sy n="114" d="100"/>
        </p:scale>
        <p:origin x="34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17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0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503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17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39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68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05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65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9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01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93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F244D-4D42-E641-9DC0-EC849D2FA02C}" type="datetimeFigureOut">
              <a:rPr lang="en-US" smtClean="0"/>
              <a:t>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76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1DA7A8-A97B-1F4A-B9E4-A463E54637E2}"/>
              </a:ext>
            </a:extLst>
          </p:cNvPr>
          <p:cNvSpPr/>
          <p:nvPr/>
        </p:nvSpPr>
        <p:spPr>
          <a:xfrm>
            <a:off x="196119" y="0"/>
            <a:ext cx="53748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Course web page: https://ucsd-cse8a-w20.github.io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B58008-1730-2744-B657-83139B9C4953}"/>
              </a:ext>
            </a:extLst>
          </p:cNvPr>
          <p:cNvSpPr/>
          <p:nvPr/>
        </p:nvSpPr>
        <p:spPr>
          <a:xfrm>
            <a:off x="245326" y="244929"/>
            <a:ext cx="6367347" cy="8617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/>
              <a:t>TODO week 1: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Attend your assigned lab section on Wednesday (look for it online if waitlisted)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Complete PA0 (mostly form-filling, no programming) by Friday 5pm, link on course web page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Complete your first programming practice/reading by Friday 5pm, link to </a:t>
            </a:r>
            <a:r>
              <a:rPr lang="en-US" sz="1000" dirty="0" err="1"/>
              <a:t>Stepik</a:t>
            </a:r>
            <a:r>
              <a:rPr lang="en-US" sz="1000" dirty="0"/>
              <a:t> on course web page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Register your </a:t>
            </a:r>
            <a:r>
              <a:rPr lang="en-US" sz="1000" dirty="0" err="1"/>
              <a:t>iClicker</a:t>
            </a:r>
            <a:r>
              <a:rPr lang="en-US" sz="1000" dirty="0"/>
              <a:t> on Canvas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DB58D9-97BC-424C-B1FE-3B08453AE486}"/>
              </a:ext>
            </a:extLst>
          </p:cNvPr>
          <p:cNvSpPr txBox="1"/>
          <p:nvPr/>
        </p:nvSpPr>
        <p:spPr>
          <a:xfrm>
            <a:off x="245327" y="1352924"/>
            <a:ext cx="4204010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Python 3.7.6 (default, Dec 30 2019, 19:38:26) 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[Clang 11.0.0 (clang-1100.0.33.16)] on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darwin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4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5 + 6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# lines after hash marks are called comments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# they don't do anything but are useful for explanations with code!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(4 + 5) * 7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63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x = 9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(x + 3) * 2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24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x - 1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x - 1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a_longer_variable_name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= 7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x +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a_longer_variable_name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5883E1-41C1-EB49-8359-92FF3E864D6F}"/>
              </a:ext>
            </a:extLst>
          </p:cNvPr>
          <p:cNvSpPr txBox="1"/>
          <p:nvPr/>
        </p:nvSpPr>
        <p:spPr>
          <a:xfrm>
            <a:off x="245327" y="1106703"/>
            <a:ext cx="17219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Python as a calculator (IDLE3)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1DEE95-3A1A-514C-8B0E-2DF1BDF8480B}"/>
              </a:ext>
            </a:extLst>
          </p:cNvPr>
          <p:cNvSpPr txBox="1"/>
          <p:nvPr/>
        </p:nvSpPr>
        <p:spPr>
          <a:xfrm>
            <a:off x="4447657" y="1351632"/>
            <a:ext cx="248542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If you want to try on your own ASAP:</a:t>
            </a:r>
          </a:p>
          <a:p>
            <a:endParaRPr lang="en-US" sz="1200" dirty="0"/>
          </a:p>
          <a:p>
            <a:r>
              <a:rPr lang="en-US" sz="1200" dirty="0"/>
              <a:t>Install Python 3 (not 2)</a:t>
            </a:r>
          </a:p>
          <a:p>
            <a:endParaRPr lang="en-US" sz="1200" dirty="0"/>
          </a:p>
          <a:p>
            <a:r>
              <a:rPr lang="en-US" sz="1200" dirty="0"/>
              <a:t>Run the program IDLE3</a:t>
            </a:r>
          </a:p>
          <a:p>
            <a:endParaRPr lang="en-US" sz="1200" dirty="0"/>
          </a:p>
          <a:p>
            <a:r>
              <a:rPr lang="en-US" sz="1200" dirty="0"/>
              <a:t>(Detailed instructions in lab 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D84346-208B-D748-8165-32EAA43DB46A}"/>
              </a:ext>
            </a:extLst>
          </p:cNvPr>
          <p:cNvSpPr txBox="1"/>
          <p:nvPr/>
        </p:nvSpPr>
        <p:spPr>
          <a:xfrm>
            <a:off x="245327" y="5236979"/>
            <a:ext cx="3183673" cy="36625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Python 3.7.6 (default, Dec 30 2019, 19:38:26) 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[Clang 11.0.0 (clang-1100.0.33.16)] on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darwin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number_of_students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350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number_of_tas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number_of_tutors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19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number_of_staff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Traceback (most recent call last):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File "&lt;pyshell#18&gt;", line 1, in &lt;module&gt;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number_of_staff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NameError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: name '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number_of_staff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' is not defined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===== RESTART: /Users/joe/Documents/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test.py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======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number_of_staff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22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3D5801-6DC2-4941-AD83-E70D64C2C3CC}"/>
              </a:ext>
            </a:extLst>
          </p:cNvPr>
          <p:cNvSpPr txBox="1"/>
          <p:nvPr/>
        </p:nvSpPr>
        <p:spPr>
          <a:xfrm>
            <a:off x="3429000" y="5236979"/>
            <a:ext cx="3183673" cy="36625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number_of_students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= 350</a:t>
            </a: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number_of_tas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= 3</a:t>
            </a: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number_of_tutors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= 19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# then add later, after the error message</a:t>
            </a: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number_of_staff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number_of_tutors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number_of_tas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706B76-2A53-434A-9944-9348EFD13D4A}"/>
              </a:ext>
            </a:extLst>
          </p:cNvPr>
          <p:cNvSpPr txBox="1"/>
          <p:nvPr/>
        </p:nvSpPr>
        <p:spPr>
          <a:xfrm>
            <a:off x="3663734" y="4990756"/>
            <a:ext cx="2714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In a separate Python file (after using File -&gt; New)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B44FE8-A5C1-5340-A829-4D09D54E5E8C}"/>
              </a:ext>
            </a:extLst>
          </p:cNvPr>
          <p:cNvSpPr txBox="1"/>
          <p:nvPr/>
        </p:nvSpPr>
        <p:spPr>
          <a:xfrm>
            <a:off x="999633" y="4990757"/>
            <a:ext cx="17956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At the Python Shell after "Run"</a:t>
            </a:r>
          </a:p>
        </p:txBody>
      </p:sp>
    </p:spTree>
    <p:extLst>
      <p:ext uri="{BB962C8B-B14F-4D97-AF65-F5344CB8AC3E}">
        <p14:creationId xmlns:p14="http://schemas.microsoft.com/office/powerpoint/2010/main" val="308175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5B94A7-5E43-8449-B297-6028A72C7D15}"/>
              </a:ext>
            </a:extLst>
          </p:cNvPr>
          <p:cNvSpPr txBox="1"/>
          <p:nvPr/>
        </p:nvSpPr>
        <p:spPr>
          <a:xfrm>
            <a:off x="200723" y="316862"/>
            <a:ext cx="3228277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Python 3.7.6 (default, Dec 30 2019, 19:38:26) 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[Clang 11.0.0 (clang-1100.0.33.16)] on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darwin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max(4, 5)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min(3, 7)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abs(-2)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max(5, 4)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AA6F6A-0C22-4340-8160-7C17E3D832F6}"/>
              </a:ext>
            </a:extLst>
          </p:cNvPr>
          <p:cNvSpPr/>
          <p:nvPr/>
        </p:nvSpPr>
        <p:spPr>
          <a:xfrm>
            <a:off x="3440151" y="394923"/>
            <a:ext cx="8194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max(n, m)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F96138-A745-AD40-8579-49F72ADAC716}"/>
              </a:ext>
            </a:extLst>
          </p:cNvPr>
          <p:cNvSpPr/>
          <p:nvPr/>
        </p:nvSpPr>
        <p:spPr>
          <a:xfrm>
            <a:off x="3429000" y="605610"/>
            <a:ext cx="331533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max takes two numbers n and m, and returns the larger one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50D511-5692-8E42-8BBE-9199756D8A98}"/>
              </a:ext>
            </a:extLst>
          </p:cNvPr>
          <p:cNvSpPr/>
          <p:nvPr/>
        </p:nvSpPr>
        <p:spPr>
          <a:xfrm>
            <a:off x="3440151" y="881420"/>
            <a:ext cx="8194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min(n, m)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3EBD12-8183-DA46-8B80-82E094CBFD24}"/>
              </a:ext>
            </a:extLst>
          </p:cNvPr>
          <p:cNvSpPr/>
          <p:nvPr/>
        </p:nvSpPr>
        <p:spPr>
          <a:xfrm>
            <a:off x="3429000" y="1080364"/>
            <a:ext cx="33698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min takes two numbers n and m, and returns the smaller 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D672B8-B244-5348-8C7A-02B4A03026A9}"/>
              </a:ext>
            </a:extLst>
          </p:cNvPr>
          <p:cNvSpPr/>
          <p:nvPr/>
        </p:nvSpPr>
        <p:spPr>
          <a:xfrm>
            <a:off x="3451142" y="1356174"/>
            <a:ext cx="6078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abs(n)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8ED41E-04AD-264B-BAC9-1E3348F4CD58}"/>
              </a:ext>
            </a:extLst>
          </p:cNvPr>
          <p:cNvSpPr/>
          <p:nvPr/>
        </p:nvSpPr>
        <p:spPr>
          <a:xfrm>
            <a:off x="3439991" y="1555118"/>
            <a:ext cx="28664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abs takes a number n and returns its absolute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37BDBC-3C1B-B54E-B041-6150547D0534}"/>
              </a:ext>
            </a:extLst>
          </p:cNvPr>
          <p:cNvSpPr txBox="1"/>
          <p:nvPr/>
        </p:nvSpPr>
        <p:spPr>
          <a:xfrm>
            <a:off x="578767" y="2414228"/>
            <a:ext cx="2466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max(4, 5)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E95AE5-4173-5141-8E2A-B389F3DDB719}"/>
              </a:ext>
            </a:extLst>
          </p:cNvPr>
          <p:cNvCxnSpPr>
            <a:cxnSpLocks/>
            <a:stCxn id="18" idx="2"/>
            <a:endCxn id="12" idx="0"/>
          </p:cNvCxnSpPr>
          <p:nvPr/>
        </p:nvCxnSpPr>
        <p:spPr>
          <a:xfrm flipH="1">
            <a:off x="1812218" y="2119016"/>
            <a:ext cx="86765" cy="295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FBAE936-2654-294C-83D0-43D6E645551E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1898983" y="2119016"/>
            <a:ext cx="163841" cy="318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85B5F34-E847-7245-90C1-2D007F993F9E}"/>
              </a:ext>
            </a:extLst>
          </p:cNvPr>
          <p:cNvSpPr txBox="1"/>
          <p:nvPr/>
        </p:nvSpPr>
        <p:spPr>
          <a:xfrm>
            <a:off x="1506888" y="1872795"/>
            <a:ext cx="7841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arguments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099594-92CE-8E49-80E7-879FDB5F7DBF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646934" y="2242126"/>
            <a:ext cx="622824" cy="232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2DE9895-6B60-CB4F-B04C-7EBC73FD0201}"/>
              </a:ext>
            </a:extLst>
          </p:cNvPr>
          <p:cNvSpPr txBox="1"/>
          <p:nvPr/>
        </p:nvSpPr>
        <p:spPr>
          <a:xfrm>
            <a:off x="167475" y="1995905"/>
            <a:ext cx="9589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function name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9B8754-E4BF-ED4B-A202-D00B7A115AA4}"/>
              </a:ext>
            </a:extLst>
          </p:cNvPr>
          <p:cNvSpPr txBox="1"/>
          <p:nvPr/>
        </p:nvSpPr>
        <p:spPr>
          <a:xfrm>
            <a:off x="4441602" y="2060783"/>
            <a:ext cx="16056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This entire </a:t>
            </a:r>
            <a:r>
              <a:rPr lang="en-US" sz="1000" b="1" dirty="0"/>
              <a:t>expression</a:t>
            </a:r>
            <a:r>
              <a:rPr lang="en-US" sz="1000" dirty="0"/>
              <a:t> is a </a:t>
            </a:r>
            <a:r>
              <a:rPr lang="en-US" sz="1000" b="1" dirty="0"/>
              <a:t>function call </a:t>
            </a:r>
            <a:r>
              <a:rPr lang="en-US" sz="1000" dirty="0"/>
              <a:t>or</a:t>
            </a:r>
            <a:r>
              <a:rPr lang="en-US" sz="1000" b="1" dirty="0"/>
              <a:t> </a:t>
            </a:r>
            <a:r>
              <a:rPr lang="en-US" sz="1000" dirty="0"/>
              <a:t>a</a:t>
            </a:r>
            <a:r>
              <a:rPr lang="en-US" sz="1000" b="1" dirty="0"/>
              <a:t> use of a function</a:t>
            </a:r>
            <a:r>
              <a:rPr lang="en-US" sz="1000" dirty="0"/>
              <a:t>.</a:t>
            </a:r>
          </a:p>
          <a:p>
            <a:endParaRPr lang="en-US" sz="1000" dirty="0"/>
          </a:p>
          <a:p>
            <a:r>
              <a:rPr lang="en-US" sz="1000" dirty="0"/>
              <a:t>The </a:t>
            </a:r>
            <a:r>
              <a:rPr lang="en-US" sz="1000" b="1" dirty="0"/>
              <a:t>arguments</a:t>
            </a:r>
            <a:r>
              <a:rPr lang="en-US" sz="1000" dirty="0"/>
              <a:t> can also be expressions.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A61C88-3B50-694B-9AEF-382724B3A843}"/>
              </a:ext>
            </a:extLst>
          </p:cNvPr>
          <p:cNvSpPr txBox="1"/>
          <p:nvPr/>
        </p:nvSpPr>
        <p:spPr>
          <a:xfrm>
            <a:off x="3439991" y="104931"/>
            <a:ext cx="2327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Function documentation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BEFFAC-C90E-274D-B9DF-E289BB652468}"/>
              </a:ext>
            </a:extLst>
          </p:cNvPr>
          <p:cNvSpPr txBox="1"/>
          <p:nvPr/>
        </p:nvSpPr>
        <p:spPr>
          <a:xfrm>
            <a:off x="200722" y="3733615"/>
            <a:ext cx="6543609" cy="36625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# Give an example of an expression that uses max and + in the same expression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# Give an example of an expression that uses min, abs, and + in the same expression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2DDA12A-65BC-7D4A-AC24-99A781D310E9}"/>
              </a:ext>
            </a:extLst>
          </p:cNvPr>
          <p:cNvSpPr txBox="1"/>
          <p:nvPr/>
        </p:nvSpPr>
        <p:spPr>
          <a:xfrm>
            <a:off x="1332759" y="2986440"/>
            <a:ext cx="24032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return value</a:t>
            </a:r>
            <a:r>
              <a:rPr lang="en-US" sz="1000" dirty="0"/>
              <a:t> or </a:t>
            </a:r>
            <a:r>
              <a:rPr lang="en-US" sz="1000" b="1" dirty="0"/>
              <a:t>result</a:t>
            </a:r>
            <a:r>
              <a:rPr lang="en-US" sz="1000" dirty="0"/>
              <a:t> or </a:t>
            </a:r>
            <a:r>
              <a:rPr lang="en-US" sz="1000" b="1" dirty="0"/>
              <a:t>answer</a:t>
            </a:r>
            <a:r>
              <a:rPr lang="en-US" sz="1000" dirty="0"/>
              <a:t> from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endParaRPr lang="en-US" sz="1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F20D557-C8C2-284B-9CC9-29EC8F7E224E}"/>
              </a:ext>
            </a:extLst>
          </p:cNvPr>
          <p:cNvCxnSpPr>
            <a:cxnSpLocks/>
            <a:stCxn id="34" idx="1"/>
          </p:cNvCxnSpPr>
          <p:nvPr/>
        </p:nvCxnSpPr>
        <p:spPr>
          <a:xfrm flipH="1" flipV="1">
            <a:off x="810775" y="2938581"/>
            <a:ext cx="521984" cy="170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884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297</TotalTime>
  <Words>565</Words>
  <Application>Microsoft Macintosh PowerPoint</Application>
  <PresentationFormat>Letter Paper (8.5x11 in)</PresentationFormat>
  <Paragraphs>147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jpolitz@eng.ucsd.edu</dc:creator>
  <cp:lastModifiedBy>jpolitz@eng.ucsd.edu</cp:lastModifiedBy>
  <cp:revision>30</cp:revision>
  <dcterms:created xsi:type="dcterms:W3CDTF">2020-01-06T20:36:11Z</dcterms:created>
  <dcterms:modified xsi:type="dcterms:W3CDTF">2020-01-07T01:34:10Z</dcterms:modified>
</cp:coreProperties>
</file>