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6" r:id="rId2"/>
    <p:sldId id="312" r:id="rId3"/>
    <p:sldId id="267" r:id="rId4"/>
    <p:sldId id="277" r:id="rId5"/>
    <p:sldId id="314" r:id="rId6"/>
    <p:sldId id="313" r:id="rId7"/>
    <p:sldId id="271" r:id="rId8"/>
    <p:sldId id="295" r:id="rId9"/>
    <p:sldId id="304" r:id="rId10"/>
    <p:sldId id="307" r:id="rId11"/>
    <p:sldId id="305" r:id="rId12"/>
    <p:sldId id="306" r:id="rId13"/>
    <p:sldId id="308" r:id="rId14"/>
    <p:sldId id="309" r:id="rId15"/>
    <p:sldId id="310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/>
    <p:restoredTop sz="93498"/>
  </p:normalViewPr>
  <p:slideViewPr>
    <p:cSldViewPr snapToGrid="0" snapToObjects="1">
      <p:cViewPr varScale="1">
        <p:scale>
          <a:sx n="147" d="100"/>
          <a:sy n="147" d="100"/>
        </p:scale>
        <p:origin x="13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Jan 16, Methods and Lists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3B1F-4792-284F-AF44-D8855E05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049D-EACB-1F42-BDCF-56A928E5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is_hashtag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that takes a string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and returns true if the string is longer than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4 characters and starts with a # symbol.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write some tests:</a:t>
            </a:r>
          </a:p>
        </p:txBody>
      </p:sp>
    </p:spTree>
    <p:extLst>
      <p:ext uri="{BB962C8B-B14F-4D97-AF65-F5344CB8AC3E}">
        <p14:creationId xmlns:p14="http://schemas.microsoft.com/office/powerpoint/2010/main" val="280601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06DF-B078-164D-B2BB-CE4E9985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BC62-D9E3-EA4D-9B82-81A0137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0      1      2      3      4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words = ["the", "it", "their", "a", "whose"]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of the expressions below evaluates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"their"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words[1]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words[2]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words[3]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words[4]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2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06DF-B078-164D-B2BB-CE4E9985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BC62-D9E3-EA4D-9B82-81A0137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words = ["the", "it", "their", "a", "whose"]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of the expressions below evaluates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"whose"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words[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(words)]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words[3]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words[5]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words[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(words) – 1]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7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9465-AC5B-0845-8892-B4554CDC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Function On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722F-9563-304E-ACD9-FC6A0FF1D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 a function average that takes a list of numbers and produces their average (mean)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Let's write some tests first!</a:t>
            </a:r>
          </a:p>
        </p:txBody>
      </p:sp>
    </p:spTree>
    <p:extLst>
      <p:ext uri="{BB962C8B-B14F-4D97-AF65-F5344CB8AC3E}">
        <p14:creationId xmlns:p14="http://schemas.microsoft.com/office/powerpoint/2010/main" val="195203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7799-6C20-0844-B36B-D7BD96E9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0A52-534F-6444-A064-7D6025FA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use map to create a list of shouted words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# create a list of just the long words, shouted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71505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FCF9-0F75-8E4B-9C6D-8896E622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6044-B14B-584C-A790-72680160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 a function that takes a string and returns a list of the hashtags in that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28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E5BE-D394-9145-9C46-5050D4FB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6183-8D0C-4144-B6EE-00A7FC75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2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D3B1B3-131A-0644-8CF6-A14DA277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00AC2C88-D92B-CC41-A4FF-E685907C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3922"/>
            <a:ext cx="2911366" cy="29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23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Stepik</a:t>
            </a:r>
            <a:r>
              <a:rPr lang="en-US" dirty="0"/>
              <a:t> 2: Due tomorrow 5pm (slack in due date until midnight)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office/lab hours today/tomorrow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PA2 released today, due next Tuesday (fewer lab hours on Monday)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next Thursday</a:t>
            </a:r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If statements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(degrees):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sz="19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9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 "liquid"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degrees &lt; 0: return "ice"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else: return "steam"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function calls will produce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"ice"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(50)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(101)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D: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(-1)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E: None of the above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EF44E-99AD-2B46-A8A0-DC76514804BF}"/>
              </a:ext>
            </a:extLst>
          </p:cNvPr>
          <p:cNvSpPr txBox="1"/>
          <p:nvPr/>
        </p:nvSpPr>
        <p:spPr>
          <a:xfrm>
            <a:off x="7368244" y="53594"/>
            <a:ext cx="48237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evaluate an if statement, Python follows these steps: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condition1.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body1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False, go on to the next step, ignore body1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body2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step, ignore body2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body3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step, ignore body3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... repeat for all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clauses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there's an else clause, evaluate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body_else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6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If statements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(degrees):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sz="19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(degrees &lt; 100) and (degrees &gt; 0)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 return "liquid"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degrees &lt;= 0: return "ice"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else: return "steam"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function calls will produce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"ice"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A: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(50)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E: None of the above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EF44E-99AD-2B46-A8A0-DC76514804BF}"/>
              </a:ext>
            </a:extLst>
          </p:cNvPr>
          <p:cNvSpPr txBox="1"/>
          <p:nvPr/>
        </p:nvSpPr>
        <p:spPr>
          <a:xfrm>
            <a:off x="8369729" y="62303"/>
            <a:ext cx="48237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evaluate an if statement, Python follows these steps: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condition1.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body1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False, go on to the next step, ignore body1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body2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step, ignore body2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body3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step, ignore body3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... repeat for all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clauses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there's an else clause, evaluate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body_else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0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If statements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(degrees):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if degrees &lt; 0: return "ice"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degrees &lt; 100: return "liquid"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else: return "steam"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function calls will produce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"ice"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(50)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E: None of the above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EF44E-99AD-2B46-A8A0-DC76514804BF}"/>
              </a:ext>
            </a:extLst>
          </p:cNvPr>
          <p:cNvSpPr txBox="1"/>
          <p:nvPr/>
        </p:nvSpPr>
        <p:spPr>
          <a:xfrm>
            <a:off x="7368244" y="53594"/>
            <a:ext cx="48237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evaluate an if statement, Python follows these steps: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condition1.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body1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False, go on to the next step, ignore body1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body2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step, ignore body2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body3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step, ignore body3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... repeat for all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clauses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there's an else clause, evaluate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body_else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6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 expression: method calls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3FF3E-BE61-5346-AD6E-0A8BFF77BA89}"/>
              </a:ext>
            </a:extLst>
          </p:cNvPr>
          <p:cNvSpPr txBox="1"/>
          <p:nvPr/>
        </p:nvSpPr>
        <p:spPr>
          <a:xfrm>
            <a:off x="838200" y="2696859"/>
            <a:ext cx="246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04934-1C76-DA4C-9A66-4A5511F2E809}"/>
              </a:ext>
            </a:extLst>
          </p:cNvPr>
          <p:cNvSpPr/>
          <p:nvPr/>
        </p:nvSpPr>
        <p:spPr>
          <a:xfrm>
            <a:off x="6351760" y="2677621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3867E-2755-EC46-9800-AEEFED422BC3}"/>
              </a:ext>
            </a:extLst>
          </p:cNvPr>
          <p:cNvSpPr/>
          <p:nvPr/>
        </p:nvSpPr>
        <p:spPr>
          <a:xfrm>
            <a:off x="6351760" y="3037174"/>
            <a:ext cx="3421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Takes a string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tofind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produces the number of times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tofind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appears in this string.</a:t>
            </a:r>
          </a:p>
        </p:txBody>
      </p:sp>
    </p:spTree>
    <p:extLst>
      <p:ext uri="{BB962C8B-B14F-4D97-AF65-F5344CB8AC3E}">
        <p14:creationId xmlns:p14="http://schemas.microsoft.com/office/powerpoint/2010/main" val="82752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06DF-B078-164D-B2BB-CE4E9985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Combining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BC62-D9E3-EA4D-9B82-81A0137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these are good </a:t>
            </a:r>
            <a:r>
              <a:rPr lang="en-US" b="1" dirty="0"/>
              <a:t>tests</a:t>
            </a:r>
            <a:r>
              <a:rPr lang="en-US" dirty="0"/>
              <a:t> for shout?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 shout("louder", "!") == "LOUDER!"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 shout("louder") == "Louder!"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 shout("LOUDER", "!") == "LOUDER!"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assert shout("") == "!"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8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06DF-B078-164D-B2BB-CE4E9985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Combining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BC62-D9E3-EA4D-9B82-81A0137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these is a good implementation for shout?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shout(str1, str2): return str1.upper() + "!"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shout(s):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s.upper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"!"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shout(s):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s.upper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+ "!"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shout(s): return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s".upper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+ "!"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11265</TotalTime>
  <Words>1056</Words>
  <Application>Microsoft Macintosh PowerPoint</Application>
  <PresentationFormat>Widescreen</PresentationFormat>
  <Paragraphs>144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Introduction to Programming I in Java (CSE8A)</vt:lpstr>
      <vt:lpstr>PowerPoint Presentation</vt:lpstr>
      <vt:lpstr>Upcoming Due Dates</vt:lpstr>
      <vt:lpstr>Review: If statements</vt:lpstr>
      <vt:lpstr>Review: If statements</vt:lpstr>
      <vt:lpstr>Review: If statements</vt:lpstr>
      <vt:lpstr>Methods</vt:lpstr>
      <vt:lpstr>Operators and Combining Booleans</vt:lpstr>
      <vt:lpstr>Operators and Combining Booleans</vt:lpstr>
      <vt:lpstr>Using Methods</vt:lpstr>
      <vt:lpstr>Consider this definition</vt:lpstr>
      <vt:lpstr>Consider this definition</vt:lpstr>
      <vt:lpstr>Writing a Function On a List</vt:lpstr>
      <vt:lpstr>Map and filter</vt:lpstr>
      <vt:lpstr>Challenge!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209</cp:revision>
  <dcterms:created xsi:type="dcterms:W3CDTF">2020-01-06T20:28:19Z</dcterms:created>
  <dcterms:modified xsi:type="dcterms:W3CDTF">2020-01-16T18:35:59Z</dcterms:modified>
</cp:coreProperties>
</file>