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312" r:id="rId3"/>
    <p:sldId id="267" r:id="rId4"/>
    <p:sldId id="277" r:id="rId5"/>
    <p:sldId id="314" r:id="rId6"/>
    <p:sldId id="313" r:id="rId7"/>
    <p:sldId id="271" r:id="rId8"/>
    <p:sldId id="295" r:id="rId9"/>
    <p:sldId id="304" r:id="rId10"/>
    <p:sldId id="307" r:id="rId11"/>
    <p:sldId id="305" r:id="rId12"/>
    <p:sldId id="306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6"/>
    <p:restoredTop sz="93498"/>
  </p:normalViewPr>
  <p:slideViewPr>
    <p:cSldViewPr snapToGrid="0" snapToObjects="1">
      <p:cViewPr varScale="1">
        <p:scale>
          <a:sx n="147" d="100"/>
          <a:sy n="147" d="100"/>
        </p:scale>
        <p:origin x="13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16, Methods and Lists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3B1F-4792-284F-AF44-D8855E05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049D-EACB-1F42-BDCF-56A928E5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is_hashtag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that takes a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and returns true if the string is longer than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4 characters and starts with a # symbol.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write some tests:</a:t>
            </a:r>
          </a:p>
        </p:txBody>
      </p:sp>
    </p:spTree>
    <p:extLst>
      <p:ext uri="{BB962C8B-B14F-4D97-AF65-F5344CB8AC3E}">
        <p14:creationId xmlns:p14="http://schemas.microsoft.com/office/powerpoint/2010/main" val="280601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0      1      2      3      4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words = ["the", "it", "their", "a", "whose"]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expressions below evaluates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"their"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words[1]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words[2]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words[3]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words = ["the", "it", "their", "a", "whose"]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expressions below evaluates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"whose"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(words)]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words[3]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words[5]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words[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(words) – 1]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9465-AC5B-0845-8892-B4554CD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Function On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722F-9563-304E-ACD9-FC6A0FF1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average that takes a list of numbers and produces their average (mean)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Let's write some tests first!</a:t>
            </a:r>
          </a:p>
        </p:txBody>
      </p:sp>
    </p:spTree>
    <p:extLst>
      <p:ext uri="{BB962C8B-B14F-4D97-AF65-F5344CB8AC3E}">
        <p14:creationId xmlns:p14="http://schemas.microsoft.com/office/powerpoint/2010/main" val="195203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7799-6C20-0844-B36B-D7BD96E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0A52-534F-6444-A064-7D6025FA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use map to create a list of shouted words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create a list of just the long words, shouted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1505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FCF9-0F75-8E4B-9C6D-8896E62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6044-B14B-584C-A790-72680160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that takes a string and returns a list of the hashtags in that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2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5BE-D394-9145-9C46-5050D4FB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6183-8D0C-4144-B6EE-00A7FC75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D3B1B3-131A-0644-8CF6-A14DA277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0AC2C88-D92B-CC41-A4FF-E685907C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3922"/>
            <a:ext cx="2911366" cy="29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3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Stepik</a:t>
            </a:r>
            <a:r>
              <a:rPr lang="en-US" dirty="0"/>
              <a:t> 2: Due tomorrow 5pm (slack in due date until midnight)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office/lab hours today/tomorrow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PA2 released today, due next Tuesday (fewer lab hours on Monday)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next Thursday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If statements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degrees &lt; 100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0: return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"steam"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function calls will produce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"ice"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(101)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(-10)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"liquid"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E: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EF44E-99AD-2B46-A8A0-DC76514804BF}"/>
              </a:ext>
            </a:extLst>
          </p:cNvPr>
          <p:cNvSpPr txBox="1"/>
          <p:nvPr/>
        </p:nvSpPr>
        <p:spPr>
          <a:xfrm>
            <a:off x="7368244" y="53594"/>
            <a:ext cx="4823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If statements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9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(degrees &lt; 100) and (degrees &gt; 0)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return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degrees &lt;= 0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return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"steam"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function calls will produce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"ice"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(-10)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"liquid"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EF44E-99AD-2B46-A8A0-DC76514804BF}"/>
              </a:ext>
            </a:extLst>
          </p:cNvPr>
          <p:cNvSpPr txBox="1"/>
          <p:nvPr/>
        </p:nvSpPr>
        <p:spPr>
          <a:xfrm>
            <a:off x="8317479" y="0"/>
            <a:ext cx="4823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If statements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degrees &lt; 0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return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"steam"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function calls will produce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"ice"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(101)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(-10)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"liquid"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E: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EF44E-99AD-2B46-A8A0-DC76514804BF}"/>
              </a:ext>
            </a:extLst>
          </p:cNvPr>
          <p:cNvSpPr txBox="1"/>
          <p:nvPr/>
        </p:nvSpPr>
        <p:spPr>
          <a:xfrm>
            <a:off x="7368244" y="53594"/>
            <a:ext cx="4823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0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expression: method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3FF3E-BE61-5346-AD6E-0A8BFF77BA89}"/>
              </a:ext>
            </a:extLst>
          </p:cNvPr>
          <p:cNvSpPr txBox="1"/>
          <p:nvPr/>
        </p:nvSpPr>
        <p:spPr>
          <a:xfrm>
            <a:off x="838200" y="2696859"/>
            <a:ext cx="24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04934-1C76-DA4C-9A66-4A5511F2E809}"/>
              </a:ext>
            </a:extLst>
          </p:cNvPr>
          <p:cNvSpPr/>
          <p:nvPr/>
        </p:nvSpPr>
        <p:spPr>
          <a:xfrm>
            <a:off x="6351760" y="2677621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3867E-2755-EC46-9800-AEEFED422BC3}"/>
              </a:ext>
            </a:extLst>
          </p:cNvPr>
          <p:cNvSpPr/>
          <p:nvPr/>
        </p:nvSpPr>
        <p:spPr>
          <a:xfrm>
            <a:off x="6351760" y="3037174"/>
            <a:ext cx="342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Takes a string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produces the number of times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appears in this string.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use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are good </a:t>
            </a:r>
            <a:r>
              <a:rPr lang="en-US" b="1" dirty="0"/>
              <a:t>tests</a:t>
            </a:r>
            <a:r>
              <a:rPr lang="en-US" dirty="0"/>
              <a:t> for shout?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shout("louder", "!") == "LOUDER!"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shout("louder") == "Louder!"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shout("LOUDER", "!") == "LOUDER!"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assert shout("") ==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8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a good implementation for shout?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shout(str1, str2): return str1.upper()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s".upper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11179</TotalTime>
  <Words>1070</Words>
  <Application>Microsoft Macintosh PowerPoint</Application>
  <PresentationFormat>Widescreen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PowerPoint Presentation</vt:lpstr>
      <vt:lpstr>Upcoming Due Dates</vt:lpstr>
      <vt:lpstr>Review: If statements</vt:lpstr>
      <vt:lpstr>Review: If statements</vt:lpstr>
      <vt:lpstr>Review: If statements</vt:lpstr>
      <vt:lpstr>Methods</vt:lpstr>
      <vt:lpstr>Functions that use methods</vt:lpstr>
      <vt:lpstr>Operators and Combining Booleans</vt:lpstr>
      <vt:lpstr>Using Methods</vt:lpstr>
      <vt:lpstr>Consider this definition</vt:lpstr>
      <vt:lpstr>Consider this definition</vt:lpstr>
      <vt:lpstr>Writing a Function On a List</vt:lpstr>
      <vt:lpstr>Map and filter</vt:lpstr>
      <vt:lpstr>Challenge!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201</cp:revision>
  <dcterms:created xsi:type="dcterms:W3CDTF">2020-01-06T20:28:19Z</dcterms:created>
  <dcterms:modified xsi:type="dcterms:W3CDTF">2020-01-16T17:10:18Z</dcterms:modified>
</cp:coreProperties>
</file>