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6"/>
    <p:restoredTop sz="95588"/>
  </p:normalViewPr>
  <p:slideViewPr>
    <p:cSldViewPr snapToGrid="0" snapToObjects="1">
      <p:cViewPr varScale="1">
        <p:scale>
          <a:sx n="107" d="100"/>
          <a:sy n="107" d="100"/>
        </p:scale>
        <p:origin x="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00723" y="316862"/>
            <a:ext cx="322827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Python 3.7.6 (default, Dec 30 2019, 19:38:26)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[Clang 11.0.0 (clang-1100.0.33.16)] 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darwin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min(3, 7)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abs(-2)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max(5, 4)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max(n, 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315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max takes two numbers n and m, and returns the larger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40151" y="881420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min(n, 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29000" y="1080364"/>
            <a:ext cx="3369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min takes two numbers n and m, and returns the smaller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51142" y="1356174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abs(n)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1555118"/>
            <a:ext cx="28664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abs takes a number n and returns its absolute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BDBC-3C1B-B54E-B041-6150547D0534}"/>
              </a:ext>
            </a:extLst>
          </p:cNvPr>
          <p:cNvSpPr txBox="1"/>
          <p:nvPr/>
        </p:nvSpPr>
        <p:spPr>
          <a:xfrm>
            <a:off x="578767" y="2414228"/>
            <a:ext cx="24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95AE5-4173-5141-8E2A-B389F3DDB719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1812218" y="2119016"/>
            <a:ext cx="86765" cy="29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AE936-2654-294C-83D0-43D6E645551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898983" y="2119016"/>
            <a:ext cx="163841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5B5F34-E847-7245-90C1-2D007F993F9E}"/>
              </a:ext>
            </a:extLst>
          </p:cNvPr>
          <p:cNvSpPr txBox="1"/>
          <p:nvPr/>
        </p:nvSpPr>
        <p:spPr>
          <a:xfrm>
            <a:off x="1506888" y="1872795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arguments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99594-92CE-8E49-80E7-879FDB5F7DB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46934" y="2242126"/>
            <a:ext cx="622824" cy="23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DE9895-6B60-CB4F-B04C-7EBC73FD0201}"/>
              </a:ext>
            </a:extLst>
          </p:cNvPr>
          <p:cNvSpPr txBox="1"/>
          <p:nvPr/>
        </p:nvSpPr>
        <p:spPr>
          <a:xfrm>
            <a:off x="167475" y="199590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function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B8754-E4BF-ED4B-A202-D00B7A115AA4}"/>
              </a:ext>
            </a:extLst>
          </p:cNvPr>
          <p:cNvSpPr txBox="1"/>
          <p:nvPr/>
        </p:nvSpPr>
        <p:spPr>
          <a:xfrm>
            <a:off x="4441602" y="2060783"/>
            <a:ext cx="1605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entire </a:t>
            </a:r>
            <a:r>
              <a:rPr lang="en-US" sz="1000" b="1" dirty="0"/>
              <a:t>expression</a:t>
            </a:r>
            <a:r>
              <a:rPr lang="en-US" sz="1000" dirty="0"/>
              <a:t> is a </a:t>
            </a:r>
            <a:r>
              <a:rPr lang="en-US" sz="1000" b="1" dirty="0"/>
              <a:t>function call </a:t>
            </a:r>
            <a:r>
              <a:rPr lang="en-US" sz="1000" dirty="0"/>
              <a:t>or</a:t>
            </a:r>
            <a:r>
              <a:rPr lang="en-US" sz="1000" b="1" dirty="0"/>
              <a:t> </a:t>
            </a:r>
            <a:r>
              <a:rPr lang="en-US" sz="1000" dirty="0"/>
              <a:t>a</a:t>
            </a:r>
            <a:r>
              <a:rPr lang="en-US" sz="1000" b="1" dirty="0"/>
              <a:t> use of a function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The </a:t>
            </a:r>
            <a:r>
              <a:rPr lang="en-US" sz="1000" b="1" dirty="0"/>
              <a:t>arguments</a:t>
            </a:r>
            <a:r>
              <a:rPr lang="en-US" sz="1000" dirty="0"/>
              <a:t> can also be expressions.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 documentation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BEFFAC-C90E-274D-B9DF-E289BB652468}"/>
              </a:ext>
            </a:extLst>
          </p:cNvPr>
          <p:cNvSpPr txBox="1"/>
          <p:nvPr/>
        </p:nvSpPr>
        <p:spPr>
          <a:xfrm>
            <a:off x="179337" y="3355771"/>
            <a:ext cx="65436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Give an example of an expression that uses max and + in the same expression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Give an example of an expression that uses min, abs, and + in the same expression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DDA12A-65BC-7D4A-AC24-99A781D310E9}"/>
              </a:ext>
            </a:extLst>
          </p:cNvPr>
          <p:cNvSpPr txBox="1"/>
          <p:nvPr/>
        </p:nvSpPr>
        <p:spPr>
          <a:xfrm>
            <a:off x="1332759" y="2986440"/>
            <a:ext cx="2403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return value</a:t>
            </a:r>
            <a:r>
              <a:rPr lang="en-US" sz="1000" dirty="0"/>
              <a:t> or </a:t>
            </a:r>
            <a:r>
              <a:rPr lang="en-US" sz="1000" b="1" dirty="0"/>
              <a:t>result</a:t>
            </a:r>
            <a:r>
              <a:rPr lang="en-US" sz="1000" dirty="0"/>
              <a:t> or </a:t>
            </a:r>
            <a:r>
              <a:rPr lang="en-US" sz="1000" b="1" dirty="0"/>
              <a:t>answer</a:t>
            </a:r>
            <a:r>
              <a:rPr lang="en-US" sz="1000" dirty="0"/>
              <a:t> from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0D557-C8C2-284B-9CC9-29EC8F7E224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10775" y="2938581"/>
            <a:ext cx="521984" cy="17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1FB94E-87C2-8D43-B192-484675A6F63A}"/>
              </a:ext>
            </a:extLst>
          </p:cNvPr>
          <p:cNvSpPr txBox="1"/>
          <p:nvPr/>
        </p:nvSpPr>
        <p:spPr>
          <a:xfrm>
            <a:off x="167323" y="5346527"/>
            <a:ext cx="324966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"hello!"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"hello " + "CSE8A!"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 CSE8A!'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name = "Joe"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"Hello " + name + "!"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 Joe!'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one_hundred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one_hundred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'100'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one_hundred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digits = "4000"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digits + 1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cannot concatenate 'str' and 'int' objects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int(digits) + 1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4001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input()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this is input!  &lt;-- I typed this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'this is input!'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print("this prints without quotes")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this prints without quotes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64A9E-B741-3945-9A76-0A98CDB14C3D}"/>
              </a:ext>
            </a:extLst>
          </p:cNvPr>
          <p:cNvSpPr/>
          <p:nvPr/>
        </p:nvSpPr>
        <p:spPr>
          <a:xfrm>
            <a:off x="3489969" y="5671311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4371C-085E-E24E-B1EE-91A71D97E89F}"/>
              </a:ext>
            </a:extLst>
          </p:cNvPr>
          <p:cNvSpPr/>
          <p:nvPr/>
        </p:nvSpPr>
        <p:spPr>
          <a:xfrm>
            <a:off x="3478818" y="5881998"/>
            <a:ext cx="29867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takes a string s and returns its length as an integer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A4B8B9-1B80-884E-9A49-6F848C819FA3}"/>
              </a:ext>
            </a:extLst>
          </p:cNvPr>
          <p:cNvSpPr/>
          <p:nvPr/>
        </p:nvSpPr>
        <p:spPr>
          <a:xfrm>
            <a:off x="3489969" y="6157808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str(v)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0F7E0C-D5EA-3B49-B47D-FC8B3F32BEDE}"/>
              </a:ext>
            </a:extLst>
          </p:cNvPr>
          <p:cNvSpPr/>
          <p:nvPr/>
        </p:nvSpPr>
        <p:spPr>
          <a:xfrm>
            <a:off x="3478818" y="6356752"/>
            <a:ext cx="28504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str takes a value v and returns that value as a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607085-D52E-2649-BB62-EA93FADA5097}"/>
              </a:ext>
            </a:extLst>
          </p:cNvPr>
          <p:cNvSpPr/>
          <p:nvPr/>
        </p:nvSpPr>
        <p:spPr>
          <a:xfrm>
            <a:off x="3500960" y="6632562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int(s)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9472C-A922-B749-B6FE-49BF727E97F0}"/>
              </a:ext>
            </a:extLst>
          </p:cNvPr>
          <p:cNvSpPr/>
          <p:nvPr/>
        </p:nvSpPr>
        <p:spPr>
          <a:xfrm>
            <a:off x="3489809" y="6831506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int takes a string s and turns it into a number if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it contains only digits, and reports an error otherwise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5CC738-3563-F041-85A0-F534D612AA6C}"/>
              </a:ext>
            </a:extLst>
          </p:cNvPr>
          <p:cNvSpPr txBox="1"/>
          <p:nvPr/>
        </p:nvSpPr>
        <p:spPr>
          <a:xfrm>
            <a:off x="3489809" y="5381319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 documentation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6529BF-03C6-2A41-BEC3-3B1FD0CB8986}"/>
              </a:ext>
            </a:extLst>
          </p:cNvPr>
          <p:cNvSpPr/>
          <p:nvPr/>
        </p:nvSpPr>
        <p:spPr>
          <a:xfrm>
            <a:off x="3512111" y="7231616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print(v)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EF013-8AE6-0149-95A8-A16E216A6B73}"/>
              </a:ext>
            </a:extLst>
          </p:cNvPr>
          <p:cNvSpPr/>
          <p:nvPr/>
        </p:nvSpPr>
        <p:spPr>
          <a:xfrm>
            <a:off x="3500960" y="7430560"/>
            <a:ext cx="1800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prints the value v to the screen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16F98-DF44-444F-AFC3-3C7AC96F6CF2}"/>
              </a:ext>
            </a:extLst>
          </p:cNvPr>
          <p:cNvSpPr/>
          <p:nvPr/>
        </p:nvSpPr>
        <p:spPr>
          <a:xfrm>
            <a:off x="3523262" y="7690446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CA26E7-10E8-E143-ADC7-0F0EB21338F2}"/>
              </a:ext>
            </a:extLst>
          </p:cNvPr>
          <p:cNvSpPr/>
          <p:nvPr/>
        </p:nvSpPr>
        <p:spPr>
          <a:xfrm>
            <a:off x="3512111" y="7889390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Waits for the user to type some text and then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enter (creating a new line), and returns it as a string.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01B41D-AF8C-F049-868A-F8A168626D44}"/>
              </a:ext>
            </a:extLst>
          </p:cNvPr>
          <p:cNvSpPr/>
          <p:nvPr/>
        </p:nvSpPr>
        <p:spPr>
          <a:xfrm>
            <a:off x="3534413" y="8289500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input(s)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0F336B-9A7C-FA46-9917-A83B5D7BFDF4}"/>
              </a:ext>
            </a:extLst>
          </p:cNvPr>
          <p:cNvSpPr/>
          <p:nvPr/>
        </p:nvSpPr>
        <p:spPr>
          <a:xfrm>
            <a:off x="3523262" y="8488444"/>
            <a:ext cx="2709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The same as input with no arguments, but prints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 message first.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0BEBC3-D8A6-584F-91D8-60376C03EC50}"/>
              </a:ext>
            </a:extLst>
          </p:cNvPr>
          <p:cNvSpPr txBox="1"/>
          <p:nvPr/>
        </p:nvSpPr>
        <p:spPr>
          <a:xfrm>
            <a:off x="245327" y="163174"/>
            <a:ext cx="318367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RESTART: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test1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test2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(2, 3)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File "&lt;pyshell#2&gt;", line 1, in &lt;module&gt;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x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name 'x' is not defined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292B3-CB27-B341-B832-782CD66794DE}"/>
              </a:ext>
            </a:extLst>
          </p:cNvPr>
          <p:cNvSpPr txBox="1"/>
          <p:nvPr/>
        </p:nvSpPr>
        <p:spPr>
          <a:xfrm>
            <a:off x="3429000" y="163174"/>
            <a:ext cx="31836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takes two numbers and returns the sum of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the two numbers squared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 + y * y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test1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(4, 5)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test2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(-2, 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E0412-E382-6740-AC21-3AFDC626F665}"/>
              </a:ext>
            </a:extLst>
          </p:cNvPr>
          <p:cNvSpPr/>
          <p:nvPr/>
        </p:nvSpPr>
        <p:spPr>
          <a:xfrm>
            <a:off x="1591836" y="2453489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 + y * 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12E5AE-0F58-0F4C-8727-C39F78C9E1F9}"/>
              </a:ext>
            </a:extLst>
          </p:cNvPr>
          <p:cNvCxnSpPr/>
          <p:nvPr/>
        </p:nvCxnSpPr>
        <p:spPr>
          <a:xfrm>
            <a:off x="2430966" y="2074127"/>
            <a:ext cx="390293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992594-08F2-7B4E-9451-2D6549BA016F}"/>
              </a:ext>
            </a:extLst>
          </p:cNvPr>
          <p:cNvSpPr txBox="1"/>
          <p:nvPr/>
        </p:nvSpPr>
        <p:spPr>
          <a:xfrm>
            <a:off x="1667195" y="1829240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function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86C02-C802-404F-B8AE-653EF7FED69A}"/>
              </a:ext>
            </a:extLst>
          </p:cNvPr>
          <p:cNvSpPr txBox="1"/>
          <p:nvPr/>
        </p:nvSpPr>
        <p:spPr>
          <a:xfrm>
            <a:off x="3302509" y="1906570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parameters </a:t>
            </a:r>
            <a:r>
              <a:rPr lang="en-US" sz="1000" dirty="0"/>
              <a:t>or</a:t>
            </a:r>
            <a:r>
              <a:rPr lang="en-US" sz="1000" b="1" dirty="0"/>
              <a:t> argument names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FCDFAF-44EE-4749-9E39-39D8751B56C4}"/>
              </a:ext>
            </a:extLst>
          </p:cNvPr>
          <p:cNvCxnSpPr>
            <a:cxnSpLocks/>
          </p:cNvCxnSpPr>
          <p:nvPr/>
        </p:nvCxnSpPr>
        <p:spPr>
          <a:xfrm flipH="1">
            <a:off x="3585537" y="2173650"/>
            <a:ext cx="86765" cy="29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72F348-6044-2344-936B-ECDAA432D005}"/>
              </a:ext>
            </a:extLst>
          </p:cNvPr>
          <p:cNvCxnSpPr>
            <a:cxnSpLocks/>
          </p:cNvCxnSpPr>
          <p:nvPr/>
        </p:nvCxnSpPr>
        <p:spPr>
          <a:xfrm>
            <a:off x="3672302" y="2173650"/>
            <a:ext cx="163841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66502-29FC-D24E-9E40-2F104CD048C4}"/>
              </a:ext>
            </a:extLst>
          </p:cNvPr>
          <p:cNvCxnSpPr>
            <a:cxnSpLocks/>
          </p:cNvCxnSpPr>
          <p:nvPr/>
        </p:nvCxnSpPr>
        <p:spPr>
          <a:xfrm flipH="1" flipV="1">
            <a:off x="2299275" y="2945931"/>
            <a:ext cx="521984" cy="35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23A2E0-D62D-9B4A-9B2E-92A971B90FAF}"/>
              </a:ext>
            </a:extLst>
          </p:cNvPr>
          <p:cNvSpPr txBox="1"/>
          <p:nvPr/>
        </p:nvSpPr>
        <p:spPr>
          <a:xfrm>
            <a:off x="2146653" y="3288558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indicates expression to evaluate + produce from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ADD7DE-2F42-AD49-AF1C-19B5C0404EAC}"/>
              </a:ext>
            </a:extLst>
          </p:cNvPr>
          <p:cNvCxnSpPr>
            <a:cxnSpLocks/>
          </p:cNvCxnSpPr>
          <p:nvPr/>
        </p:nvCxnSpPr>
        <p:spPr>
          <a:xfrm flipV="1">
            <a:off x="1159727" y="2865864"/>
            <a:ext cx="432109" cy="43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E6F85C-0F5A-ED47-AE61-FF1CCD5FDB1E}"/>
              </a:ext>
            </a:extLst>
          </p:cNvPr>
          <p:cNvSpPr txBox="1"/>
          <p:nvPr/>
        </p:nvSpPr>
        <p:spPr>
          <a:xfrm>
            <a:off x="371648" y="3315738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required indentation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43244-203E-1F4D-B472-617E0812A49D}"/>
              </a:ext>
            </a:extLst>
          </p:cNvPr>
          <p:cNvSpPr txBox="1"/>
          <p:nvPr/>
        </p:nvSpPr>
        <p:spPr>
          <a:xfrm>
            <a:off x="3429000" y="3628027"/>
            <a:ext cx="318367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sum_of_lengths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(s1, s2)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takes two strings and returns the sum of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their lengths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218DD-038D-3946-A83C-88C3B8C87E1E}"/>
              </a:ext>
            </a:extLst>
          </p:cNvPr>
          <p:cNvSpPr txBox="1"/>
          <p:nvPr/>
        </p:nvSpPr>
        <p:spPr>
          <a:xfrm>
            <a:off x="245326" y="3628027"/>
            <a:ext cx="318367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RESTART: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test1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test2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3C3BA-E0F6-A14A-BA40-EEB66E3BAA2D}"/>
              </a:ext>
            </a:extLst>
          </p:cNvPr>
          <p:cNvSpPr txBox="1"/>
          <p:nvPr/>
        </p:nvSpPr>
        <p:spPr>
          <a:xfrm>
            <a:off x="3428999" y="5849005"/>
            <a:ext cx="318367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Assume it takes about $600 to make a $1000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smartphone. Design a function that takes a number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of phones sold and returns the profit made by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selling that number of phones.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9B8DAB-E4CC-7046-BA51-A1F48412275C}"/>
              </a:ext>
            </a:extLst>
          </p:cNvPr>
          <p:cNvSpPr txBox="1"/>
          <p:nvPr/>
        </p:nvSpPr>
        <p:spPr>
          <a:xfrm>
            <a:off x="245325" y="5849005"/>
            <a:ext cx="318367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666</Words>
  <Application>Microsoft Macintosh PowerPoint</Application>
  <PresentationFormat>Letter Paper (8.5x11 in)</PresentationFormat>
  <Paragraphs>166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41</cp:revision>
  <dcterms:created xsi:type="dcterms:W3CDTF">2020-01-06T20:36:11Z</dcterms:created>
  <dcterms:modified xsi:type="dcterms:W3CDTF">2020-01-09T00:44:37Z</dcterms:modified>
</cp:coreProperties>
</file>