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76" r:id="rId5"/>
    <p:sldId id="277" r:id="rId6"/>
    <p:sldId id="271" r:id="rId7"/>
    <p:sldId id="270" r:id="rId8"/>
    <p:sldId id="272" r:id="rId9"/>
    <p:sldId id="274" r:id="rId10"/>
    <p:sldId id="273" r:id="rId11"/>
    <p:sldId id="269" r:id="rId12"/>
    <p:sldId id="275" r:id="rId13"/>
    <p:sldId id="278" r:id="rId14"/>
    <p:sldId id="279" r:id="rId15"/>
    <p:sldId id="280" r:id="rId16"/>
    <p:sldId id="283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/>
    <p:restoredTop sz="96346"/>
  </p:normalViewPr>
  <p:slideViewPr>
    <p:cSldViewPr snapToGrid="0" snapToObjects="1">
      <p:cViewPr varScale="1">
        <p:scale>
          <a:sx n="137" d="100"/>
          <a:sy n="137" d="100"/>
        </p:scale>
        <p:origin x="22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csd-cse8a-w20.github.io/#sta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5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"5!"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ends in an error because numbers and strings can't be added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programs calculates the sum of two numbers input by the user, and stores the sum in the 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as a number?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int(num1 + num2)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these work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of these works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F68-782D-F64C-AADA-18D023E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1884-3828-D444-B823-42E8F7E9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on worksheet...</a:t>
            </a:r>
          </a:p>
        </p:txBody>
      </p:sp>
    </p:spTree>
    <p:extLst>
      <p:ext uri="{BB962C8B-B14F-4D97-AF65-F5344CB8AC3E}">
        <p14:creationId xmlns:p14="http://schemas.microsoft.com/office/powerpoint/2010/main" val="203573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28-95E4-914C-A168-82EA4FE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4B653-2FFC-A14E-BFE7-7D767C21CFCF}"/>
              </a:ext>
            </a:extLst>
          </p:cNvPr>
          <p:cNvSpPr/>
          <p:nvPr/>
        </p:nvSpPr>
        <p:spPr>
          <a:xfrm>
            <a:off x="2049520" y="2910354"/>
            <a:ext cx="70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BCA12-B0A3-AF43-BDF2-F29B94841445}"/>
              </a:ext>
            </a:extLst>
          </p:cNvPr>
          <p:cNvCxnSpPr/>
          <p:nvPr/>
        </p:nvCxnSpPr>
        <p:spPr>
          <a:xfrm>
            <a:off x="3575409" y="2669300"/>
            <a:ext cx="390293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F5073-D09B-1540-BDDB-7DF186F857F5}"/>
              </a:ext>
            </a:extLst>
          </p:cNvPr>
          <p:cNvSpPr txBox="1"/>
          <p:nvPr/>
        </p:nvSpPr>
        <p:spPr>
          <a:xfrm>
            <a:off x="2530192" y="2206356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7425-2DEB-9C43-B3BA-E053BBD0046B}"/>
              </a:ext>
            </a:extLst>
          </p:cNvPr>
          <p:cNvSpPr txBox="1"/>
          <p:nvPr/>
        </p:nvSpPr>
        <p:spPr>
          <a:xfrm>
            <a:off x="5583006" y="1754882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parameters </a:t>
            </a:r>
            <a:r>
              <a:rPr lang="en-US" sz="2400" dirty="0"/>
              <a:t>or </a:t>
            </a:r>
            <a:r>
              <a:rPr lang="en-US" sz="2400" b="1" dirty="0"/>
              <a:t>argument names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1874C-7DD3-664B-831E-1BF03977B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97961" y="2216547"/>
            <a:ext cx="740219" cy="80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F38FA-8AD1-AF48-927A-91FAA6FAF1B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707086" y="2216547"/>
            <a:ext cx="31094" cy="6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D186D-B8F2-EE45-9A97-EBC3E5CAB13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72378" y="4043976"/>
            <a:ext cx="4248378" cy="11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AAD753-51D2-0441-B054-639477434FD2}"/>
              </a:ext>
            </a:extLst>
          </p:cNvPr>
          <p:cNvSpPr txBox="1"/>
          <p:nvPr/>
        </p:nvSpPr>
        <p:spPr>
          <a:xfrm>
            <a:off x="4203969" y="5223952"/>
            <a:ext cx="743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indicates expression to evaluate + produce from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6111B-EDBB-714C-9495-B711C46035FC}"/>
              </a:ext>
            </a:extLst>
          </p:cNvPr>
          <p:cNvCxnSpPr>
            <a:cxnSpLocks/>
          </p:cNvCxnSpPr>
          <p:nvPr/>
        </p:nvCxnSpPr>
        <p:spPr>
          <a:xfrm flipV="1">
            <a:off x="2314137" y="4043976"/>
            <a:ext cx="0" cy="11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E0AB3D-7833-6F45-B591-51C141E111A6}"/>
              </a:ext>
            </a:extLst>
          </p:cNvPr>
          <p:cNvSpPr txBox="1"/>
          <p:nvPr/>
        </p:nvSpPr>
        <p:spPr>
          <a:xfrm>
            <a:off x="208277" y="5195083"/>
            <a:ext cx="283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required indentation</a:t>
            </a:r>
          </a:p>
        </p:txBody>
      </p:sp>
    </p:spTree>
    <p:extLst>
      <p:ext uri="{BB962C8B-B14F-4D97-AF65-F5344CB8AC3E}">
        <p14:creationId xmlns:p14="http://schemas.microsoft.com/office/powerpoint/2010/main" val="316799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70B-027C-3D4E-A241-35CB7FA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09B1-4BBF-AB4A-A879-9B72A25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numbers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two numbers squared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(-2,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7556A-8BBB-724D-9C68-A5E19A0BC639}"/>
              </a:ext>
            </a:extLst>
          </p:cNvPr>
          <p:cNvSpPr txBox="1"/>
          <p:nvPr/>
        </p:nvSpPr>
        <p:spPr>
          <a:xfrm>
            <a:off x="8234795" y="4925025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(and plan) your work!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805B1-FF04-2446-B653-132371A67051}"/>
              </a:ext>
            </a:extLst>
          </p:cNvPr>
          <p:cNvSpPr txBox="1"/>
          <p:nvPr/>
        </p:nvSpPr>
        <p:spPr>
          <a:xfrm>
            <a:off x="9621945" y="1926987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Communicate to</a:t>
            </a:r>
          </a:p>
          <a:p>
            <a:r>
              <a:rPr lang="en-US" sz="2400" b="1" dirty="0"/>
              <a:t>other humans!</a:t>
            </a:r>
          </a:p>
        </p:txBody>
      </p:sp>
    </p:spTree>
    <p:extLst>
      <p:ext uri="{BB962C8B-B14F-4D97-AF65-F5344CB8AC3E}">
        <p14:creationId xmlns:p14="http://schemas.microsoft.com/office/powerpoint/2010/main" val="1846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83C-7D07-B741-889A-E42FB35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B20-3F68-1A41-B973-915C8A9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sum_of_lengths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(s1, s2)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strings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their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some good tests for this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the body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1FC-5F4D-B348-BC6B-E4AA2BB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A89-368B-7D49-BCD9-09CF20AE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PA0 (form-filling) due tomorrow (Friday) at 5pm</a:t>
            </a:r>
          </a:p>
          <a:p>
            <a:r>
              <a:rPr lang="en-US" dirty="0" err="1"/>
              <a:t>Stepik</a:t>
            </a:r>
            <a:r>
              <a:rPr lang="en-US" dirty="0"/>
              <a:t> 1.1-1.5 due tomorrow (Friday) at 5pm</a:t>
            </a:r>
          </a:p>
          <a:p>
            <a:r>
              <a:rPr lang="en-US" dirty="0"/>
              <a:t>Get your cse8aw20 account set up!</a:t>
            </a:r>
          </a:p>
          <a:p>
            <a:r>
              <a:rPr lang="en-US" dirty="0"/>
              <a:t>Go say hi in lab hours if you have any questions</a:t>
            </a:r>
          </a:p>
          <a:p>
            <a:r>
              <a:rPr lang="en-US" dirty="0"/>
              <a:t>Keep posting good questions on Canvas!</a:t>
            </a:r>
          </a:p>
          <a:p>
            <a:endParaRPr lang="en-US" dirty="0"/>
          </a:p>
          <a:p>
            <a:r>
              <a:rPr lang="en-US"/>
              <a:t>PA1 </a:t>
            </a:r>
            <a:r>
              <a:rPr lang="en-US" dirty="0"/>
              <a:t>released later today, </a:t>
            </a:r>
            <a:r>
              <a:rPr lang="en-US"/>
              <a:t>due Tuesday!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account is set up in the CSE labs!</a:t>
            </a:r>
          </a:p>
          <a:p>
            <a:r>
              <a:rPr lang="en-US" dirty="0"/>
              <a:t>That's the account that's spelled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cse8aw20XX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Feel free to ask for help getting set up in open lab hours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need this for the rest of the quarter!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/>
          <a:lstStyle/>
          <a:p>
            <a:r>
              <a:rPr lang="en-US" dirty="0"/>
              <a:t>Open lab hours start today!</a:t>
            </a:r>
            <a:br>
              <a:rPr lang="en-US" dirty="0"/>
            </a:br>
            <a:r>
              <a:rPr lang="en-US" dirty="0">
                <a:hlinkClick r:id="rId2"/>
              </a:rPr>
              <a:t>https://ucsd-cse8a-w20.github.io/#staff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also have </a:t>
            </a:r>
            <a:r>
              <a:rPr lang="en-US" b="1" dirty="0"/>
              <a:t>office hours</a:t>
            </a:r>
            <a:endParaRPr lang="en-US" dirty="0"/>
          </a:p>
          <a:p>
            <a:r>
              <a:rPr lang="en-US" dirty="0"/>
              <a:t>Come chat with us about any questions you have about the course</a:t>
            </a:r>
          </a:p>
        </p:txBody>
      </p:sp>
      <p:pic>
        <p:nvPicPr>
          <p:cNvPr id="4" name="Picture 3" descr="Office hours showing times on Thu and Fri.">
            <a:extLst>
              <a:ext uri="{FF2B5EF4-FFF2-40B4-BE49-F238E27FC236}">
                <a16:creationId xmlns:a16="http://schemas.microsoft.com/office/drawing/2014/main" id="{07D040DA-865F-964B-8E82-2ED4F522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06" y="1561841"/>
            <a:ext cx="2667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BC6-F307-1447-BBFC-5C2E24D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course structure (somewhat subject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DDA-ED4C-C64C-ABCC-B9CA3D31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1-1.5ish</a:t>
            </a:r>
          </a:p>
          <a:p>
            <a:pPr lvl="1"/>
            <a:r>
              <a:rPr lang="en-US" dirty="0"/>
              <a:t>A quick introduction to the basics Python: lots of programming ideas, fewer cool applications</a:t>
            </a:r>
          </a:p>
          <a:p>
            <a:r>
              <a:rPr lang="en-US" dirty="0"/>
              <a:t>Week 1.5-3ish</a:t>
            </a:r>
          </a:p>
          <a:p>
            <a:pPr lvl="1"/>
            <a:r>
              <a:rPr lang="en-US" dirty="0"/>
              <a:t>Some more advanced Python applications, cool applications with data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Reapply basics in Java, get used to Java</a:t>
            </a:r>
          </a:p>
          <a:p>
            <a:r>
              <a:rPr lang="en-US" dirty="0"/>
              <a:t>Weeks 5-10</a:t>
            </a:r>
          </a:p>
          <a:p>
            <a:pPr lvl="1"/>
            <a:r>
              <a:rPr lang="en-US" dirty="0"/>
              <a:t>Applications in Java</a:t>
            </a:r>
          </a:p>
        </p:txBody>
      </p:sp>
    </p:spTree>
    <p:extLst>
      <p:ext uri="{BB962C8B-B14F-4D97-AF65-F5344CB8AC3E}">
        <p14:creationId xmlns:p14="http://schemas.microsoft.com/office/powerpoint/2010/main" val="20345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1CBC-C305-1145-8030-E199C6CF35D3}"/>
              </a:ext>
            </a:extLst>
          </p:cNvPr>
          <p:cNvSpPr txBox="1"/>
          <p:nvPr/>
        </p:nvSpPr>
        <p:spPr>
          <a:xfrm>
            <a:off x="1575205" y="3383853"/>
            <a:ext cx="448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A6AB3-780E-5147-8D42-B108CB0D4B7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9683" y="2582965"/>
            <a:ext cx="886274" cy="82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A4FD2D-4848-9442-8D85-B913D23B32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516018" y="2582965"/>
            <a:ext cx="209939" cy="9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EEBA75-9D60-3D40-8486-C493FB0096FB}"/>
              </a:ext>
            </a:extLst>
          </p:cNvPr>
          <p:cNvSpPr txBox="1"/>
          <p:nvPr/>
        </p:nvSpPr>
        <p:spPr>
          <a:xfrm>
            <a:off x="3909529" y="2121300"/>
            <a:ext cx="16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F1ADF-079E-8549-BCCD-DB3966B18C7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91633" y="2838259"/>
            <a:ext cx="766782" cy="67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806C2-4316-9A45-8CD4-25C172EF4D4B}"/>
              </a:ext>
            </a:extLst>
          </p:cNvPr>
          <p:cNvSpPr txBox="1"/>
          <p:nvPr/>
        </p:nvSpPr>
        <p:spPr>
          <a:xfrm>
            <a:off x="1575205" y="2007262"/>
            <a:ext cx="163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FEB0-5F6D-F943-8D71-A0E67ADE7AF5}"/>
              </a:ext>
            </a:extLst>
          </p:cNvPr>
          <p:cNvSpPr txBox="1"/>
          <p:nvPr/>
        </p:nvSpPr>
        <p:spPr>
          <a:xfrm>
            <a:off x="2499087" y="4193197"/>
            <a:ext cx="240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r>
              <a:rPr lang="en-US" sz="2400" dirty="0"/>
              <a:t> or </a:t>
            </a:r>
            <a:r>
              <a:rPr lang="en-US" sz="2400" b="1" dirty="0"/>
              <a:t>result</a:t>
            </a:r>
            <a:r>
              <a:rPr lang="en-US" sz="2400" dirty="0"/>
              <a:t> or </a:t>
            </a:r>
            <a:r>
              <a:rPr lang="en-US" sz="2400" b="1" dirty="0"/>
              <a:t>answer</a:t>
            </a:r>
            <a:r>
              <a:rPr lang="en-US" sz="2400" dirty="0"/>
              <a:t> from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35F9C-F89F-AD48-A06E-D460E377FD9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31438" y="4497356"/>
            <a:ext cx="567649" cy="2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D77DED-9BB7-1C46-98E9-F71423D615CB}"/>
              </a:ext>
            </a:extLst>
          </p:cNvPr>
          <p:cNvSpPr txBox="1"/>
          <p:nvPr/>
        </p:nvSpPr>
        <p:spPr>
          <a:xfrm>
            <a:off x="7987004" y="2489659"/>
            <a:ext cx="3673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entire </a:t>
            </a:r>
            <a:r>
              <a:rPr lang="en-US" sz="2400" b="1" dirty="0"/>
              <a:t>expression</a:t>
            </a:r>
            <a:r>
              <a:rPr lang="en-US" sz="2400" dirty="0"/>
              <a:t> is a </a:t>
            </a:r>
            <a:r>
              <a:rPr lang="en-US" sz="2400" b="1" dirty="0"/>
              <a:t>function call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use of a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arguments</a:t>
            </a:r>
            <a:r>
              <a:rPr lang="en-US" sz="2400" dirty="0"/>
              <a:t> can also be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function calls are in this expression?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More than 4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AA7E-7EB2-9342-8DF1-CD0AE96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B93E-5112-5E42-83E9-51330742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expression: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first argument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70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this evaluate to?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3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/>
              <a:t>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"hello!"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895</Words>
  <Application>Microsoft Macintosh PowerPoint</Application>
  <PresentationFormat>Widescreen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Account Setup</vt:lpstr>
      <vt:lpstr>Getting Help</vt:lpstr>
      <vt:lpstr>A bit more on course structure (somewhat subject to change)</vt:lpstr>
      <vt:lpstr>Calling a Function</vt:lpstr>
      <vt:lpstr>Terminology 1</vt:lpstr>
      <vt:lpstr>Terminology 2</vt:lpstr>
      <vt:lpstr>Function Calls</vt:lpstr>
      <vt:lpstr>Reading input</vt:lpstr>
      <vt:lpstr>Reading input</vt:lpstr>
      <vt:lpstr>Reading input 2</vt:lpstr>
      <vt:lpstr>Defining Functions</vt:lpstr>
      <vt:lpstr>Function Definitions</vt:lpstr>
      <vt:lpstr>Function Design</vt:lpstr>
      <vt:lpstr>Let's Design a Function</vt:lpstr>
      <vt:lpstr>Let's Design a Function From Scratch</vt:lpstr>
      <vt:lpstr>Let's Design a Function From Scratch</vt:lpstr>
      <vt:lpstr>Let's Design a Function From Scratch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92</cp:revision>
  <dcterms:created xsi:type="dcterms:W3CDTF">2020-01-06T20:28:19Z</dcterms:created>
  <dcterms:modified xsi:type="dcterms:W3CDTF">2020-01-09T00:44:38Z</dcterms:modified>
</cp:coreProperties>
</file>