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348" r:id="rId4"/>
    <p:sldId id="356" r:id="rId5"/>
    <p:sldId id="357" r:id="rId6"/>
    <p:sldId id="358" r:id="rId7"/>
    <p:sldId id="359" r:id="rId8"/>
    <p:sldId id="360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7"/>
    <p:restoredTop sz="96973"/>
  </p:normalViewPr>
  <p:slideViewPr>
    <p:cSldViewPr snapToGrid="0" snapToObjects="1">
      <p:cViewPr varScale="1">
        <p:scale>
          <a:sx n="152" d="100"/>
          <a:sy n="152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30, More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due this evening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survey (so we can know how much time you're spending and which resources you're using)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degree planning assignment (used in all lower division CSE courses)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Thursday, same logistics/general policy as last time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next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		3		1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		3		2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		2		3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2		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12		24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6		24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6		12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2		8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6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rows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print for factorial(5)?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3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factorial2(int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("factorial2("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factorial2(5)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		1		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5		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next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5		15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20		60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100		300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		3		15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factorial2(int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("factorial2("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factorial2(5)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		1		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5		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		120		120 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		120		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		120		120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		60		120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6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factorial3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Change update expression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factorial3(int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611861" y="2274838"/>
            <a:ext cx="5219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factorial3(5)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times will the loop body 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1-4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above/error</a:t>
            </a:r>
          </a:p>
        </p:txBody>
      </p:sp>
    </p:spTree>
    <p:extLst>
      <p:ext uri="{BB962C8B-B14F-4D97-AF65-F5344CB8AC3E}">
        <p14:creationId xmlns:p14="http://schemas.microsoft.com/office/powerpoint/2010/main" val="421238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factorial3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factorial4(int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611861" y="2274838"/>
            <a:ext cx="5219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factorial4(5)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times will the loop body 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1-4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above/error</a:t>
            </a:r>
          </a:p>
        </p:txBody>
      </p:sp>
    </p:spTree>
    <p:extLst>
      <p:ext uri="{BB962C8B-B14F-4D97-AF65-F5344CB8AC3E}">
        <p14:creationId xmlns:p14="http://schemas.microsoft.com/office/powerpoint/2010/main" val="10142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21995</TotalTime>
  <Words>1094</Words>
  <Application>Microsoft Macintosh PowerPoint</Application>
  <PresentationFormat>Widescreen</PresentationFormat>
  <Paragraphs>160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Java for Loops – tracing</vt:lpstr>
      <vt:lpstr>Java for Loops – tracing 2</vt:lpstr>
      <vt:lpstr>Java for Loops – tracing 3</vt:lpstr>
      <vt:lpstr>Java for Loops – tracing 4</vt:lpstr>
      <vt:lpstr>Java for Loops – tracing 5</vt:lpstr>
      <vt:lpstr>Java for Loops – factorial3</vt:lpstr>
      <vt:lpstr>Java for Loops – factorial3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468</cp:revision>
  <dcterms:created xsi:type="dcterms:W3CDTF">2020-01-06T20:28:19Z</dcterms:created>
  <dcterms:modified xsi:type="dcterms:W3CDTF">2020-02-03T20:05:27Z</dcterms:modified>
</cp:coreProperties>
</file>