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4" r:id="rId4"/>
    <p:sldId id="265" r:id="rId5"/>
    <p:sldId id="268" r:id="rId6"/>
    <p:sldId id="267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97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7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404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5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459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3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252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5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4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18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48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61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15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8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72A2-6501-42FE-A2C7-FD5A6861FB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852C7C-E16C-4763-AD4A-3570ED66B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72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30CE-9065-88C0-12F5-EA39229B0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648" y="1353049"/>
            <a:ext cx="7766936" cy="1646302"/>
          </a:xfrm>
        </p:spPr>
        <p:txBody>
          <a:bodyPr/>
          <a:lstStyle/>
          <a:p>
            <a:pPr algn="ctr"/>
            <a:r>
              <a:rPr lang="en-GB" dirty="0"/>
              <a:t>Biodiversity in US National Parks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6874A-C301-0158-AE50-FA8519027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1923" y="3696417"/>
            <a:ext cx="6366387" cy="934577"/>
          </a:xfrm>
        </p:spPr>
        <p:txBody>
          <a:bodyPr/>
          <a:lstStyle/>
          <a:p>
            <a:pPr algn="ctr"/>
            <a:r>
              <a:rPr lang="en-GB" dirty="0"/>
              <a:t>Great Smoky Mountains National Park, Yosemite National Park, Bryce National Park and Yellowstone National Park</a:t>
            </a:r>
          </a:p>
        </p:txBody>
      </p:sp>
    </p:spTree>
    <p:extLst>
      <p:ext uri="{BB962C8B-B14F-4D97-AF65-F5344CB8AC3E}">
        <p14:creationId xmlns:p14="http://schemas.microsoft.com/office/powerpoint/2010/main" val="422506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AAD9-1BF5-33F9-5F8B-AFB492C8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387"/>
            <a:ext cx="8596668" cy="1320800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614A-9826-D3D1-A5FF-8B7E9F4B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776382" cy="3880773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Observational data from 4 US national parks over 7 consecutive days has been analysed to determine the number and types of species in each and their conservational status.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The parks investigated are: Great Smoky Mountains National Park, Yosemite National Park, Bryce National Park and Yellowstone National Park.</a:t>
            </a:r>
          </a:p>
          <a:p>
            <a:pPr marL="0" indent="0" algn="l">
              <a:buNone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Data sources:</a:t>
            </a:r>
          </a:p>
          <a:p>
            <a:pPr marL="0" indent="0" algn="l">
              <a:buNone/>
              <a:tabLst>
                <a:tab pos="354013" algn="l"/>
              </a:tabLst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	Both Observations.csv and Species_info.csv was provided by Codecademy.com.</a:t>
            </a:r>
          </a:p>
          <a:p>
            <a:pPr marL="0" indent="0" algn="l">
              <a:buNone/>
              <a:tabLst>
                <a:tab pos="354013" algn="l"/>
              </a:tabLst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	Note: The data for this project is inspired by real data, but is mostly fictional.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5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EB5-E3C3-E1BF-624F-A22E7201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1147"/>
            <a:ext cx="8596668" cy="658761"/>
          </a:xfrm>
        </p:spPr>
        <p:txBody>
          <a:bodyPr/>
          <a:lstStyle/>
          <a:p>
            <a:r>
              <a:rPr lang="en-GB" dirty="0"/>
              <a:t>Sightings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B83C-7DFF-14F9-30BE-0A4006AC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99911"/>
            <a:ext cx="8596668" cy="3880773"/>
          </a:xfrm>
        </p:spPr>
        <p:txBody>
          <a:bodyPr/>
          <a:lstStyle/>
          <a:p>
            <a:r>
              <a:rPr lang="en-GB" dirty="0"/>
              <a:t>Over the 7 day period there were over 3,300,000 sightings of flora and fauna across the 4 national parks</a:t>
            </a:r>
          </a:p>
          <a:p>
            <a:r>
              <a:rPr lang="en-GB" dirty="0"/>
              <a:t>Yellowstone National Park had the most sightings followed by Yosemite, Bryce and Great Smoky Mountain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7BF508-13E5-A191-6AEF-BCE827DB9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56" y="2264536"/>
            <a:ext cx="6095122" cy="457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1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EB5-E3C3-E1BF-624F-A22E7201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1528"/>
            <a:ext cx="8596668" cy="658761"/>
          </a:xfrm>
        </p:spPr>
        <p:txBody>
          <a:bodyPr/>
          <a:lstStyle/>
          <a:p>
            <a:r>
              <a:rPr lang="en-GB" dirty="0"/>
              <a:t>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B83C-7DFF-14F9-30BE-0A4006AC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8992"/>
            <a:ext cx="8596668" cy="3880773"/>
          </a:xfrm>
        </p:spPr>
        <p:txBody>
          <a:bodyPr/>
          <a:lstStyle/>
          <a:p>
            <a:r>
              <a:rPr lang="en-GB" dirty="0"/>
              <a:t>Over the 7 day period 5541 different species of flora and fauna were observed across the 4 national parks</a:t>
            </a:r>
          </a:p>
          <a:p>
            <a:r>
              <a:rPr lang="en-GB" dirty="0"/>
              <a:t>Yellowstone and Yosemite national parks had a similar number of different species whereas Great Smokey Mountain had noticeably less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3E599-C5E4-9280-F291-EB2AB5193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532" y="2228852"/>
            <a:ext cx="6201695" cy="46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7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EB5-E3C3-E1BF-624F-A22E7201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1528"/>
            <a:ext cx="8596668" cy="658761"/>
          </a:xfrm>
        </p:spPr>
        <p:txBody>
          <a:bodyPr/>
          <a:lstStyle/>
          <a:p>
            <a:r>
              <a:rPr lang="en-GB" dirty="0"/>
              <a:t>Sightings by 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B83C-7DFF-14F9-30BE-0A4006AC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8992"/>
            <a:ext cx="8596668" cy="3880773"/>
          </a:xfrm>
        </p:spPr>
        <p:txBody>
          <a:bodyPr/>
          <a:lstStyle/>
          <a:p>
            <a:r>
              <a:rPr lang="en-GB" dirty="0"/>
              <a:t>The majority of species observed across the parks are vascular plants followed by birds.</a:t>
            </a:r>
          </a:p>
          <a:p>
            <a:r>
              <a:rPr lang="en-GB" dirty="0"/>
              <a:t>The proportions of each type of species is consistent across the four parks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624CD0-57AF-D2B9-768F-63F2E74C6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05" y="2262236"/>
            <a:ext cx="6127686" cy="459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5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EB5-E3C3-E1BF-624F-A22E7201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1528"/>
            <a:ext cx="8596668" cy="658761"/>
          </a:xfrm>
        </p:spPr>
        <p:txBody>
          <a:bodyPr/>
          <a:lstStyle/>
          <a:p>
            <a:r>
              <a:rPr lang="en-GB" dirty="0"/>
              <a:t>Conservation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B83C-7DFF-14F9-30BE-0A4006AC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8992"/>
            <a:ext cx="8596668" cy="3880773"/>
          </a:xfrm>
        </p:spPr>
        <p:txBody>
          <a:bodyPr/>
          <a:lstStyle/>
          <a:p>
            <a:r>
              <a:rPr lang="en-GB" dirty="0"/>
              <a:t>The vast majority of the flora and fauna observed are not a conservational cause for concern</a:t>
            </a:r>
          </a:p>
          <a:p>
            <a:r>
              <a:rPr lang="en-GB" dirty="0"/>
              <a:t>Birds, mammals and vascular plants have the greatest number of species of concern with mammals also having the most endangered species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FEBD5-17A3-E1CC-EA22-20C468D7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6" y="2469650"/>
            <a:ext cx="8253644" cy="41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9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EB5-E3C3-E1BF-624F-A22E7201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1528"/>
            <a:ext cx="8596668" cy="658761"/>
          </a:xfrm>
        </p:spPr>
        <p:txBody>
          <a:bodyPr/>
          <a:lstStyle/>
          <a:p>
            <a:r>
              <a:rPr lang="en-GB" dirty="0"/>
              <a:t>Conservation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B83C-7DFF-14F9-30BE-0A4006AC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8992"/>
            <a:ext cx="8596668" cy="3880773"/>
          </a:xfrm>
        </p:spPr>
        <p:txBody>
          <a:bodyPr/>
          <a:lstStyle/>
          <a:p>
            <a:r>
              <a:rPr lang="en-GB" dirty="0"/>
              <a:t>Each of the parks display a very similar conservation profile with the majority of species (~97%) not being a cause for concern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1715E-7013-7CD6-A6C0-50BF588F4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81241"/>
            <a:ext cx="8596668" cy="42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3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EB5-E3C3-E1BF-624F-A22E7201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1528"/>
            <a:ext cx="8596668" cy="658761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B83C-7DFF-14F9-30BE-0A4006AC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During a 7-day observational period there have been 3,300,000 sightings of 5541 different flora and fauna across the four US national parks studied</a:t>
            </a:r>
          </a:p>
          <a:p>
            <a:r>
              <a:rPr lang="en-GB" dirty="0"/>
              <a:t>Yellowstone National Park had the most sightings followed by Yosemite, Bryce and Great Smoky Mountain</a:t>
            </a:r>
          </a:p>
          <a:p>
            <a:r>
              <a:rPr lang="en-GB" dirty="0"/>
              <a:t>The majority of species observed are vascular plants followed by birds. This was consistent across each of the parks</a:t>
            </a:r>
          </a:p>
          <a:p>
            <a:r>
              <a:rPr lang="en-GB" dirty="0"/>
              <a:t>The vast majority of the flora and fauna observed (~97%) are not a conservational cause for concern with each with each of the parks displaying a similar conservation status profile </a:t>
            </a:r>
          </a:p>
          <a:p>
            <a:r>
              <a:rPr lang="en-GB" dirty="0"/>
              <a:t>Birds, mammals and vascular plants have the greatest number of species of concern with mammals also having the most endangered species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131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401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Trebuchet MS</vt:lpstr>
      <vt:lpstr>Wingdings 3</vt:lpstr>
      <vt:lpstr>Facet</vt:lpstr>
      <vt:lpstr>Biodiversity in US National Parks</vt:lpstr>
      <vt:lpstr>Introduction</vt:lpstr>
      <vt:lpstr>Sightings</vt:lpstr>
      <vt:lpstr>Species</vt:lpstr>
      <vt:lpstr>Sightings by species</vt:lpstr>
      <vt:lpstr>Conservation profile</vt:lpstr>
      <vt:lpstr>Conservation profile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Catherine Kelly</dc:creator>
  <cp:lastModifiedBy>Catherine Kelly</cp:lastModifiedBy>
  <cp:revision>18</cp:revision>
  <dcterms:created xsi:type="dcterms:W3CDTF">2024-07-17T14:37:02Z</dcterms:created>
  <dcterms:modified xsi:type="dcterms:W3CDTF">2024-07-18T14:27:00Z</dcterms:modified>
</cp:coreProperties>
</file>