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49" r:id="rId1"/>
  </p:sldMasterIdLst>
  <p:notesMasterIdLst>
    <p:notesMasterId r:id="rId3"/>
  </p:notesMasterIdLst>
  <p:sldIdLst>
    <p:sldId id="273" r:id="rId2"/>
  </p:sldIdLst>
  <p:sldSz cx="27432000" cy="18288000"/>
  <p:notesSz cx="6858000" cy="9144000"/>
  <p:embeddedFontLst>
    <p:embeddedFont>
      <p:font typeface="Niveau Grotesk Bold" panose="02000000000000000000" pitchFamily="50" charset="0"/>
      <p:bold r:id="rId4"/>
    </p:embeddedFont>
    <p:embeddedFont>
      <p:font typeface="Niveau Grotesk Medium" panose="02000000000000000000" pitchFamily="50" charset="0"/>
      <p:regular r:id="rId5"/>
    </p:embeddedFont>
    <p:embeddedFont>
      <p:font typeface="Niveau Grotesk Regular" panose="02000000000000000000" pitchFamily="50" charset="0"/>
      <p:regular r:id="rId6"/>
    </p:embeddedFont>
    <p:embeddedFont>
      <p:font typeface="Verdana" panose="020B0604030504040204" pitchFamily="34" charset="0"/>
      <p:regular r:id="rId7"/>
      <p:bold r:id="rId8"/>
      <p:italic r:id="rId9"/>
      <p:boldItalic r:id="rId10"/>
    </p:embeddedFont>
  </p:embeddedFontLst>
  <p:defaultTextStyle>
    <a:defPPr>
      <a:defRPr lang="en-US"/>
    </a:defPPr>
    <a:lvl1pPr algn="r" rtl="0" fontAlgn="base">
      <a:spcBef>
        <a:spcPct val="0"/>
      </a:spcBef>
      <a:spcAft>
        <a:spcPct val="0"/>
      </a:spcAft>
      <a:defRPr sz="2254" kern="1200">
        <a:solidFill>
          <a:schemeClr val="tx1"/>
        </a:solidFill>
        <a:latin typeface="Verdana" panose="020B0604030504040204" pitchFamily="34" charset="0"/>
        <a:ea typeface="Geneva" pitchFamily="-111" charset="-128"/>
        <a:cs typeface="+mn-cs"/>
      </a:defRPr>
    </a:lvl1pPr>
    <a:lvl2pPr marL="1287887" algn="r" rtl="0" fontAlgn="base">
      <a:spcBef>
        <a:spcPct val="0"/>
      </a:spcBef>
      <a:spcAft>
        <a:spcPct val="0"/>
      </a:spcAft>
      <a:defRPr sz="2254" kern="1200">
        <a:solidFill>
          <a:schemeClr val="tx1"/>
        </a:solidFill>
        <a:latin typeface="Verdana" panose="020B0604030504040204" pitchFamily="34" charset="0"/>
        <a:ea typeface="Geneva" pitchFamily="-111" charset="-128"/>
        <a:cs typeface="+mn-cs"/>
      </a:defRPr>
    </a:lvl2pPr>
    <a:lvl3pPr marL="2575773" algn="r" rtl="0" fontAlgn="base">
      <a:spcBef>
        <a:spcPct val="0"/>
      </a:spcBef>
      <a:spcAft>
        <a:spcPct val="0"/>
      </a:spcAft>
      <a:defRPr sz="2254" kern="1200">
        <a:solidFill>
          <a:schemeClr val="tx1"/>
        </a:solidFill>
        <a:latin typeface="Verdana" panose="020B0604030504040204" pitchFamily="34" charset="0"/>
        <a:ea typeface="Geneva" pitchFamily="-111" charset="-128"/>
        <a:cs typeface="+mn-cs"/>
      </a:defRPr>
    </a:lvl3pPr>
    <a:lvl4pPr marL="3863660" algn="r" rtl="0" fontAlgn="base">
      <a:spcBef>
        <a:spcPct val="0"/>
      </a:spcBef>
      <a:spcAft>
        <a:spcPct val="0"/>
      </a:spcAft>
      <a:defRPr sz="2254" kern="1200">
        <a:solidFill>
          <a:schemeClr val="tx1"/>
        </a:solidFill>
        <a:latin typeface="Verdana" panose="020B0604030504040204" pitchFamily="34" charset="0"/>
        <a:ea typeface="Geneva" pitchFamily="-111" charset="-128"/>
        <a:cs typeface="+mn-cs"/>
      </a:defRPr>
    </a:lvl4pPr>
    <a:lvl5pPr marL="5151547" algn="r" rtl="0" fontAlgn="base">
      <a:spcBef>
        <a:spcPct val="0"/>
      </a:spcBef>
      <a:spcAft>
        <a:spcPct val="0"/>
      </a:spcAft>
      <a:defRPr sz="2254" kern="1200">
        <a:solidFill>
          <a:schemeClr val="tx1"/>
        </a:solidFill>
        <a:latin typeface="Verdana" panose="020B0604030504040204" pitchFamily="34" charset="0"/>
        <a:ea typeface="Geneva" pitchFamily="-111" charset="-128"/>
        <a:cs typeface="+mn-cs"/>
      </a:defRPr>
    </a:lvl5pPr>
    <a:lvl6pPr marL="6439433" algn="l" defTabSz="2575773" rtl="0" eaLnBrk="1" latinLnBrk="0" hangingPunct="1">
      <a:defRPr sz="2254" kern="1200">
        <a:solidFill>
          <a:schemeClr val="tx1"/>
        </a:solidFill>
        <a:latin typeface="Verdana" panose="020B0604030504040204" pitchFamily="34" charset="0"/>
        <a:ea typeface="Geneva" pitchFamily="-111" charset="-128"/>
        <a:cs typeface="+mn-cs"/>
      </a:defRPr>
    </a:lvl6pPr>
    <a:lvl7pPr marL="7727320" algn="l" defTabSz="2575773" rtl="0" eaLnBrk="1" latinLnBrk="0" hangingPunct="1">
      <a:defRPr sz="2254" kern="1200">
        <a:solidFill>
          <a:schemeClr val="tx1"/>
        </a:solidFill>
        <a:latin typeface="Verdana" panose="020B0604030504040204" pitchFamily="34" charset="0"/>
        <a:ea typeface="Geneva" pitchFamily="-111" charset="-128"/>
        <a:cs typeface="+mn-cs"/>
      </a:defRPr>
    </a:lvl7pPr>
    <a:lvl8pPr marL="9015207" algn="l" defTabSz="2575773" rtl="0" eaLnBrk="1" latinLnBrk="0" hangingPunct="1">
      <a:defRPr sz="2254" kern="1200">
        <a:solidFill>
          <a:schemeClr val="tx1"/>
        </a:solidFill>
        <a:latin typeface="Verdana" panose="020B0604030504040204" pitchFamily="34" charset="0"/>
        <a:ea typeface="Geneva" pitchFamily="-111" charset="-128"/>
        <a:cs typeface="+mn-cs"/>
      </a:defRPr>
    </a:lvl8pPr>
    <a:lvl9pPr marL="10303093" algn="l" defTabSz="2575773" rtl="0" eaLnBrk="1" latinLnBrk="0" hangingPunct="1">
      <a:defRPr sz="2254" kern="1200">
        <a:solidFill>
          <a:schemeClr val="tx1"/>
        </a:solidFill>
        <a:latin typeface="Verdana" panose="020B0604030504040204" pitchFamily="34" charset="0"/>
        <a:ea typeface="Geneva" pitchFamily="-11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760" userDrawn="1">
          <p15:clr>
            <a:srgbClr val="A4A3A4"/>
          </p15:clr>
        </p15:guide>
        <p15:guide id="2" pos="86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99"/>
    <a:srgbClr val="FFE1E1"/>
    <a:srgbClr val="FFE5E5"/>
    <a:srgbClr val="F3F7E1"/>
    <a:srgbClr val="183E55"/>
    <a:srgbClr val="FFF3F3"/>
    <a:srgbClr val="FFFFFF"/>
    <a:srgbClr val="70ACAA"/>
    <a:srgbClr val="EBF1CE"/>
    <a:srgbClr val="2E6D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225" autoAdjust="0"/>
    <p:restoredTop sz="87811" autoAdjust="0"/>
  </p:normalViewPr>
  <p:slideViewPr>
    <p:cSldViewPr snapToGrid="0">
      <p:cViewPr>
        <p:scale>
          <a:sx n="30" d="100"/>
          <a:sy n="30" d="100"/>
        </p:scale>
        <p:origin x="1766" y="115"/>
      </p:cViewPr>
      <p:guideLst>
        <p:guide orient="horz" pos="5760"/>
        <p:guide pos="86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presProps" Target="presProps.xml"/><Relationship Id="rId5" Type="http://schemas.openxmlformats.org/officeDocument/2006/relationships/font" Target="fonts/font2.fntdata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Verdana" pitchFamily="-106" charset="0"/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Verdana" pitchFamily="-106" charset="0"/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57250" y="685800"/>
            <a:ext cx="51435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68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Verdana" pitchFamily="-106" charset="0"/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68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fld id="{627BC5CF-6F4C-43BE-8EB0-9F082B65FEE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85480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3380" kern="1200">
        <a:solidFill>
          <a:schemeClr val="tx1"/>
        </a:solidFill>
        <a:latin typeface="Verdana" pitchFamily="-106" charset="0"/>
        <a:ea typeface="Geneva" pitchFamily="-106" charset="-128"/>
        <a:cs typeface="Geneva" pitchFamily="-106" charset="-128"/>
      </a:defRPr>
    </a:lvl1pPr>
    <a:lvl2pPr marL="1287887" algn="l" rtl="0" eaLnBrk="0" fontAlgn="base" hangingPunct="0">
      <a:spcBef>
        <a:spcPct val="30000"/>
      </a:spcBef>
      <a:spcAft>
        <a:spcPct val="0"/>
      </a:spcAft>
      <a:defRPr sz="3380" kern="1200">
        <a:solidFill>
          <a:schemeClr val="tx1"/>
        </a:solidFill>
        <a:latin typeface="Verdana" pitchFamily="-106" charset="0"/>
        <a:ea typeface="Geneva" pitchFamily="-106" charset="-128"/>
        <a:cs typeface="+mn-cs"/>
      </a:defRPr>
    </a:lvl2pPr>
    <a:lvl3pPr marL="2575773" algn="l" rtl="0" eaLnBrk="0" fontAlgn="base" hangingPunct="0">
      <a:spcBef>
        <a:spcPct val="30000"/>
      </a:spcBef>
      <a:spcAft>
        <a:spcPct val="0"/>
      </a:spcAft>
      <a:defRPr sz="3380" kern="1200">
        <a:solidFill>
          <a:schemeClr val="tx1"/>
        </a:solidFill>
        <a:latin typeface="Verdana" pitchFamily="-106" charset="0"/>
        <a:ea typeface="Geneva" pitchFamily="-106" charset="-128"/>
        <a:cs typeface="+mn-cs"/>
      </a:defRPr>
    </a:lvl3pPr>
    <a:lvl4pPr marL="3863660" algn="l" rtl="0" eaLnBrk="0" fontAlgn="base" hangingPunct="0">
      <a:spcBef>
        <a:spcPct val="30000"/>
      </a:spcBef>
      <a:spcAft>
        <a:spcPct val="0"/>
      </a:spcAft>
      <a:defRPr sz="3380" kern="1200">
        <a:solidFill>
          <a:schemeClr val="tx1"/>
        </a:solidFill>
        <a:latin typeface="Verdana" pitchFamily="-106" charset="0"/>
        <a:ea typeface="Geneva" pitchFamily="-106" charset="-128"/>
        <a:cs typeface="+mn-cs"/>
      </a:defRPr>
    </a:lvl4pPr>
    <a:lvl5pPr marL="5151547" algn="l" rtl="0" eaLnBrk="0" fontAlgn="base" hangingPunct="0">
      <a:spcBef>
        <a:spcPct val="30000"/>
      </a:spcBef>
      <a:spcAft>
        <a:spcPct val="0"/>
      </a:spcAft>
      <a:defRPr sz="3380" kern="1200">
        <a:solidFill>
          <a:schemeClr val="tx1"/>
        </a:solidFill>
        <a:latin typeface="Verdana" pitchFamily="-106" charset="0"/>
        <a:ea typeface="Geneva" pitchFamily="-106" charset="-128"/>
        <a:cs typeface="+mn-cs"/>
      </a:defRPr>
    </a:lvl5pPr>
    <a:lvl6pPr marL="6439433" algn="l" defTabSz="1287887" rtl="0" eaLnBrk="1" latinLnBrk="0" hangingPunct="1">
      <a:defRPr sz="3380" kern="1200">
        <a:solidFill>
          <a:schemeClr val="tx1"/>
        </a:solidFill>
        <a:latin typeface="+mn-lt"/>
        <a:ea typeface="+mn-ea"/>
        <a:cs typeface="+mn-cs"/>
      </a:defRPr>
    </a:lvl6pPr>
    <a:lvl7pPr marL="7727320" algn="l" defTabSz="1287887" rtl="0" eaLnBrk="1" latinLnBrk="0" hangingPunct="1">
      <a:defRPr sz="3380" kern="1200">
        <a:solidFill>
          <a:schemeClr val="tx1"/>
        </a:solidFill>
        <a:latin typeface="+mn-lt"/>
        <a:ea typeface="+mn-ea"/>
        <a:cs typeface="+mn-cs"/>
      </a:defRPr>
    </a:lvl7pPr>
    <a:lvl8pPr marL="9015207" algn="l" defTabSz="1287887" rtl="0" eaLnBrk="1" latinLnBrk="0" hangingPunct="1">
      <a:defRPr sz="3380" kern="1200">
        <a:solidFill>
          <a:schemeClr val="tx1"/>
        </a:solidFill>
        <a:latin typeface="+mn-lt"/>
        <a:ea typeface="+mn-ea"/>
        <a:cs typeface="+mn-cs"/>
      </a:defRPr>
    </a:lvl8pPr>
    <a:lvl9pPr marL="10303093" algn="l" defTabSz="1287887" rtl="0" eaLnBrk="1" latinLnBrk="0" hangingPunct="1">
      <a:defRPr sz="338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GCH-PPT_title-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7171" y="-25400"/>
            <a:ext cx="27506341" cy="183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53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007220" y="6096000"/>
            <a:ext cx="23417561" cy="3048000"/>
          </a:xfrm>
        </p:spPr>
        <p:txBody>
          <a:bodyPr anchor="ctr"/>
          <a:lstStyle>
            <a:lvl1pPr algn="ctr">
              <a:defRPr sz="3600" b="1">
                <a:solidFill>
                  <a:srgbClr val="004D8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853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014439" y="10363200"/>
            <a:ext cx="19403122" cy="4673600"/>
          </a:xfrm>
        </p:spPr>
        <p:txBody>
          <a:bodyPr/>
          <a:lstStyle>
            <a:lvl1pPr marL="0" indent="0" algn="ctr">
              <a:buFont typeface="Verdana" pitchFamily="-106" charset="0"/>
              <a:buNone/>
              <a:defRPr>
                <a:solidFill>
                  <a:srgbClr val="004D80"/>
                </a:solidFill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9411986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40F576-E04C-4ED4-9446-4FE9D45C174A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435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95EC437-5385-4A3E-89A4-33261F10A87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280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733830" y="516468"/>
            <a:ext cx="23964340" cy="1328888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737732" y="2868345"/>
            <a:ext cx="23956537" cy="10778067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DDBED2-E001-459A-9C75-A7F35B761618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080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98957" y="3280836"/>
            <a:ext cx="11755244" cy="1077806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81110" y="3280836"/>
            <a:ext cx="11755244" cy="1077806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73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737732" y="2868345"/>
            <a:ext cx="23956537" cy="107780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lvl="0"/>
            <a:endParaRPr lang="en-US" noProof="0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733830" y="516468"/>
            <a:ext cx="23964340" cy="132888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CFD371-A6BA-450A-B2EF-6C4E5363FC82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639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737732" y="2868345"/>
            <a:ext cx="23956537" cy="107780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>
              <a:defRPr b="0">
                <a:latin typeface="+mn-lt"/>
              </a:defRPr>
            </a:lvl1pPr>
            <a:lvl2pPr>
              <a:defRPr b="0">
                <a:latin typeface="+mn-lt"/>
              </a:defRPr>
            </a:lvl2pPr>
            <a:lvl3pPr>
              <a:defRPr b="0">
                <a:latin typeface="+mn-lt"/>
              </a:defRPr>
            </a:lvl3pPr>
            <a:lvl4pPr>
              <a:defRPr b="0">
                <a:latin typeface="+mn-lt"/>
              </a:defRPr>
            </a:lvl4pPr>
            <a:lvl5pPr>
              <a:defRPr b="0">
                <a:latin typeface="+mn-lt"/>
              </a:defRPr>
            </a:lvl5pPr>
          </a:lstStyle>
          <a:p>
            <a:pPr lvl="0"/>
            <a:endParaRPr lang="en-US" noProof="0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08B73FD-055C-4F13-91AE-9F9A99355EF6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436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 descr="GCH-PPT_closer-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7432000" cy="1828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79191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6" descr="GCH-PPT_inside-pg-1.png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7171" y="-25400"/>
            <a:ext cx="27506341" cy="183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33088" y="516468"/>
            <a:ext cx="23965829" cy="1329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37732" y="2870201"/>
            <a:ext cx="23956537" cy="10778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677332" y="15680268"/>
            <a:ext cx="11267377" cy="152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>
              <a:lnSpc>
                <a:spcPct val="110000"/>
              </a:lnSpc>
              <a:spcBef>
                <a:spcPct val="20000"/>
              </a:spcBef>
              <a:defRPr sz="900">
                <a:solidFill>
                  <a:srgbClr val="517FB2"/>
                </a:solidFill>
                <a:latin typeface="Verdana" pitchFamily="-106" charset="0"/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84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9324136" y="15680268"/>
            <a:ext cx="6407303" cy="152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ct val="110000"/>
              </a:lnSpc>
              <a:defRPr sz="900">
                <a:solidFill>
                  <a:srgbClr val="517FB2"/>
                </a:solidFill>
              </a:defRPr>
            </a:lvl1pPr>
          </a:lstStyle>
          <a:p>
            <a:fld id="{F1464BA5-88C5-4392-94E3-BCED05A3375F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88" r:id="rId2"/>
    <p:sldLayoutId id="2147483689" r:id="rId3"/>
    <p:sldLayoutId id="2147483690" r:id="rId4"/>
    <p:sldLayoutId id="2147483694" r:id="rId5"/>
    <p:sldLayoutId id="2147483691" r:id="rId6"/>
    <p:sldLayoutId id="2147483692" r:id="rId7"/>
    <p:sldLayoutId id="2147483695" r:id="rId8"/>
  </p:sldLayoutIdLst>
  <p:hf hdr="0" ftr="0" dt="0"/>
  <p:txStyles>
    <p:titleStyle>
      <a:lvl1pPr algn="l" defTabSz="833438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 b="1">
          <a:solidFill>
            <a:srgbClr val="004D80"/>
          </a:solidFill>
          <a:latin typeface="+mj-lt"/>
          <a:ea typeface="Geneva" pitchFamily="-106" charset="-128"/>
          <a:cs typeface="Geneva" pitchFamily="-106" charset="-128"/>
        </a:defRPr>
      </a:lvl1pPr>
      <a:lvl2pPr algn="l" defTabSz="833438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 b="1">
          <a:solidFill>
            <a:srgbClr val="004D80"/>
          </a:solidFill>
          <a:latin typeface="Verdana" pitchFamily="-106" charset="0"/>
          <a:ea typeface="Geneva" pitchFamily="-106" charset="-128"/>
          <a:cs typeface="Geneva" pitchFamily="-106" charset="-128"/>
        </a:defRPr>
      </a:lvl2pPr>
      <a:lvl3pPr algn="l" defTabSz="833438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 b="1">
          <a:solidFill>
            <a:srgbClr val="004D80"/>
          </a:solidFill>
          <a:latin typeface="Verdana" pitchFamily="-106" charset="0"/>
          <a:ea typeface="Geneva" pitchFamily="-106" charset="-128"/>
          <a:cs typeface="Geneva" pitchFamily="-106" charset="-128"/>
        </a:defRPr>
      </a:lvl3pPr>
      <a:lvl4pPr algn="l" defTabSz="833438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 b="1">
          <a:solidFill>
            <a:srgbClr val="004D80"/>
          </a:solidFill>
          <a:latin typeface="Verdana" pitchFamily="-106" charset="0"/>
          <a:ea typeface="Geneva" pitchFamily="-106" charset="-128"/>
          <a:cs typeface="Geneva" pitchFamily="-106" charset="-128"/>
        </a:defRPr>
      </a:lvl4pPr>
      <a:lvl5pPr algn="l" defTabSz="833438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 b="1">
          <a:solidFill>
            <a:srgbClr val="004D80"/>
          </a:solidFill>
          <a:latin typeface="Verdana" pitchFamily="-106" charset="0"/>
          <a:ea typeface="Geneva" pitchFamily="-106" charset="-128"/>
          <a:cs typeface="Geneva" pitchFamily="-106" charset="-128"/>
        </a:defRPr>
      </a:lvl5pPr>
      <a:lvl6pPr marL="457200" algn="l" defTabSz="833438" rtl="0" fontAlgn="base">
        <a:lnSpc>
          <a:spcPct val="85000"/>
        </a:lnSpc>
        <a:spcBef>
          <a:spcPct val="0"/>
        </a:spcBef>
        <a:spcAft>
          <a:spcPct val="0"/>
        </a:spcAft>
        <a:defRPr sz="2400" b="1">
          <a:solidFill>
            <a:srgbClr val="517FB2"/>
          </a:solidFill>
          <a:latin typeface="Verdana" pitchFamily="-106" charset="0"/>
        </a:defRPr>
      </a:lvl6pPr>
      <a:lvl7pPr marL="914400" algn="l" defTabSz="833438" rtl="0" fontAlgn="base">
        <a:lnSpc>
          <a:spcPct val="85000"/>
        </a:lnSpc>
        <a:spcBef>
          <a:spcPct val="0"/>
        </a:spcBef>
        <a:spcAft>
          <a:spcPct val="0"/>
        </a:spcAft>
        <a:defRPr sz="2400" b="1">
          <a:solidFill>
            <a:srgbClr val="517FB2"/>
          </a:solidFill>
          <a:latin typeface="Verdana" pitchFamily="-106" charset="0"/>
        </a:defRPr>
      </a:lvl7pPr>
      <a:lvl8pPr marL="1371600" algn="l" defTabSz="833438" rtl="0" fontAlgn="base">
        <a:lnSpc>
          <a:spcPct val="85000"/>
        </a:lnSpc>
        <a:spcBef>
          <a:spcPct val="0"/>
        </a:spcBef>
        <a:spcAft>
          <a:spcPct val="0"/>
        </a:spcAft>
        <a:defRPr sz="2400" b="1">
          <a:solidFill>
            <a:srgbClr val="517FB2"/>
          </a:solidFill>
          <a:latin typeface="Verdana" pitchFamily="-106" charset="0"/>
        </a:defRPr>
      </a:lvl8pPr>
      <a:lvl9pPr marL="1828800" algn="l" defTabSz="833438" rtl="0" fontAlgn="base">
        <a:lnSpc>
          <a:spcPct val="85000"/>
        </a:lnSpc>
        <a:spcBef>
          <a:spcPct val="0"/>
        </a:spcBef>
        <a:spcAft>
          <a:spcPct val="0"/>
        </a:spcAft>
        <a:defRPr sz="2400" b="1">
          <a:solidFill>
            <a:srgbClr val="517FB2"/>
          </a:solidFill>
          <a:latin typeface="Verdana" pitchFamily="-106" charset="0"/>
        </a:defRPr>
      </a:lvl9pPr>
    </p:titleStyle>
    <p:bodyStyle>
      <a:lvl1pPr marL="107950" indent="-107950" algn="l" defTabSz="928688" rtl="0" eaLnBrk="0" fontAlgn="base" hangingPunct="0">
        <a:lnSpc>
          <a:spcPct val="140000"/>
        </a:lnSpc>
        <a:spcBef>
          <a:spcPct val="50000"/>
        </a:spcBef>
        <a:spcAft>
          <a:spcPct val="0"/>
        </a:spcAft>
        <a:buFont typeface="Verdana" panose="020B0604030504040204" pitchFamily="34" charset="0"/>
        <a:buChar char=" "/>
        <a:defRPr sz="1700">
          <a:solidFill>
            <a:srgbClr val="004D80"/>
          </a:solidFill>
          <a:latin typeface="+mn-lt"/>
          <a:ea typeface="Geneva" pitchFamily="-106" charset="-128"/>
          <a:cs typeface="Geneva" pitchFamily="-106" charset="-128"/>
        </a:defRPr>
      </a:lvl1pPr>
      <a:lvl2pPr marL="373063" indent="-158750" algn="l" defTabSz="928688" rtl="0" eaLnBrk="0" fontAlgn="base" hangingPunct="0">
        <a:lnSpc>
          <a:spcPct val="140000"/>
        </a:lnSpc>
        <a:spcBef>
          <a:spcPct val="0"/>
        </a:spcBef>
        <a:spcAft>
          <a:spcPct val="0"/>
        </a:spcAft>
        <a:buSzPct val="85000"/>
        <a:buChar char="•"/>
        <a:defRPr sz="1700">
          <a:solidFill>
            <a:srgbClr val="004D80"/>
          </a:solidFill>
          <a:latin typeface="+mn-lt"/>
          <a:ea typeface="Geneva" pitchFamily="-106" charset="-128"/>
        </a:defRPr>
      </a:lvl2pPr>
      <a:lvl3pPr marL="636588" indent="-158750" algn="l" defTabSz="928688" rtl="0" eaLnBrk="0" fontAlgn="base" hangingPunct="0">
        <a:lnSpc>
          <a:spcPct val="140000"/>
        </a:lnSpc>
        <a:spcBef>
          <a:spcPct val="0"/>
        </a:spcBef>
        <a:spcAft>
          <a:spcPct val="0"/>
        </a:spcAft>
        <a:buSzPct val="85000"/>
        <a:buChar char="•"/>
        <a:defRPr sz="1700">
          <a:solidFill>
            <a:srgbClr val="004D80"/>
          </a:solidFill>
          <a:latin typeface="+mn-lt"/>
          <a:ea typeface="Geneva" pitchFamily="-106" charset="-128"/>
        </a:defRPr>
      </a:lvl3pPr>
      <a:lvl4pPr marL="890588" indent="-149225" algn="l" defTabSz="928688" rtl="0" eaLnBrk="0" fontAlgn="base" hangingPunct="0">
        <a:lnSpc>
          <a:spcPct val="140000"/>
        </a:lnSpc>
        <a:spcBef>
          <a:spcPct val="0"/>
        </a:spcBef>
        <a:spcAft>
          <a:spcPct val="0"/>
        </a:spcAft>
        <a:buSzPct val="85000"/>
        <a:buChar char="•"/>
        <a:defRPr sz="1700">
          <a:solidFill>
            <a:srgbClr val="004D80"/>
          </a:solidFill>
          <a:latin typeface="+mn-lt"/>
          <a:ea typeface="Geneva" pitchFamily="-106" charset="-128"/>
        </a:defRPr>
      </a:lvl4pPr>
      <a:lvl5pPr marL="1155700" indent="-158750" algn="l" defTabSz="928688" rtl="0" eaLnBrk="0" fontAlgn="base" hangingPunct="0">
        <a:lnSpc>
          <a:spcPct val="140000"/>
        </a:lnSpc>
        <a:spcBef>
          <a:spcPct val="0"/>
        </a:spcBef>
        <a:spcAft>
          <a:spcPct val="0"/>
        </a:spcAft>
        <a:buSzPct val="85000"/>
        <a:buChar char="•"/>
        <a:defRPr sz="1700">
          <a:solidFill>
            <a:srgbClr val="004D80"/>
          </a:solidFill>
          <a:latin typeface="+mn-lt"/>
          <a:ea typeface="Geneva" pitchFamily="-106" charset="-128"/>
        </a:defRPr>
      </a:lvl5pPr>
      <a:lvl6pPr marL="1612900" indent="-158750" algn="l" defTabSz="928688" rtl="0" fontAlgn="base">
        <a:lnSpc>
          <a:spcPct val="140000"/>
        </a:lnSpc>
        <a:spcBef>
          <a:spcPct val="0"/>
        </a:spcBef>
        <a:spcAft>
          <a:spcPct val="0"/>
        </a:spcAft>
        <a:buSzPct val="85000"/>
        <a:buChar char="•"/>
        <a:defRPr sz="1700">
          <a:solidFill>
            <a:srgbClr val="517FB2"/>
          </a:solidFill>
          <a:latin typeface="+mn-lt"/>
          <a:ea typeface="Geneva" pitchFamily="-106" charset="-128"/>
        </a:defRPr>
      </a:lvl6pPr>
      <a:lvl7pPr marL="2070100" indent="-158750" algn="l" defTabSz="928688" rtl="0" fontAlgn="base">
        <a:lnSpc>
          <a:spcPct val="140000"/>
        </a:lnSpc>
        <a:spcBef>
          <a:spcPct val="0"/>
        </a:spcBef>
        <a:spcAft>
          <a:spcPct val="0"/>
        </a:spcAft>
        <a:buSzPct val="85000"/>
        <a:buChar char="•"/>
        <a:defRPr sz="1700">
          <a:solidFill>
            <a:srgbClr val="517FB2"/>
          </a:solidFill>
          <a:latin typeface="+mn-lt"/>
          <a:ea typeface="Geneva" pitchFamily="-106" charset="-128"/>
        </a:defRPr>
      </a:lvl7pPr>
      <a:lvl8pPr marL="2527300" indent="-158750" algn="l" defTabSz="928688" rtl="0" fontAlgn="base">
        <a:lnSpc>
          <a:spcPct val="140000"/>
        </a:lnSpc>
        <a:spcBef>
          <a:spcPct val="0"/>
        </a:spcBef>
        <a:spcAft>
          <a:spcPct val="0"/>
        </a:spcAft>
        <a:buSzPct val="85000"/>
        <a:buChar char="•"/>
        <a:defRPr sz="1700">
          <a:solidFill>
            <a:srgbClr val="517FB2"/>
          </a:solidFill>
          <a:latin typeface="+mn-lt"/>
          <a:ea typeface="Geneva" pitchFamily="-106" charset="-128"/>
        </a:defRPr>
      </a:lvl8pPr>
      <a:lvl9pPr marL="2984500" indent="-158750" algn="l" defTabSz="928688" rtl="0" fontAlgn="base">
        <a:lnSpc>
          <a:spcPct val="140000"/>
        </a:lnSpc>
        <a:spcBef>
          <a:spcPct val="0"/>
        </a:spcBef>
        <a:spcAft>
          <a:spcPct val="0"/>
        </a:spcAft>
        <a:buSzPct val="85000"/>
        <a:buChar char="•"/>
        <a:defRPr sz="1700">
          <a:solidFill>
            <a:srgbClr val="517FB2"/>
          </a:solidFill>
          <a:latin typeface="+mn-lt"/>
          <a:ea typeface="Geneva" pitchFamily="-106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F8167942-FF34-44B4-A0AA-1B34A4977DBA}"/>
              </a:ext>
            </a:extLst>
          </p:cNvPr>
          <p:cNvGrpSpPr/>
          <p:nvPr/>
        </p:nvGrpSpPr>
        <p:grpSpPr>
          <a:xfrm>
            <a:off x="990239" y="1730615"/>
            <a:ext cx="8595360" cy="1828800"/>
            <a:chOff x="670199" y="1738832"/>
            <a:chExt cx="8595360" cy="1828800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8499AA03-16F4-4895-B313-6AEFAE91B832}"/>
                </a:ext>
              </a:extLst>
            </p:cNvPr>
            <p:cNvGrpSpPr/>
            <p:nvPr/>
          </p:nvGrpSpPr>
          <p:grpSpPr>
            <a:xfrm rot="10800000">
              <a:off x="670199" y="1738832"/>
              <a:ext cx="8595360" cy="1828800"/>
              <a:chOff x="18321738" y="1722144"/>
              <a:chExt cx="8744233" cy="1828800"/>
            </a:xfrm>
            <a:solidFill>
              <a:schemeClr val="accent3">
                <a:lumMod val="25000"/>
              </a:schemeClr>
            </a:solidFill>
          </p:grpSpPr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A34081C2-38D3-4CC4-A455-A3F6C0BB0383}"/>
                  </a:ext>
                </a:extLst>
              </p:cNvPr>
              <p:cNvGrpSpPr/>
              <p:nvPr/>
            </p:nvGrpSpPr>
            <p:grpSpPr>
              <a:xfrm>
                <a:off x="19139946" y="1722144"/>
                <a:ext cx="7926025" cy="1828800"/>
                <a:chOff x="1793144" y="16916400"/>
                <a:chExt cx="7498150" cy="2743200"/>
              </a:xfrm>
              <a:grpFill/>
            </p:grpSpPr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C119F842-7270-4AA8-9EEE-AB9268713046}"/>
                    </a:ext>
                  </a:extLst>
                </p:cNvPr>
                <p:cNvSpPr/>
                <p:nvPr/>
              </p:nvSpPr>
              <p:spPr>
                <a:xfrm>
                  <a:off x="1793144" y="16916400"/>
                  <a:ext cx="6799166" cy="27432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49" name="Group 48">
                  <a:extLst>
                    <a:ext uri="{FF2B5EF4-FFF2-40B4-BE49-F238E27FC236}">
                      <a16:creationId xmlns:a16="http://schemas.microsoft.com/office/drawing/2014/main" id="{9E88B1B7-A5BA-4D4B-9221-9159C76B757C}"/>
                    </a:ext>
                  </a:extLst>
                </p:cNvPr>
                <p:cNvGrpSpPr/>
                <p:nvPr/>
              </p:nvGrpSpPr>
              <p:grpSpPr>
                <a:xfrm rot="10800000">
                  <a:off x="8592310" y="16916400"/>
                  <a:ext cx="698984" cy="2743200"/>
                  <a:chOff x="6396760" y="3255264"/>
                  <a:chExt cx="698984" cy="2743200"/>
                </a:xfrm>
                <a:grpFill/>
              </p:grpSpPr>
              <p:sp>
                <p:nvSpPr>
                  <p:cNvPr id="50" name="Isosceles Triangle 49">
                    <a:extLst>
                      <a:ext uri="{FF2B5EF4-FFF2-40B4-BE49-F238E27FC236}">
                        <a16:creationId xmlns:a16="http://schemas.microsoft.com/office/drawing/2014/main" id="{B0380C47-F7C8-4532-B3E5-81DB39273FAE}"/>
                      </a:ext>
                    </a:extLst>
                  </p:cNvPr>
                  <p:cNvSpPr/>
                  <p:nvPr/>
                </p:nvSpPr>
                <p:spPr>
                  <a:xfrm>
                    <a:off x="6396760" y="4626864"/>
                    <a:ext cx="698983" cy="1371600"/>
                  </a:xfrm>
                  <a:prstGeom prst="triangle">
                    <a:avLst>
                      <a:gd name="adj" fmla="val 10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1" name="Isosceles Triangle 50">
                    <a:extLst>
                      <a:ext uri="{FF2B5EF4-FFF2-40B4-BE49-F238E27FC236}">
                        <a16:creationId xmlns:a16="http://schemas.microsoft.com/office/drawing/2014/main" id="{9576F46A-0041-4286-AEEF-93F26752FDA2}"/>
                      </a:ext>
                    </a:extLst>
                  </p:cNvPr>
                  <p:cNvSpPr/>
                  <p:nvPr/>
                </p:nvSpPr>
                <p:spPr>
                  <a:xfrm rot="10800000" flipH="1">
                    <a:off x="6396761" y="3255264"/>
                    <a:ext cx="698983" cy="1371600"/>
                  </a:xfrm>
                  <a:prstGeom prst="triangle">
                    <a:avLst>
                      <a:gd name="adj" fmla="val 10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5BFCE905-6D92-4145-BF37-4B14462C5A65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8323814" y="1877291"/>
                <a:ext cx="8346186" cy="6927"/>
              </a:xfrm>
              <a:prstGeom prst="line">
                <a:avLst/>
              </a:prstGeom>
              <a:grpFill/>
              <a:ln w="12700" cap="flat" cmpd="sng" algn="ctr">
                <a:solidFill>
                  <a:srgbClr val="EBF1CE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51A55DC1-22D1-4568-85A5-51E69472DBD8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8321738" y="3383673"/>
                <a:ext cx="8346186" cy="6927"/>
              </a:xfrm>
              <a:prstGeom prst="line">
                <a:avLst/>
              </a:prstGeom>
              <a:grpFill/>
              <a:ln w="12700" cap="flat" cmpd="sng" algn="ctr">
                <a:solidFill>
                  <a:srgbClr val="EBF1CE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8955DCAA-BDD2-49C3-A132-5370D3CEDC36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 flipV="1">
                <a:off x="26094053" y="2639660"/>
                <a:ext cx="573872" cy="750940"/>
              </a:xfrm>
              <a:prstGeom prst="line">
                <a:avLst/>
              </a:prstGeom>
              <a:grpFill/>
              <a:ln w="12700" cap="flat" cmpd="sng" algn="ctr">
                <a:solidFill>
                  <a:srgbClr val="EBF1CE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933ED413-4EFF-4E64-8370-A416C5C17E8B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26094052" y="1884220"/>
                <a:ext cx="573872" cy="750549"/>
              </a:xfrm>
              <a:prstGeom prst="line">
                <a:avLst/>
              </a:prstGeom>
              <a:grpFill/>
              <a:ln w="12700" cap="flat" cmpd="sng" algn="ctr">
                <a:solidFill>
                  <a:srgbClr val="EBF1CE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3" name="Rectangle 12"/>
            <p:cNvSpPr/>
            <p:nvPr/>
          </p:nvSpPr>
          <p:spPr>
            <a:xfrm>
              <a:off x="3334899" y="2248855"/>
              <a:ext cx="4826666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  <a:latin typeface="Niveau Grotesk Regular" panose="02000000000000000000" pitchFamily="50" charset="0"/>
                  <a:cs typeface="Times New Roman" panose="02020603050405020304" pitchFamily="18" charset="0"/>
                </a:rPr>
                <a:t>Kevin Chen</a:t>
              </a:r>
              <a:r>
                <a:rPr lang="en-US" sz="2400" baseline="30000" dirty="0">
                  <a:solidFill>
                    <a:schemeClr val="bg1"/>
                  </a:solidFill>
                  <a:latin typeface="Niveau Grotesk Regular" panose="02000000000000000000" pitchFamily="50" charset="0"/>
                  <a:cs typeface="Times New Roman" panose="02020603050405020304" pitchFamily="18" charset="0"/>
                </a:rPr>
                <a:t>1</a:t>
              </a:r>
              <a:r>
                <a:rPr lang="en-US" sz="2400" dirty="0">
                  <a:solidFill>
                    <a:schemeClr val="bg1"/>
                  </a:solidFill>
                  <a:latin typeface="Niveau Grotesk Regular" panose="02000000000000000000" pitchFamily="50" charset="0"/>
                  <a:cs typeface="Times New Roman" panose="02020603050405020304" pitchFamily="18" charset="0"/>
                </a:rPr>
                <a:t>, Matthew Lee</a:t>
              </a:r>
              <a:r>
                <a:rPr lang="en-US" sz="2400" baseline="30000" dirty="0">
                  <a:solidFill>
                    <a:schemeClr val="bg1"/>
                  </a:solidFill>
                  <a:latin typeface="Niveau Grotesk Regular" panose="02000000000000000000" pitchFamily="50" charset="0"/>
                  <a:cs typeface="Times New Roman" panose="02020603050405020304" pitchFamily="18" charset="0"/>
                </a:rPr>
                <a:t>1</a:t>
              </a:r>
              <a:r>
                <a:rPr lang="en-US" sz="2400" dirty="0">
                  <a:solidFill>
                    <a:schemeClr val="bg1"/>
                  </a:solidFill>
                  <a:latin typeface="Niveau Grotesk Regular" panose="02000000000000000000" pitchFamily="50" charset="0"/>
                  <a:cs typeface="Times New Roman" panose="02020603050405020304" pitchFamily="18" charset="0"/>
                </a:rPr>
                <a:t>, </a:t>
              </a:r>
            </a:p>
            <a:p>
              <a:pPr algn="r"/>
              <a:r>
                <a:rPr lang="en-US" sz="2400" dirty="0">
                  <a:solidFill>
                    <a:schemeClr val="bg1"/>
                  </a:solidFill>
                  <a:latin typeface="Niveau Grotesk Regular" panose="02000000000000000000" pitchFamily="50" charset="0"/>
                  <a:cs typeface="Times New Roman" panose="02020603050405020304" pitchFamily="18" charset="0"/>
                </a:rPr>
                <a:t>&amp; Catherine X. Li</a:t>
              </a:r>
              <a:r>
                <a:rPr lang="en-US" sz="2400" baseline="30000" dirty="0">
                  <a:solidFill>
                    <a:schemeClr val="bg1"/>
                  </a:solidFill>
                  <a:latin typeface="Niveau Grotesk Regular" panose="02000000000000000000" pitchFamily="50" charset="0"/>
                  <a:cs typeface="Times New Roman" panose="02020603050405020304" pitchFamily="18" charset="0"/>
                </a:rPr>
                <a:t>1</a:t>
              </a:r>
              <a:r>
                <a:rPr lang="en-US" sz="2400" dirty="0">
                  <a:solidFill>
                    <a:schemeClr val="bg1"/>
                  </a:solidFill>
                  <a:latin typeface="Niveau Grotesk Regular" panose="02000000000000000000" pitchFamily="50" charset="0"/>
                  <a:cs typeface="Times New Roman" panose="02020603050405020304" pitchFamily="18" charset="0"/>
                </a:rPr>
                <a:t> 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0CE7943-7AD5-4763-B150-02056C48648B}"/>
              </a:ext>
            </a:extLst>
          </p:cNvPr>
          <p:cNvGrpSpPr/>
          <p:nvPr/>
        </p:nvGrpSpPr>
        <p:grpSpPr>
          <a:xfrm>
            <a:off x="17848930" y="1730615"/>
            <a:ext cx="8595360" cy="1828800"/>
            <a:chOff x="18321738" y="1722144"/>
            <a:chExt cx="8595360" cy="1828800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B1FE7F42-E2C0-4474-B083-71D363692760}"/>
                </a:ext>
              </a:extLst>
            </p:cNvPr>
            <p:cNvGrpSpPr/>
            <p:nvPr/>
          </p:nvGrpSpPr>
          <p:grpSpPr>
            <a:xfrm>
              <a:off x="18321738" y="1722144"/>
              <a:ext cx="8595360" cy="1828800"/>
              <a:chOff x="18321738" y="1722144"/>
              <a:chExt cx="8744233" cy="1828800"/>
            </a:xfrm>
            <a:solidFill>
              <a:schemeClr val="accent3">
                <a:lumMod val="25000"/>
              </a:schemeClr>
            </a:solidFill>
          </p:grpSpPr>
          <p:grpSp>
            <p:nvGrpSpPr>
              <p:cNvPr id="6" name="Group 5"/>
              <p:cNvGrpSpPr/>
              <p:nvPr/>
            </p:nvGrpSpPr>
            <p:grpSpPr>
              <a:xfrm>
                <a:off x="19137375" y="1722144"/>
                <a:ext cx="7928596" cy="1828800"/>
                <a:chOff x="1790712" y="16916400"/>
                <a:chExt cx="7500582" cy="2743200"/>
              </a:xfrm>
              <a:grpFill/>
            </p:grpSpPr>
            <p:sp>
              <p:nvSpPr>
                <p:cNvPr id="7" name="Rectangle 6"/>
                <p:cNvSpPr/>
                <p:nvPr/>
              </p:nvSpPr>
              <p:spPr>
                <a:xfrm>
                  <a:off x="1790712" y="16916400"/>
                  <a:ext cx="6801598" cy="27432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8" name="Group 7"/>
                <p:cNvGrpSpPr/>
                <p:nvPr/>
              </p:nvGrpSpPr>
              <p:grpSpPr>
                <a:xfrm rot="10800000">
                  <a:off x="8592310" y="16916400"/>
                  <a:ext cx="698984" cy="2743200"/>
                  <a:chOff x="6396760" y="3255264"/>
                  <a:chExt cx="698984" cy="2743200"/>
                </a:xfrm>
                <a:grpFill/>
              </p:grpSpPr>
              <p:sp>
                <p:nvSpPr>
                  <p:cNvPr id="9" name="Isosceles Triangle 8"/>
                  <p:cNvSpPr/>
                  <p:nvPr/>
                </p:nvSpPr>
                <p:spPr>
                  <a:xfrm>
                    <a:off x="6396760" y="4626864"/>
                    <a:ext cx="698983" cy="1371600"/>
                  </a:xfrm>
                  <a:prstGeom prst="triangle">
                    <a:avLst>
                      <a:gd name="adj" fmla="val 10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0" name="Isosceles Triangle 9"/>
                  <p:cNvSpPr/>
                  <p:nvPr/>
                </p:nvSpPr>
                <p:spPr>
                  <a:xfrm rot="10800000" flipH="1">
                    <a:off x="6396761" y="3255264"/>
                    <a:ext cx="698983" cy="1371600"/>
                  </a:xfrm>
                  <a:prstGeom prst="triangle">
                    <a:avLst>
                      <a:gd name="adj" fmla="val 10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1982B0CC-1248-421B-931B-C8F5A8806CF6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8323814" y="1877291"/>
                <a:ext cx="8346186" cy="6927"/>
              </a:xfrm>
              <a:prstGeom prst="line">
                <a:avLst/>
              </a:prstGeom>
              <a:grpFill/>
              <a:ln w="12700" cap="flat" cmpd="sng" algn="ctr">
                <a:solidFill>
                  <a:srgbClr val="EBF1CE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72D8CDDD-A860-4E69-8808-A17FA46FAA4B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8321738" y="3383673"/>
                <a:ext cx="8346186" cy="6927"/>
              </a:xfrm>
              <a:prstGeom prst="line">
                <a:avLst/>
              </a:prstGeom>
              <a:grpFill/>
              <a:ln w="12700" cap="flat" cmpd="sng" algn="ctr">
                <a:solidFill>
                  <a:srgbClr val="EBF1CE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EEB9018D-F65A-41F8-A59D-A38FD67B217D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 flipV="1">
                <a:off x="26094053" y="2639660"/>
                <a:ext cx="573872" cy="750940"/>
              </a:xfrm>
              <a:prstGeom prst="line">
                <a:avLst/>
              </a:prstGeom>
              <a:grpFill/>
              <a:ln w="12700" cap="flat" cmpd="sng" algn="ctr">
                <a:solidFill>
                  <a:srgbClr val="EBF1CE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30FD2781-ED2B-466B-B2B7-22E2182E8667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26094052" y="1884220"/>
                <a:ext cx="573872" cy="750549"/>
              </a:xfrm>
              <a:prstGeom prst="line">
                <a:avLst/>
              </a:prstGeom>
              <a:grpFill/>
              <a:ln w="12700" cap="flat" cmpd="sng" algn="ctr">
                <a:solidFill>
                  <a:srgbClr val="EBF1CE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2" name="Rectangle 11"/>
            <p:cNvSpPr/>
            <p:nvPr/>
          </p:nvSpPr>
          <p:spPr>
            <a:xfrm>
              <a:off x="19281316" y="2139375"/>
              <a:ext cx="7018993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/>
              <a:r>
                <a:rPr lang="en-US" sz="2000" baseline="30000" dirty="0">
                  <a:solidFill>
                    <a:schemeClr val="bg1"/>
                  </a:solidFill>
                  <a:latin typeface="Niveau Grotesk Regular" panose="02000000000000000000" pitchFamily="50" charset="0"/>
                  <a:cs typeface="Times New Roman" panose="02020603050405020304" pitchFamily="18" charset="0"/>
                </a:rPr>
                <a:t>1 </a:t>
              </a:r>
              <a:r>
                <a:rPr lang="en-US" sz="2000" dirty="0">
                  <a:solidFill>
                    <a:schemeClr val="bg1"/>
                  </a:solidFill>
                  <a:latin typeface="Niveau Grotesk Regular" panose="02000000000000000000" pitchFamily="50" charset="0"/>
                  <a:cs typeface="Times New Roman" panose="02020603050405020304" pitchFamily="18" charset="0"/>
                </a:rPr>
                <a:t>University of California, Berkeley School of Public Health</a:t>
              </a:r>
            </a:p>
          </p:txBody>
        </p:sp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D04F2849-E8CA-4CDD-BD53-3E430AA84344}"/>
              </a:ext>
            </a:extLst>
          </p:cNvPr>
          <p:cNvSpPr txBox="1"/>
          <p:nvPr/>
        </p:nvSpPr>
        <p:spPr>
          <a:xfrm>
            <a:off x="20116800" y="15481948"/>
            <a:ext cx="5710701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200" dirty="0">
                <a:solidFill>
                  <a:schemeClr val="accent3">
                    <a:lumMod val="25000"/>
                  </a:schemeClr>
                </a:solidFill>
                <a:latin typeface="Niveau Grotesk Medium" panose="02000000000000000000" pitchFamily="50" charset="0"/>
              </a:rPr>
              <a:t>Acknowledgements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latin typeface="Niveau Grotesk Regular" panose="02000000000000000000" pitchFamily="50" charset="0"/>
              </a:rPr>
              <a:t>Person 1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latin typeface="Niveau Grotesk Regular" panose="02000000000000000000" pitchFamily="50" charset="0"/>
              </a:rPr>
              <a:t>Person 2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latin typeface="Niveau Grotesk Regular" panose="02000000000000000000" pitchFamily="50" charset="0"/>
              </a:rPr>
              <a:t>Etc.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02B0BE0-4F0D-4019-8F49-584D9819DD7B}"/>
              </a:ext>
            </a:extLst>
          </p:cNvPr>
          <p:cNvGrpSpPr/>
          <p:nvPr/>
        </p:nvGrpSpPr>
        <p:grpSpPr>
          <a:xfrm>
            <a:off x="20116800" y="3933904"/>
            <a:ext cx="6858000" cy="4982878"/>
            <a:chOff x="18668098" y="4182912"/>
            <a:chExt cx="8486286" cy="4982878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CDC950A8-7EB7-4C03-87B7-654628147946}"/>
                </a:ext>
              </a:extLst>
            </p:cNvPr>
            <p:cNvSpPr/>
            <p:nvPr/>
          </p:nvSpPr>
          <p:spPr bwMode="auto">
            <a:xfrm>
              <a:off x="18668098" y="4832714"/>
              <a:ext cx="8486286" cy="4333076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286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-106" charset="0"/>
              </a:endParaRPr>
            </a:p>
          </p:txBody>
        </p: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A1F1C91F-A39C-4BC9-8025-7A4CD4DF1DC1}"/>
                </a:ext>
              </a:extLst>
            </p:cNvPr>
            <p:cNvGrpSpPr/>
            <p:nvPr/>
          </p:nvGrpSpPr>
          <p:grpSpPr>
            <a:xfrm>
              <a:off x="19606066" y="4182912"/>
              <a:ext cx="6610350" cy="822960"/>
              <a:chOff x="730972" y="4587263"/>
              <a:chExt cx="6610350" cy="822960"/>
            </a:xfrm>
          </p:grpSpPr>
          <p:grpSp>
            <p:nvGrpSpPr>
              <p:cNvPr id="114" name="Group 113">
                <a:extLst>
                  <a:ext uri="{FF2B5EF4-FFF2-40B4-BE49-F238E27FC236}">
                    <a16:creationId xmlns:a16="http://schemas.microsoft.com/office/drawing/2014/main" id="{1D09B891-90C9-42F4-BF1C-8080BC5A795F}"/>
                  </a:ext>
                </a:extLst>
              </p:cNvPr>
              <p:cNvGrpSpPr/>
              <p:nvPr/>
            </p:nvGrpSpPr>
            <p:grpSpPr>
              <a:xfrm>
                <a:off x="730972" y="4587263"/>
                <a:ext cx="6610350" cy="822960"/>
                <a:chOff x="1734101" y="5048250"/>
                <a:chExt cx="6610350" cy="822960"/>
              </a:xfrm>
            </p:grpSpPr>
            <p:sp>
              <p:nvSpPr>
                <p:cNvPr id="116" name="Rectangle 115">
                  <a:extLst>
                    <a:ext uri="{FF2B5EF4-FFF2-40B4-BE49-F238E27FC236}">
                      <a16:creationId xmlns:a16="http://schemas.microsoft.com/office/drawing/2014/main" id="{7D5AA10D-0C15-4BCD-BAA8-D8C9E82BE786}"/>
                    </a:ext>
                  </a:extLst>
                </p:cNvPr>
                <p:cNvSpPr/>
                <p:nvPr/>
              </p:nvSpPr>
              <p:spPr bwMode="auto">
                <a:xfrm>
                  <a:off x="1757570" y="5048250"/>
                  <a:ext cx="6562728" cy="822960"/>
                </a:xfrm>
                <a:prstGeom prst="rect">
                  <a:avLst/>
                </a:prstGeom>
                <a:solidFill>
                  <a:schemeClr val="accent2"/>
                </a:solidFill>
                <a:ln w="635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r" defTabSz="928688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7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Verdana" pitchFamily="-106" charset="0"/>
                  </a:endParaRPr>
                </a:p>
              </p:txBody>
            </p:sp>
            <p:cxnSp>
              <p:nvCxnSpPr>
                <p:cNvPr id="117" name="Straight Connector 116">
                  <a:extLst>
                    <a:ext uri="{FF2B5EF4-FFF2-40B4-BE49-F238E27FC236}">
                      <a16:creationId xmlns:a16="http://schemas.microsoft.com/office/drawing/2014/main" id="{AAF03002-C52B-48BB-B8A7-C2A2F7843E8F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H="1">
                  <a:off x="1734101" y="5178875"/>
                  <a:ext cx="6610350" cy="1"/>
                </a:xfrm>
                <a:prstGeom prst="line">
                  <a:avLst/>
                </a:prstGeom>
                <a:solidFill>
                  <a:schemeClr val="tx2"/>
                </a:solidFill>
                <a:ln w="12700" cap="flat" cmpd="sng" algn="ctr">
                  <a:solidFill>
                    <a:srgbClr val="EBF1CE"/>
                  </a:solidFill>
                  <a:prstDash val="sysDash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18" name="Straight Connector 117">
                  <a:extLst>
                    <a:ext uri="{FF2B5EF4-FFF2-40B4-BE49-F238E27FC236}">
                      <a16:creationId xmlns:a16="http://schemas.microsoft.com/office/drawing/2014/main" id="{C41E5A86-4F4C-4BB7-A52A-43C364753639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H="1">
                  <a:off x="1734101" y="5740584"/>
                  <a:ext cx="6610350" cy="1"/>
                </a:xfrm>
                <a:prstGeom prst="line">
                  <a:avLst/>
                </a:prstGeom>
                <a:solidFill>
                  <a:schemeClr val="tx2"/>
                </a:solidFill>
                <a:ln w="12700" cap="flat" cmpd="sng" algn="ctr">
                  <a:solidFill>
                    <a:srgbClr val="EBF1CE"/>
                  </a:solidFill>
                  <a:prstDash val="sysDash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5A1A73AE-7D16-4993-8FCA-60544C72994E}"/>
                  </a:ext>
                </a:extLst>
              </p:cNvPr>
              <p:cNvSpPr txBox="1"/>
              <p:nvPr/>
            </p:nvSpPr>
            <p:spPr>
              <a:xfrm>
                <a:off x="754441" y="4706356"/>
                <a:ext cx="656272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dirty="0">
                    <a:solidFill>
                      <a:srgbClr val="FFFFFF"/>
                    </a:solidFill>
                    <a:latin typeface="Niveau Grotesk Medium" panose="02000000000000000000" pitchFamily="50" charset="0"/>
                  </a:rPr>
                  <a:t>RESULTS</a:t>
                </a:r>
              </a:p>
            </p:txBody>
          </p:sp>
        </p:grp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DDA47CB1-86A5-462D-ACB2-064D6EE330E9}"/>
                </a:ext>
              </a:extLst>
            </p:cNvPr>
            <p:cNvSpPr txBox="1"/>
            <p:nvPr/>
          </p:nvSpPr>
          <p:spPr>
            <a:xfrm>
              <a:off x="18724673" y="5149466"/>
              <a:ext cx="837313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algn="l">
                <a:buFont typeface="Arial" panose="020B0604020202020204" pitchFamily="34" charset="0"/>
                <a:buChar char="•"/>
              </a:pPr>
              <a:r>
                <a:rPr lang="en-US" sz="2000" dirty="0">
                  <a:latin typeface="Times New Roman" panose="02020603050405020304" pitchFamily="18" charset="0"/>
                  <a:ea typeface="Times New Roman" panose="02020603050405020304" pitchFamily="18" charset="0"/>
                </a:rPr>
                <a:t>SOME RESULTS HOPEFULLY</a:t>
              </a:r>
            </a:p>
            <a:p>
              <a:pPr marL="342900" indent="-342900" algn="l">
                <a:buFont typeface="Arial" panose="020B0604020202020204" pitchFamily="34" charset="0"/>
                <a:buChar char="•"/>
              </a:pP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 A Y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CC5C04F6-22DE-4499-8FDE-91ECA11601EB}"/>
              </a:ext>
            </a:extLst>
          </p:cNvPr>
          <p:cNvGrpSpPr/>
          <p:nvPr/>
        </p:nvGrpSpPr>
        <p:grpSpPr>
          <a:xfrm>
            <a:off x="8686800" y="450455"/>
            <a:ext cx="10058400" cy="4389120"/>
            <a:chOff x="9588856" y="446011"/>
            <a:chExt cx="8266176" cy="480060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6B8328B4-8088-4C02-8BD1-D18E7885A4F6}"/>
                </a:ext>
              </a:extLst>
            </p:cNvPr>
            <p:cNvSpPr/>
            <p:nvPr/>
          </p:nvSpPr>
          <p:spPr bwMode="auto">
            <a:xfrm>
              <a:off x="9588856" y="446011"/>
              <a:ext cx="8266176" cy="48006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286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-106" charset="0"/>
              </a:endParaRPr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5EC4809D-9C2A-423D-B850-575B27EE369D}"/>
                </a:ext>
              </a:extLst>
            </p:cNvPr>
            <p:cNvGrpSpPr/>
            <p:nvPr/>
          </p:nvGrpSpPr>
          <p:grpSpPr>
            <a:xfrm>
              <a:off x="9816366" y="746048"/>
              <a:ext cx="7811157" cy="4200525"/>
              <a:chOff x="9503280" y="695724"/>
              <a:chExt cx="8127741" cy="4241642"/>
            </a:xfrm>
          </p:grpSpPr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7C0D9350-A7A7-44FC-A1A5-F9605E795004}"/>
                  </a:ext>
                </a:extLst>
              </p:cNvPr>
              <p:cNvSpPr/>
              <p:nvPr/>
            </p:nvSpPr>
            <p:spPr bwMode="auto">
              <a:xfrm>
                <a:off x="9503280" y="695724"/>
                <a:ext cx="8127741" cy="4241642"/>
              </a:xfrm>
              <a:prstGeom prst="rect">
                <a:avLst/>
              </a:prstGeom>
              <a:noFill/>
              <a:ln w="38100" cap="flat" cmpd="sng" algn="ctr">
                <a:solidFill>
                  <a:schemeClr val="bg1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28688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-106" charset="0"/>
                </a:endParaRPr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2603C765-DC4F-472A-AFAB-CA506C707FD2}"/>
                  </a:ext>
                </a:extLst>
              </p:cNvPr>
              <p:cNvSpPr/>
              <p:nvPr/>
            </p:nvSpPr>
            <p:spPr>
              <a:xfrm>
                <a:off x="9834098" y="1114084"/>
                <a:ext cx="7466104" cy="16826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5600" dirty="0">
                    <a:solidFill>
                      <a:schemeClr val="bg1"/>
                    </a:solidFill>
                    <a:latin typeface="Niveau Grotesk Bold" panose="02000000000000000000" pitchFamily="50" charset="0"/>
                    <a:cs typeface="Times New Roman" panose="02020603050405020304" pitchFamily="18" charset="0"/>
                  </a:rPr>
                  <a:t>Title</a:t>
                </a:r>
                <a:r>
                  <a:rPr lang="en-US" sz="5600" dirty="0">
                    <a:solidFill>
                      <a:schemeClr val="bg1"/>
                    </a:solidFill>
                    <a:latin typeface="Niveau Grotesk Medium" panose="02000000000000000000" pitchFamily="50" charset="0"/>
                    <a:cs typeface="Times New Roman" panose="02020603050405020304" pitchFamily="18" charset="0"/>
                  </a:rPr>
                  <a:t>:</a:t>
                </a:r>
              </a:p>
              <a:p>
                <a:pPr algn="ctr"/>
                <a:r>
                  <a:rPr lang="en-US" sz="3700" dirty="0">
                    <a:solidFill>
                      <a:schemeClr val="bg1"/>
                    </a:solidFill>
                    <a:latin typeface="Niveau Grotesk Medium" panose="02000000000000000000" pitchFamily="50" charset="0"/>
                    <a:cs typeface="Times New Roman" panose="02020603050405020304" pitchFamily="18" charset="0"/>
                  </a:rPr>
                  <a:t>Subtitle</a:t>
                </a:r>
              </a:p>
            </p:txBody>
          </p:sp>
        </p:grp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C4520A51-E747-42FA-900E-C12AE74EB9EF}"/>
              </a:ext>
            </a:extLst>
          </p:cNvPr>
          <p:cNvGrpSpPr/>
          <p:nvPr/>
        </p:nvGrpSpPr>
        <p:grpSpPr>
          <a:xfrm>
            <a:off x="20116800" y="9177326"/>
            <a:ext cx="6858000" cy="6260713"/>
            <a:chOff x="18668098" y="4182912"/>
            <a:chExt cx="8486286" cy="6260713"/>
          </a:xfrm>
        </p:grpSpPr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42EC6AB1-CE4E-48BB-B269-96A38B9510BB}"/>
                </a:ext>
              </a:extLst>
            </p:cNvPr>
            <p:cNvSpPr/>
            <p:nvPr/>
          </p:nvSpPr>
          <p:spPr bwMode="auto">
            <a:xfrm>
              <a:off x="18668098" y="4832713"/>
              <a:ext cx="8486286" cy="5610912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286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-106" charset="0"/>
              </a:endParaRPr>
            </a:p>
          </p:txBody>
        </p:sp>
        <p:grpSp>
          <p:nvGrpSpPr>
            <p:cNvPr id="141" name="Group 140">
              <a:extLst>
                <a:ext uri="{FF2B5EF4-FFF2-40B4-BE49-F238E27FC236}">
                  <a16:creationId xmlns:a16="http://schemas.microsoft.com/office/drawing/2014/main" id="{96A786A6-B53E-4DC3-98B8-16D8A8FFDDC7}"/>
                </a:ext>
              </a:extLst>
            </p:cNvPr>
            <p:cNvGrpSpPr/>
            <p:nvPr/>
          </p:nvGrpSpPr>
          <p:grpSpPr>
            <a:xfrm>
              <a:off x="19606066" y="4182912"/>
              <a:ext cx="6610350" cy="822960"/>
              <a:chOff x="730972" y="4587263"/>
              <a:chExt cx="6610350" cy="822960"/>
            </a:xfrm>
          </p:grpSpPr>
          <p:grpSp>
            <p:nvGrpSpPr>
              <p:cNvPr id="143" name="Group 142">
                <a:extLst>
                  <a:ext uri="{FF2B5EF4-FFF2-40B4-BE49-F238E27FC236}">
                    <a16:creationId xmlns:a16="http://schemas.microsoft.com/office/drawing/2014/main" id="{4DABFA1B-AE7D-49F5-AD64-208D3683967B}"/>
                  </a:ext>
                </a:extLst>
              </p:cNvPr>
              <p:cNvGrpSpPr/>
              <p:nvPr/>
            </p:nvGrpSpPr>
            <p:grpSpPr>
              <a:xfrm>
                <a:off x="730972" y="4587263"/>
                <a:ext cx="6610350" cy="822960"/>
                <a:chOff x="1734101" y="5048250"/>
                <a:chExt cx="6610350" cy="822960"/>
              </a:xfrm>
            </p:grpSpPr>
            <p:sp>
              <p:nvSpPr>
                <p:cNvPr id="145" name="Rectangle 144">
                  <a:extLst>
                    <a:ext uri="{FF2B5EF4-FFF2-40B4-BE49-F238E27FC236}">
                      <a16:creationId xmlns:a16="http://schemas.microsoft.com/office/drawing/2014/main" id="{F4C7025B-2873-4805-B4E3-BA6EA8FBB513}"/>
                    </a:ext>
                  </a:extLst>
                </p:cNvPr>
                <p:cNvSpPr/>
                <p:nvPr/>
              </p:nvSpPr>
              <p:spPr bwMode="auto">
                <a:xfrm>
                  <a:off x="1757570" y="5048250"/>
                  <a:ext cx="6562728" cy="822960"/>
                </a:xfrm>
                <a:prstGeom prst="rect">
                  <a:avLst/>
                </a:prstGeom>
                <a:solidFill>
                  <a:schemeClr val="accent2"/>
                </a:solidFill>
                <a:ln w="635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r" defTabSz="928688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7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Verdana" pitchFamily="-106" charset="0"/>
                  </a:endParaRPr>
                </a:p>
              </p:txBody>
            </p:sp>
            <p:cxnSp>
              <p:nvCxnSpPr>
                <p:cNvPr id="146" name="Straight Connector 145">
                  <a:extLst>
                    <a:ext uri="{FF2B5EF4-FFF2-40B4-BE49-F238E27FC236}">
                      <a16:creationId xmlns:a16="http://schemas.microsoft.com/office/drawing/2014/main" id="{453C9448-A98E-4796-AC1E-384F66ECB178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H="1">
                  <a:off x="1734101" y="5178875"/>
                  <a:ext cx="6610350" cy="1"/>
                </a:xfrm>
                <a:prstGeom prst="line">
                  <a:avLst/>
                </a:prstGeom>
                <a:solidFill>
                  <a:schemeClr val="tx2"/>
                </a:solidFill>
                <a:ln w="12700" cap="flat" cmpd="sng" algn="ctr">
                  <a:solidFill>
                    <a:srgbClr val="EBF1CE"/>
                  </a:solidFill>
                  <a:prstDash val="sysDash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47" name="Straight Connector 146">
                  <a:extLst>
                    <a:ext uri="{FF2B5EF4-FFF2-40B4-BE49-F238E27FC236}">
                      <a16:creationId xmlns:a16="http://schemas.microsoft.com/office/drawing/2014/main" id="{1441B989-77B6-44AD-AE68-43A87B1DAEA3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H="1">
                  <a:off x="1734101" y="5740584"/>
                  <a:ext cx="6610350" cy="1"/>
                </a:xfrm>
                <a:prstGeom prst="line">
                  <a:avLst/>
                </a:prstGeom>
                <a:solidFill>
                  <a:schemeClr val="tx2"/>
                </a:solidFill>
                <a:ln w="12700" cap="flat" cmpd="sng" algn="ctr">
                  <a:solidFill>
                    <a:srgbClr val="EBF1CE"/>
                  </a:solidFill>
                  <a:prstDash val="sysDash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747CFE9C-37B4-4712-8FE3-077D3912F4E9}"/>
                  </a:ext>
                </a:extLst>
              </p:cNvPr>
              <p:cNvSpPr txBox="1"/>
              <p:nvPr/>
            </p:nvSpPr>
            <p:spPr>
              <a:xfrm>
                <a:off x="754441" y="4706356"/>
                <a:ext cx="656272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dirty="0">
                    <a:solidFill>
                      <a:srgbClr val="FFFFFF"/>
                    </a:solidFill>
                    <a:latin typeface="Niveau Grotesk Medium" panose="02000000000000000000" pitchFamily="50" charset="0"/>
                  </a:rPr>
                  <a:t>DISCUSSION</a:t>
                </a:r>
              </a:p>
            </p:txBody>
          </p:sp>
        </p:grp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91AB180B-8930-4B81-9715-C29526EEDB1E}"/>
                </a:ext>
              </a:extLst>
            </p:cNvPr>
            <p:cNvSpPr txBox="1"/>
            <p:nvPr/>
          </p:nvSpPr>
          <p:spPr>
            <a:xfrm>
              <a:off x="18724673" y="5149466"/>
              <a:ext cx="8373136" cy="29905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algn="l">
                <a:buFont typeface="Arial" panose="020B0604020202020204" pitchFamily="34" charset="0"/>
                <a:buChar char="•"/>
              </a:pPr>
              <a:r>
                <a:rPr lang="en-US" sz="2000" dirty="0">
                  <a:latin typeface="Times New Roman" panose="02020603050405020304" pitchFamily="18" charset="0"/>
                  <a:ea typeface="Times New Roman" panose="02020603050405020304" pitchFamily="18" charset="0"/>
                </a:rPr>
                <a:t>Conclusion 1</a:t>
              </a:r>
            </a:p>
            <a:p>
              <a:pPr marL="342900" indent="-342900" algn="l">
                <a:spcAft>
                  <a:spcPts val="1000"/>
                </a:spcAft>
                <a:buFont typeface="Arial" panose="020B0604020202020204" pitchFamily="34" charset="0"/>
                <a:buChar char="•"/>
              </a:pPr>
              <a:r>
                <a:rPr lang="en-US" sz="2000" dirty="0">
                  <a:latin typeface="Times New Roman" panose="02020603050405020304" pitchFamily="18" charset="0"/>
                  <a:ea typeface="Times New Roman" panose="02020603050405020304" pitchFamily="18" charset="0"/>
                </a:rPr>
                <a:t>Conclusion 2</a:t>
              </a:r>
            </a:p>
            <a:p>
              <a:pPr algn="l"/>
              <a:r>
                <a:rPr lang="en-US" sz="2000" dirty="0">
                  <a:latin typeface="Times New Roman" panose="02020603050405020304" pitchFamily="18" charset="0"/>
                  <a:ea typeface="Times New Roman" panose="02020603050405020304" pitchFamily="18" charset="0"/>
                </a:rPr>
                <a:t>Limitations:</a:t>
              </a:r>
            </a:p>
            <a:p>
              <a:pPr marL="342900" indent="-342900" algn="l">
                <a:buFont typeface="Arial" panose="020B0604020202020204" pitchFamily="34" charset="0"/>
                <a:buChar char="•"/>
              </a:pPr>
              <a:r>
                <a:rPr lang="en-US" sz="2000" dirty="0"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</a:p>
            <a:p>
              <a:pPr marL="342900" indent="-342900" algn="l">
                <a:buFont typeface="Arial" panose="020B0604020202020204" pitchFamily="34" charset="0"/>
                <a:buChar char="•"/>
              </a:pPr>
              <a:r>
                <a:rPr lang="en-US" sz="2000" dirty="0"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</a:p>
            <a:p>
              <a:pPr marL="342900" indent="-342900" algn="l">
                <a:buFont typeface="Arial" panose="020B0604020202020204" pitchFamily="34" charset="0"/>
                <a:buChar char="•"/>
              </a:pPr>
              <a:r>
                <a:rPr lang="en-US" sz="2000" dirty="0"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</a:p>
            <a:p>
              <a:pPr algn="l"/>
              <a:r>
                <a:rPr lang="en-US" sz="2000" dirty="0">
                  <a:latin typeface="Times New Roman" panose="02020603050405020304" pitchFamily="18" charset="0"/>
                  <a:ea typeface="Times New Roman" panose="02020603050405020304" pitchFamily="18" charset="0"/>
                </a:rPr>
                <a:t>Future Directions:</a:t>
              </a:r>
            </a:p>
            <a:p>
              <a:pPr marL="342900" indent="-342900" algn="l">
                <a:buFont typeface="Arial" panose="020B0604020202020204" pitchFamily="34" charset="0"/>
                <a:buChar char="•"/>
              </a:pPr>
              <a:r>
                <a:rPr lang="en-US" sz="2000" dirty="0"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</a:p>
            <a:p>
              <a:pPr marL="342900" indent="-342900" algn="l">
                <a:buFont typeface="Arial" panose="020B0604020202020204" pitchFamily="34" charset="0"/>
                <a:buChar char="•"/>
              </a:pPr>
              <a:r>
                <a:rPr lang="en-US" sz="2000" dirty="0"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</a:p>
          </p:txBody>
        </p:sp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23D8C185-3118-45E2-8A68-BF35214F6FB0}"/>
              </a:ext>
            </a:extLst>
          </p:cNvPr>
          <p:cNvGrpSpPr/>
          <p:nvPr/>
        </p:nvGrpSpPr>
        <p:grpSpPr>
          <a:xfrm>
            <a:off x="457200" y="3933904"/>
            <a:ext cx="6858000" cy="4842216"/>
            <a:chOff x="18668098" y="4182912"/>
            <a:chExt cx="8486286" cy="4842216"/>
          </a:xfrm>
        </p:grpSpPr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9729C4F9-9515-496A-A96A-0089F46C4888}"/>
                </a:ext>
              </a:extLst>
            </p:cNvPr>
            <p:cNvSpPr/>
            <p:nvPr/>
          </p:nvSpPr>
          <p:spPr bwMode="auto">
            <a:xfrm>
              <a:off x="18668098" y="4832714"/>
              <a:ext cx="8486286" cy="4192414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286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-106" charset="0"/>
              </a:endParaRPr>
            </a:p>
          </p:txBody>
        </p:sp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C16D18B9-36F2-4784-B732-7B0F82B27FA2}"/>
                </a:ext>
              </a:extLst>
            </p:cNvPr>
            <p:cNvGrpSpPr/>
            <p:nvPr/>
          </p:nvGrpSpPr>
          <p:grpSpPr>
            <a:xfrm>
              <a:off x="19606066" y="4182912"/>
              <a:ext cx="6610350" cy="822960"/>
              <a:chOff x="730972" y="4587263"/>
              <a:chExt cx="6610350" cy="822960"/>
            </a:xfrm>
          </p:grpSpPr>
          <p:grpSp>
            <p:nvGrpSpPr>
              <p:cNvPr id="152" name="Group 151">
                <a:extLst>
                  <a:ext uri="{FF2B5EF4-FFF2-40B4-BE49-F238E27FC236}">
                    <a16:creationId xmlns:a16="http://schemas.microsoft.com/office/drawing/2014/main" id="{6F6FAC62-8781-4FE4-8652-D5E6751C0724}"/>
                  </a:ext>
                </a:extLst>
              </p:cNvPr>
              <p:cNvGrpSpPr/>
              <p:nvPr/>
            </p:nvGrpSpPr>
            <p:grpSpPr>
              <a:xfrm>
                <a:off x="730972" y="4587263"/>
                <a:ext cx="6610350" cy="822960"/>
                <a:chOff x="1734101" y="5048250"/>
                <a:chExt cx="6610350" cy="822960"/>
              </a:xfrm>
            </p:grpSpPr>
            <p:sp>
              <p:nvSpPr>
                <p:cNvPr id="154" name="Rectangle 153">
                  <a:extLst>
                    <a:ext uri="{FF2B5EF4-FFF2-40B4-BE49-F238E27FC236}">
                      <a16:creationId xmlns:a16="http://schemas.microsoft.com/office/drawing/2014/main" id="{45C936AB-E2DE-4661-8A3D-642CC7DA0A2B}"/>
                    </a:ext>
                  </a:extLst>
                </p:cNvPr>
                <p:cNvSpPr/>
                <p:nvPr/>
              </p:nvSpPr>
              <p:spPr bwMode="auto">
                <a:xfrm>
                  <a:off x="1757570" y="5048250"/>
                  <a:ext cx="6562728" cy="822960"/>
                </a:xfrm>
                <a:prstGeom prst="rect">
                  <a:avLst/>
                </a:prstGeom>
                <a:solidFill>
                  <a:schemeClr val="accent2"/>
                </a:solidFill>
                <a:ln w="635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r" defTabSz="928688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7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Verdana" pitchFamily="-106" charset="0"/>
                  </a:endParaRPr>
                </a:p>
              </p:txBody>
            </p:sp>
            <p:cxnSp>
              <p:nvCxnSpPr>
                <p:cNvPr id="155" name="Straight Connector 154">
                  <a:extLst>
                    <a:ext uri="{FF2B5EF4-FFF2-40B4-BE49-F238E27FC236}">
                      <a16:creationId xmlns:a16="http://schemas.microsoft.com/office/drawing/2014/main" id="{CED5211A-73B2-4F0F-8101-B04280391DAE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H="1">
                  <a:off x="1734101" y="5178875"/>
                  <a:ext cx="6610350" cy="1"/>
                </a:xfrm>
                <a:prstGeom prst="line">
                  <a:avLst/>
                </a:prstGeom>
                <a:solidFill>
                  <a:schemeClr val="tx2"/>
                </a:solidFill>
                <a:ln w="12700" cap="flat" cmpd="sng" algn="ctr">
                  <a:solidFill>
                    <a:srgbClr val="EBF1CE"/>
                  </a:solidFill>
                  <a:prstDash val="sysDash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56" name="Straight Connector 155">
                  <a:extLst>
                    <a:ext uri="{FF2B5EF4-FFF2-40B4-BE49-F238E27FC236}">
                      <a16:creationId xmlns:a16="http://schemas.microsoft.com/office/drawing/2014/main" id="{CE903EC3-4E23-44E9-A4CC-EA641E18397A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H="1">
                  <a:off x="1734101" y="5740584"/>
                  <a:ext cx="6610350" cy="1"/>
                </a:xfrm>
                <a:prstGeom prst="line">
                  <a:avLst/>
                </a:prstGeom>
                <a:solidFill>
                  <a:schemeClr val="tx2"/>
                </a:solidFill>
                <a:ln w="12700" cap="flat" cmpd="sng" algn="ctr">
                  <a:solidFill>
                    <a:srgbClr val="EBF1CE"/>
                  </a:solidFill>
                  <a:prstDash val="sysDash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02822176-E71F-47E4-A730-72E24590896E}"/>
                  </a:ext>
                </a:extLst>
              </p:cNvPr>
              <p:cNvSpPr txBox="1"/>
              <p:nvPr/>
            </p:nvSpPr>
            <p:spPr>
              <a:xfrm>
                <a:off x="754441" y="4706356"/>
                <a:ext cx="656272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dirty="0">
                    <a:solidFill>
                      <a:srgbClr val="FFFFFF"/>
                    </a:solidFill>
                    <a:latin typeface="Niveau Grotesk Medium" panose="02000000000000000000" pitchFamily="50" charset="0"/>
                  </a:rPr>
                  <a:t>ABSTRACT</a:t>
                </a:r>
              </a:p>
            </p:txBody>
          </p:sp>
        </p:grp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64A2BAE4-650A-4CDD-9C3A-5B812E53B01F}"/>
                </a:ext>
              </a:extLst>
            </p:cNvPr>
            <p:cNvSpPr txBox="1"/>
            <p:nvPr/>
          </p:nvSpPr>
          <p:spPr>
            <a:xfrm>
              <a:off x="18724673" y="5149466"/>
              <a:ext cx="8373136" cy="2246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Background:</a:t>
              </a:r>
            </a:p>
            <a:p>
              <a:pPr algn="l"/>
              <a:endParaRPr 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l"/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Objective:</a:t>
              </a:r>
            </a:p>
            <a:p>
              <a:pPr algn="l"/>
              <a:endParaRPr 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l"/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Results:</a:t>
              </a:r>
            </a:p>
            <a:p>
              <a:pPr algn="l"/>
              <a:endParaRPr 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l"/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Conclusions:</a:t>
              </a:r>
            </a:p>
          </p:txBody>
        </p:sp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79FF1C75-55BB-4C2D-A977-982E693C30D3}"/>
              </a:ext>
            </a:extLst>
          </p:cNvPr>
          <p:cNvGrpSpPr/>
          <p:nvPr/>
        </p:nvGrpSpPr>
        <p:grpSpPr>
          <a:xfrm>
            <a:off x="457200" y="9017428"/>
            <a:ext cx="6858000" cy="3021550"/>
            <a:chOff x="18668098" y="4182912"/>
            <a:chExt cx="8486286" cy="3021550"/>
          </a:xfrm>
        </p:grpSpPr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728D33B1-F2D0-4D42-8DC2-B2B4DFAFD0A5}"/>
                </a:ext>
              </a:extLst>
            </p:cNvPr>
            <p:cNvSpPr/>
            <p:nvPr/>
          </p:nvSpPr>
          <p:spPr bwMode="auto">
            <a:xfrm>
              <a:off x="18668098" y="4832714"/>
              <a:ext cx="8486286" cy="2371748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286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-106" charset="0"/>
              </a:endParaRPr>
            </a:p>
          </p:txBody>
        </p:sp>
        <p:grpSp>
          <p:nvGrpSpPr>
            <p:cNvPr id="159" name="Group 158">
              <a:extLst>
                <a:ext uri="{FF2B5EF4-FFF2-40B4-BE49-F238E27FC236}">
                  <a16:creationId xmlns:a16="http://schemas.microsoft.com/office/drawing/2014/main" id="{BF03EDAB-E26C-40FC-A432-86C46DE2DA74}"/>
                </a:ext>
              </a:extLst>
            </p:cNvPr>
            <p:cNvGrpSpPr/>
            <p:nvPr/>
          </p:nvGrpSpPr>
          <p:grpSpPr>
            <a:xfrm>
              <a:off x="19606066" y="4182912"/>
              <a:ext cx="6610350" cy="822960"/>
              <a:chOff x="730972" y="4587263"/>
              <a:chExt cx="6610350" cy="822960"/>
            </a:xfrm>
          </p:grpSpPr>
          <p:grpSp>
            <p:nvGrpSpPr>
              <p:cNvPr id="161" name="Group 160">
                <a:extLst>
                  <a:ext uri="{FF2B5EF4-FFF2-40B4-BE49-F238E27FC236}">
                    <a16:creationId xmlns:a16="http://schemas.microsoft.com/office/drawing/2014/main" id="{16B78323-B6DD-4F1D-B176-C25A090A23AF}"/>
                  </a:ext>
                </a:extLst>
              </p:cNvPr>
              <p:cNvGrpSpPr/>
              <p:nvPr/>
            </p:nvGrpSpPr>
            <p:grpSpPr>
              <a:xfrm>
                <a:off x="730972" y="4587263"/>
                <a:ext cx="6610350" cy="822960"/>
                <a:chOff x="1734101" y="5048250"/>
                <a:chExt cx="6610350" cy="822960"/>
              </a:xfrm>
            </p:grpSpPr>
            <p:sp>
              <p:nvSpPr>
                <p:cNvPr id="163" name="Rectangle 162">
                  <a:extLst>
                    <a:ext uri="{FF2B5EF4-FFF2-40B4-BE49-F238E27FC236}">
                      <a16:creationId xmlns:a16="http://schemas.microsoft.com/office/drawing/2014/main" id="{58C8FD3E-5E34-4611-99AC-EF354F722BD4}"/>
                    </a:ext>
                  </a:extLst>
                </p:cNvPr>
                <p:cNvSpPr/>
                <p:nvPr/>
              </p:nvSpPr>
              <p:spPr bwMode="auto">
                <a:xfrm>
                  <a:off x="1757570" y="5048250"/>
                  <a:ext cx="6562728" cy="822960"/>
                </a:xfrm>
                <a:prstGeom prst="rect">
                  <a:avLst/>
                </a:prstGeom>
                <a:solidFill>
                  <a:schemeClr val="accent2"/>
                </a:solidFill>
                <a:ln w="635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r" defTabSz="928688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7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Verdana" pitchFamily="-106" charset="0"/>
                  </a:endParaRPr>
                </a:p>
              </p:txBody>
            </p:sp>
            <p:cxnSp>
              <p:nvCxnSpPr>
                <p:cNvPr id="164" name="Straight Connector 163">
                  <a:extLst>
                    <a:ext uri="{FF2B5EF4-FFF2-40B4-BE49-F238E27FC236}">
                      <a16:creationId xmlns:a16="http://schemas.microsoft.com/office/drawing/2014/main" id="{E6AC5B3C-5449-422D-91B4-7073F8D8C446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H="1">
                  <a:off x="1734101" y="5178875"/>
                  <a:ext cx="6610350" cy="1"/>
                </a:xfrm>
                <a:prstGeom prst="line">
                  <a:avLst/>
                </a:prstGeom>
                <a:solidFill>
                  <a:schemeClr val="tx2"/>
                </a:solidFill>
                <a:ln w="12700" cap="flat" cmpd="sng" algn="ctr">
                  <a:solidFill>
                    <a:srgbClr val="EBF1CE"/>
                  </a:solidFill>
                  <a:prstDash val="sysDash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65" name="Straight Connector 164">
                  <a:extLst>
                    <a:ext uri="{FF2B5EF4-FFF2-40B4-BE49-F238E27FC236}">
                      <a16:creationId xmlns:a16="http://schemas.microsoft.com/office/drawing/2014/main" id="{DAA06835-1370-40C6-9F5A-AD6D521A6596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H="1">
                  <a:off x="1734101" y="5740584"/>
                  <a:ext cx="6610350" cy="1"/>
                </a:xfrm>
                <a:prstGeom prst="line">
                  <a:avLst/>
                </a:prstGeom>
                <a:solidFill>
                  <a:schemeClr val="tx2"/>
                </a:solidFill>
                <a:ln w="12700" cap="flat" cmpd="sng" algn="ctr">
                  <a:solidFill>
                    <a:srgbClr val="EBF1CE"/>
                  </a:solidFill>
                  <a:prstDash val="sysDash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6E7653BA-5F41-4BBE-ABCE-4070BE617BD0}"/>
                  </a:ext>
                </a:extLst>
              </p:cNvPr>
              <p:cNvSpPr txBox="1"/>
              <p:nvPr/>
            </p:nvSpPr>
            <p:spPr>
              <a:xfrm>
                <a:off x="754441" y="4706356"/>
                <a:ext cx="656272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dirty="0">
                    <a:solidFill>
                      <a:srgbClr val="FFFFFF"/>
                    </a:solidFill>
                    <a:latin typeface="Niveau Grotesk Medium" panose="02000000000000000000" pitchFamily="50" charset="0"/>
                  </a:rPr>
                  <a:t>RESEARCH QUESTION</a:t>
                </a:r>
              </a:p>
            </p:txBody>
          </p:sp>
        </p:grp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60178E4C-4558-4ED9-83EF-1BC28723A357}"/>
                </a:ext>
              </a:extLst>
            </p:cNvPr>
            <p:cNvSpPr txBox="1"/>
            <p:nvPr/>
          </p:nvSpPr>
          <p:spPr>
            <a:xfrm>
              <a:off x="18724673" y="5149466"/>
              <a:ext cx="837313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algn="l">
                <a:buFont typeface="Arial" panose="020B0604020202020204" pitchFamily="34" charset="0"/>
                <a:buChar char="•"/>
              </a:pP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INSERT RESEARCH QUESTION HERE</a:t>
              </a:r>
            </a:p>
            <a:p>
              <a:pPr marL="342900" indent="-342900" algn="l">
                <a:buFont typeface="Arial" panose="020B0604020202020204" pitchFamily="34" charset="0"/>
                <a:buChar char="•"/>
              </a:pPr>
              <a:endParaRPr 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A87842DB-FD39-4B03-B8E5-0212E3C71E9E}"/>
              </a:ext>
            </a:extLst>
          </p:cNvPr>
          <p:cNvGrpSpPr/>
          <p:nvPr/>
        </p:nvGrpSpPr>
        <p:grpSpPr>
          <a:xfrm>
            <a:off x="457200" y="12280287"/>
            <a:ext cx="6858000" cy="5571541"/>
            <a:chOff x="18668098" y="4182912"/>
            <a:chExt cx="8486286" cy="5571541"/>
          </a:xfrm>
        </p:grpSpPr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ECBDF7C7-86CE-44C3-AB87-F7729ADAF254}"/>
                </a:ext>
              </a:extLst>
            </p:cNvPr>
            <p:cNvSpPr/>
            <p:nvPr/>
          </p:nvSpPr>
          <p:spPr bwMode="auto">
            <a:xfrm>
              <a:off x="18668098" y="4832713"/>
              <a:ext cx="8486286" cy="492174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286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-106" charset="0"/>
              </a:endParaRPr>
            </a:p>
          </p:txBody>
        </p:sp>
        <p:grpSp>
          <p:nvGrpSpPr>
            <p:cNvPr id="168" name="Group 167">
              <a:extLst>
                <a:ext uri="{FF2B5EF4-FFF2-40B4-BE49-F238E27FC236}">
                  <a16:creationId xmlns:a16="http://schemas.microsoft.com/office/drawing/2014/main" id="{C1572D4F-57E5-42C9-A4E2-320DCD555325}"/>
                </a:ext>
              </a:extLst>
            </p:cNvPr>
            <p:cNvGrpSpPr/>
            <p:nvPr/>
          </p:nvGrpSpPr>
          <p:grpSpPr>
            <a:xfrm>
              <a:off x="19606066" y="4182912"/>
              <a:ext cx="6610350" cy="822960"/>
              <a:chOff x="730972" y="4587263"/>
              <a:chExt cx="6610350" cy="822960"/>
            </a:xfrm>
          </p:grpSpPr>
          <p:grpSp>
            <p:nvGrpSpPr>
              <p:cNvPr id="170" name="Group 169">
                <a:extLst>
                  <a:ext uri="{FF2B5EF4-FFF2-40B4-BE49-F238E27FC236}">
                    <a16:creationId xmlns:a16="http://schemas.microsoft.com/office/drawing/2014/main" id="{C6A5388C-862D-4942-9307-76E5AFC862D3}"/>
                  </a:ext>
                </a:extLst>
              </p:cNvPr>
              <p:cNvGrpSpPr/>
              <p:nvPr/>
            </p:nvGrpSpPr>
            <p:grpSpPr>
              <a:xfrm>
                <a:off x="730972" y="4587263"/>
                <a:ext cx="6610350" cy="822960"/>
                <a:chOff x="1734101" y="5048250"/>
                <a:chExt cx="6610350" cy="822960"/>
              </a:xfrm>
            </p:grpSpPr>
            <p:sp>
              <p:nvSpPr>
                <p:cNvPr id="172" name="Rectangle 171">
                  <a:extLst>
                    <a:ext uri="{FF2B5EF4-FFF2-40B4-BE49-F238E27FC236}">
                      <a16:creationId xmlns:a16="http://schemas.microsoft.com/office/drawing/2014/main" id="{C412E0CE-1B4F-4BD2-B5B6-1F2DAE8F5B34}"/>
                    </a:ext>
                  </a:extLst>
                </p:cNvPr>
                <p:cNvSpPr/>
                <p:nvPr/>
              </p:nvSpPr>
              <p:spPr bwMode="auto">
                <a:xfrm>
                  <a:off x="1757570" y="5048250"/>
                  <a:ext cx="6562728" cy="822960"/>
                </a:xfrm>
                <a:prstGeom prst="rect">
                  <a:avLst/>
                </a:prstGeom>
                <a:solidFill>
                  <a:schemeClr val="accent2"/>
                </a:solidFill>
                <a:ln w="635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r" defTabSz="928688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7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Verdana" pitchFamily="-106" charset="0"/>
                  </a:endParaRPr>
                </a:p>
              </p:txBody>
            </p:sp>
            <p:cxnSp>
              <p:nvCxnSpPr>
                <p:cNvPr id="173" name="Straight Connector 172">
                  <a:extLst>
                    <a:ext uri="{FF2B5EF4-FFF2-40B4-BE49-F238E27FC236}">
                      <a16:creationId xmlns:a16="http://schemas.microsoft.com/office/drawing/2014/main" id="{B034973F-CBD2-4DA6-AD7E-62BE7D36E777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H="1">
                  <a:off x="1734101" y="5178875"/>
                  <a:ext cx="6610350" cy="1"/>
                </a:xfrm>
                <a:prstGeom prst="line">
                  <a:avLst/>
                </a:prstGeom>
                <a:solidFill>
                  <a:schemeClr val="tx2"/>
                </a:solidFill>
                <a:ln w="12700" cap="flat" cmpd="sng" algn="ctr">
                  <a:solidFill>
                    <a:srgbClr val="EBF1CE"/>
                  </a:solidFill>
                  <a:prstDash val="sysDash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74" name="Straight Connector 173">
                  <a:extLst>
                    <a:ext uri="{FF2B5EF4-FFF2-40B4-BE49-F238E27FC236}">
                      <a16:creationId xmlns:a16="http://schemas.microsoft.com/office/drawing/2014/main" id="{96DCE23F-1807-4557-BCF7-09389BEAF26F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H="1">
                  <a:off x="1734101" y="5740584"/>
                  <a:ext cx="6610350" cy="1"/>
                </a:xfrm>
                <a:prstGeom prst="line">
                  <a:avLst/>
                </a:prstGeom>
                <a:solidFill>
                  <a:schemeClr val="tx2"/>
                </a:solidFill>
                <a:ln w="12700" cap="flat" cmpd="sng" algn="ctr">
                  <a:solidFill>
                    <a:srgbClr val="EBF1CE"/>
                  </a:solidFill>
                  <a:prstDash val="sysDash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E9B42236-F2A2-456A-99C0-73B0FB41A087}"/>
                  </a:ext>
                </a:extLst>
              </p:cNvPr>
              <p:cNvSpPr txBox="1"/>
              <p:nvPr/>
            </p:nvSpPr>
            <p:spPr>
              <a:xfrm>
                <a:off x="754442" y="4706356"/>
                <a:ext cx="656272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dirty="0">
                    <a:solidFill>
                      <a:srgbClr val="FFFFFF"/>
                    </a:solidFill>
                    <a:latin typeface="Niveau Grotesk Medium" panose="02000000000000000000" pitchFamily="50" charset="0"/>
                  </a:rPr>
                  <a:t>DESCRIPTION OF STUDY</a:t>
                </a:r>
              </a:p>
            </p:txBody>
          </p:sp>
        </p:grp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5517A815-FCA0-4903-8E9A-42A649D37149}"/>
                </a:ext>
              </a:extLst>
            </p:cNvPr>
            <p:cNvSpPr txBox="1"/>
            <p:nvPr/>
          </p:nvSpPr>
          <p:spPr>
            <a:xfrm>
              <a:off x="18724673" y="5149466"/>
              <a:ext cx="837313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The Framingham Heart Study Teaching Data Set</a:t>
              </a:r>
            </a:p>
            <a:p>
              <a:pPr marL="342900" indent="-342900" algn="l">
                <a:buFont typeface="Arial" panose="020B0604020202020204" pitchFamily="34" charset="0"/>
                <a:buChar char="•"/>
              </a:pP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Study Design: Prospective Cohort Study</a:t>
              </a:r>
            </a:p>
            <a:p>
              <a:pPr marL="342900" indent="-342900" algn="l">
                <a:buFont typeface="Arial" panose="020B0604020202020204" pitchFamily="34" charset="0"/>
                <a:buChar char="•"/>
              </a:pPr>
              <a:endParaRPr 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1026" name="Picture 2" descr="http://choir.berkeley.edu/wp-content/uploads/2017/06/UCB-SPH-Logo-with-text-blue.png">
            <a:extLst>
              <a:ext uri="{FF2B5EF4-FFF2-40B4-BE49-F238E27FC236}">
                <a16:creationId xmlns:a16="http://schemas.microsoft.com/office/drawing/2014/main" id="{2A639D11-1964-48E2-83EC-0B15C53689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9394" y="620301"/>
            <a:ext cx="6284520" cy="1005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5" name="Picture 2" descr="http://choir.berkeley.edu/wp-content/uploads/2017/06/UCB-SPH-Logo-with-text-blue.png">
            <a:extLst>
              <a:ext uri="{FF2B5EF4-FFF2-40B4-BE49-F238E27FC236}">
                <a16:creationId xmlns:a16="http://schemas.microsoft.com/office/drawing/2014/main" id="{1739DCAE-DC2F-4D65-90C7-98A4137A79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95965" y="620334"/>
            <a:ext cx="6284520" cy="1005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7" name="Group 86">
            <a:extLst>
              <a:ext uri="{FF2B5EF4-FFF2-40B4-BE49-F238E27FC236}">
                <a16:creationId xmlns:a16="http://schemas.microsoft.com/office/drawing/2014/main" id="{1CA49C2A-0A24-47A5-879A-2BA511AD8E7A}"/>
              </a:ext>
            </a:extLst>
          </p:cNvPr>
          <p:cNvGrpSpPr/>
          <p:nvPr/>
        </p:nvGrpSpPr>
        <p:grpSpPr>
          <a:xfrm>
            <a:off x="7810362" y="5061664"/>
            <a:ext cx="11811276" cy="4842216"/>
            <a:chOff x="18668098" y="4182912"/>
            <a:chExt cx="8486286" cy="4842216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5A1D5573-650C-4BBC-99CB-7E39F1257173}"/>
                </a:ext>
              </a:extLst>
            </p:cNvPr>
            <p:cNvSpPr/>
            <p:nvPr/>
          </p:nvSpPr>
          <p:spPr bwMode="auto">
            <a:xfrm>
              <a:off x="18668098" y="4832714"/>
              <a:ext cx="8486286" cy="4192414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286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-106" charset="0"/>
              </a:endParaRPr>
            </a:p>
          </p:txBody>
        </p: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90B38641-42B7-42EC-8E4C-1988B445070E}"/>
                </a:ext>
              </a:extLst>
            </p:cNvPr>
            <p:cNvGrpSpPr/>
            <p:nvPr/>
          </p:nvGrpSpPr>
          <p:grpSpPr>
            <a:xfrm>
              <a:off x="19606066" y="4182912"/>
              <a:ext cx="6610350" cy="822960"/>
              <a:chOff x="730972" y="4587263"/>
              <a:chExt cx="6610350" cy="822960"/>
            </a:xfrm>
          </p:grpSpPr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A66D1811-1A7D-4A81-BEF7-A7D401FFF3EF}"/>
                  </a:ext>
                </a:extLst>
              </p:cNvPr>
              <p:cNvGrpSpPr/>
              <p:nvPr/>
            </p:nvGrpSpPr>
            <p:grpSpPr>
              <a:xfrm>
                <a:off x="730972" y="4587263"/>
                <a:ext cx="6610350" cy="822960"/>
                <a:chOff x="1734101" y="5048250"/>
                <a:chExt cx="6610350" cy="822960"/>
              </a:xfrm>
            </p:grpSpPr>
            <p:sp>
              <p:nvSpPr>
                <p:cNvPr id="95" name="Rectangle 94">
                  <a:extLst>
                    <a:ext uri="{FF2B5EF4-FFF2-40B4-BE49-F238E27FC236}">
                      <a16:creationId xmlns:a16="http://schemas.microsoft.com/office/drawing/2014/main" id="{1BBA99F2-40E3-45CE-B0A9-F17A17CB62E1}"/>
                    </a:ext>
                  </a:extLst>
                </p:cNvPr>
                <p:cNvSpPr/>
                <p:nvPr/>
              </p:nvSpPr>
              <p:spPr bwMode="auto">
                <a:xfrm>
                  <a:off x="1757570" y="5048250"/>
                  <a:ext cx="6562728" cy="822960"/>
                </a:xfrm>
                <a:prstGeom prst="rect">
                  <a:avLst/>
                </a:prstGeom>
                <a:solidFill>
                  <a:schemeClr val="accent2"/>
                </a:solidFill>
                <a:ln w="635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r" defTabSz="928688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7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Verdana" pitchFamily="-106" charset="0"/>
                  </a:endParaRPr>
                </a:p>
              </p:txBody>
            </p:sp>
            <p:cxnSp>
              <p:nvCxnSpPr>
                <p:cNvPr id="96" name="Straight Connector 95">
                  <a:extLst>
                    <a:ext uri="{FF2B5EF4-FFF2-40B4-BE49-F238E27FC236}">
                      <a16:creationId xmlns:a16="http://schemas.microsoft.com/office/drawing/2014/main" id="{BA9FFD7D-49F9-4169-8E19-385E519B9A22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H="1">
                  <a:off x="1734101" y="5178875"/>
                  <a:ext cx="6610350" cy="1"/>
                </a:xfrm>
                <a:prstGeom prst="line">
                  <a:avLst/>
                </a:prstGeom>
                <a:solidFill>
                  <a:schemeClr val="tx2"/>
                </a:solidFill>
                <a:ln w="12700" cap="flat" cmpd="sng" algn="ctr">
                  <a:solidFill>
                    <a:srgbClr val="EBF1CE"/>
                  </a:solidFill>
                  <a:prstDash val="sysDash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03" name="Straight Connector 102">
                  <a:extLst>
                    <a:ext uri="{FF2B5EF4-FFF2-40B4-BE49-F238E27FC236}">
                      <a16:creationId xmlns:a16="http://schemas.microsoft.com/office/drawing/2014/main" id="{1F936CC8-D189-4F6C-8DC6-565A4EF16D65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H="1">
                  <a:off x="1734101" y="5740584"/>
                  <a:ext cx="6610350" cy="1"/>
                </a:xfrm>
                <a:prstGeom prst="line">
                  <a:avLst/>
                </a:prstGeom>
                <a:solidFill>
                  <a:schemeClr val="tx2"/>
                </a:solidFill>
                <a:ln w="12700" cap="flat" cmpd="sng" algn="ctr">
                  <a:solidFill>
                    <a:srgbClr val="EBF1CE"/>
                  </a:solidFill>
                  <a:prstDash val="sysDash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348E3A2E-E7B6-4580-A2FD-255C522F00E8}"/>
                  </a:ext>
                </a:extLst>
              </p:cNvPr>
              <p:cNvSpPr txBox="1"/>
              <p:nvPr/>
            </p:nvSpPr>
            <p:spPr>
              <a:xfrm>
                <a:off x="754441" y="4706356"/>
                <a:ext cx="656272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dirty="0">
                    <a:solidFill>
                      <a:srgbClr val="FFFFFF"/>
                    </a:solidFill>
                    <a:latin typeface="Niveau Grotesk Medium" panose="02000000000000000000" pitchFamily="50" charset="0"/>
                  </a:rPr>
                  <a:t>STATISTICAL MODEL</a:t>
                </a:r>
              </a:p>
            </p:txBody>
          </p:sp>
        </p:grp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A1BF9DC9-09C0-4825-9E33-A67B4E4CE3B5}"/>
                </a:ext>
              </a:extLst>
            </p:cNvPr>
            <p:cNvSpPr txBox="1"/>
            <p:nvPr/>
          </p:nvSpPr>
          <p:spPr>
            <a:xfrm>
              <a:off x="18724673" y="5149466"/>
              <a:ext cx="8373136" cy="2246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Model 1</a:t>
              </a:r>
            </a:p>
            <a:p>
              <a:pPr algn="l"/>
              <a:endParaRPr 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l"/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Model 2</a:t>
              </a:r>
            </a:p>
            <a:p>
              <a:pPr algn="l"/>
              <a:endParaRPr 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l"/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Etc.</a:t>
              </a:r>
            </a:p>
            <a:p>
              <a:pPr algn="l"/>
              <a:endParaRPr 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l"/>
              <a:endParaRPr 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42757944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Custom 1">
      <a:dk1>
        <a:srgbClr val="000000"/>
      </a:dk1>
      <a:lt1>
        <a:srgbClr val="FFFFFF"/>
      </a:lt1>
      <a:dk2>
        <a:srgbClr val="00467F"/>
      </a:dk2>
      <a:lt2>
        <a:srgbClr val="FFDD00"/>
      </a:lt2>
      <a:accent1>
        <a:srgbClr val="9C89B8"/>
      </a:accent1>
      <a:accent2>
        <a:srgbClr val="F0A6CA"/>
      </a:accent2>
      <a:accent3>
        <a:srgbClr val="EFC3E6"/>
      </a:accent3>
      <a:accent4>
        <a:srgbClr val="F0E6EF"/>
      </a:accent4>
      <a:accent5>
        <a:srgbClr val="B8BEEF"/>
      </a:accent5>
      <a:accent6>
        <a:srgbClr val="E18923"/>
      </a:accent6>
      <a:hlink>
        <a:srgbClr val="EE3224"/>
      </a:hlink>
      <a:folHlink>
        <a:srgbClr val="EC008C"/>
      </a:folHlink>
    </a:clrScheme>
    <a:fontScheme name="Blank Presentation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286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pitchFamily="-10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286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pitchFamily="-106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467F"/>
        </a:dk2>
        <a:lt2>
          <a:srgbClr val="FFDD00"/>
        </a:lt2>
        <a:accent1>
          <a:srgbClr val="73C167"/>
        </a:accent1>
        <a:accent2>
          <a:srgbClr val="F89828"/>
        </a:accent2>
        <a:accent3>
          <a:srgbClr val="FFFFFF"/>
        </a:accent3>
        <a:accent4>
          <a:srgbClr val="000000"/>
        </a:accent4>
        <a:accent5>
          <a:srgbClr val="BCDDB8"/>
        </a:accent5>
        <a:accent6>
          <a:srgbClr val="E18923"/>
        </a:accent6>
        <a:hlink>
          <a:srgbClr val="EE3224"/>
        </a:hlink>
        <a:folHlink>
          <a:srgbClr val="EC008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3268</TotalTime>
  <Words>92</Words>
  <Application>Microsoft Office PowerPoint</Application>
  <PresentationFormat>Custom</PresentationFormat>
  <Paragraphs>41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Times New Roman</vt:lpstr>
      <vt:lpstr>Arial</vt:lpstr>
      <vt:lpstr>Geneva</vt:lpstr>
      <vt:lpstr>Niveau Grotesk Regular</vt:lpstr>
      <vt:lpstr>Niveau Grotesk Bold</vt:lpstr>
      <vt:lpstr>Verdana</vt:lpstr>
      <vt:lpstr>Niveau Grotesk Medium</vt:lpstr>
      <vt:lpstr>Blank Presentation</vt:lpstr>
      <vt:lpstr>PowerPoint Presentation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Carrie Duncan</dc:creator>
  <cp:lastModifiedBy>Catherine</cp:lastModifiedBy>
  <cp:revision>126</cp:revision>
  <dcterms:created xsi:type="dcterms:W3CDTF">2014-07-02T17:16:07Z</dcterms:created>
  <dcterms:modified xsi:type="dcterms:W3CDTF">2018-11-21T01:37:53Z</dcterms:modified>
</cp:coreProperties>
</file>