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p1uD7/W45U+Et1cRWimAVfQpy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COMP1521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Week 4 Tutorial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Conventions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$a registers for arguments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$v0 for return value (and syscall codes)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$t registers for temporary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you call another function, they may overwrite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must assume they have been changed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$s registers for saved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you call another function, they will leave it the way they found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Conversely, if you (as a function) use one, you must restore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$ra for return address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save registers – the stack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begin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Prologue: save everything you need to use that also needs to keep its value afterwards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$s registers you 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$ra if calling another function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Epilogue: restore all registers you saved back to their original value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Calling a function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up arguments in $a registers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jal instruction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value will be in $v0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6" y="3431117"/>
            <a:ext cx="8767762" cy="306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Concluding remark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</a:pPr>
            <a:r>
              <a:rPr lang="en-US" sz="5000"/>
              <a:t>Functions are important for the assignment</a:t>
            </a:r>
            <a:endParaRPr sz="5000"/>
          </a:p>
          <a:p>
            <a:pPr indent="-317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Char char="•"/>
            </a:pPr>
            <a:r>
              <a:rPr lang="en-US" sz="5000"/>
              <a:t>You must follow the calling conventions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2022-03-08T21:01:17Z</dcterms:created>
  <dc:creator>Catherine Liew</dc:creator>
</cp:coreProperties>
</file>