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9"/>
  </p:normalViewPr>
  <p:slideViewPr>
    <p:cSldViewPr snapToGrid="0" snapToObjects="1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4B350-3092-8D4F-802D-9C8347C45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983C5-CBEB-004A-823C-854189ED7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04585-D0A7-4E46-8B9E-61DF14B5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04EC-DF07-2347-BD1C-C64D42FA7C4A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16883-8FFA-8348-819D-FC32D41B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FE8BF-2E68-5D4C-BB3A-F3D6DF3BD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14E1-1A17-1644-B71B-A025B1CB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0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58A3-BF55-474A-AFE2-B52470D8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7A1139-030E-B14D-9112-DFD061333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2B4B4-7CBC-2B45-954C-8C066D18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04EC-DF07-2347-BD1C-C64D42FA7C4A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3D3A1-993B-444E-A1BF-581B0AF9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8E8B8-106C-7244-87CD-7DEA6386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14E1-1A17-1644-B71B-A025B1CB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8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A491DE-E752-3D42-9AA8-84C97EE71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1B2F9-EA6F-5F48-A3D9-4CEDE7FC5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752C3-8F17-8B4B-ADA2-CCFCDAF2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04EC-DF07-2347-BD1C-C64D42FA7C4A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97EB-A14B-1F40-9957-7CE9EF83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80208-2BB5-6543-8AAE-CFB3C33B6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14E1-1A17-1644-B71B-A025B1CB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1F2E-DDA0-1946-81B1-6A8CE98B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BC87C-CAB6-C141-BDB3-C06620BB1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AC0D8-1522-D049-BBDA-2043AE5A5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04EC-DF07-2347-BD1C-C64D42FA7C4A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C19D5-00F8-B646-9D2E-B2753D392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97761-8962-3F47-AF6D-B3EDF372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14E1-1A17-1644-B71B-A025B1CB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2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330C-C4B1-1441-9BE7-26780E96A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71D22-C95D-1141-BACA-A470D169F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859A1-C29E-CA4B-A498-317787A8D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04EC-DF07-2347-BD1C-C64D42FA7C4A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6B2CB-932B-E746-9AB5-31A4ED21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D076E-197A-DA4C-A04D-43773949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14E1-1A17-1644-B71B-A025B1CB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A641A-694D-694C-A347-AFA3473E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714FB-A838-A44F-B0CC-3479B9CF8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9D2E8-BBC5-6545-A21E-E1E948EFC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A28F1-FD20-7E48-925E-670781B8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04EC-DF07-2347-BD1C-C64D42FA7C4A}" type="datetimeFigureOut">
              <a:rPr lang="en-US" smtClean="0"/>
              <a:t>3/9/22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45E9A-5123-7A4C-8CB6-6F3B991E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5CFBD-A6D0-7744-A2C4-50B7466D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14E1-1A17-1644-B71B-A025B1CB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5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DE5EF-26E3-B144-8CF7-3FDB93A5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30E83-3293-1243-9D00-43E761615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CD3D0-415F-DE43-866B-14D9A5FE1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45A1D-7890-FA4E-BEAF-71474CA6C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1F3CB-FBB5-3546-B7CB-2DB26DB6D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032D59-2700-944E-B553-02C2E5183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04EC-DF07-2347-BD1C-C64D42FA7C4A}" type="datetimeFigureOut">
              <a:rPr lang="en-US" smtClean="0"/>
              <a:t>3/9/22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6C463B-736F-3646-83AA-BEA110524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652F6-DEE1-D045-842B-95F5F58E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14E1-1A17-1644-B71B-A025B1CB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8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2E64F-1429-194A-88CB-8CD42C098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D7387-EC3E-C241-A5B0-7ABD7B9C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04EC-DF07-2347-BD1C-C64D42FA7C4A}" type="datetimeFigureOut">
              <a:rPr lang="en-US" smtClean="0"/>
              <a:t>3/9/22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815CA-B2CC-2143-BDBC-64E653BB6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BAB82-D530-C648-95E3-854BBA723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14E1-1A17-1644-B71B-A025B1CB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2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139158-46C4-284D-8A49-4990CE53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04EC-DF07-2347-BD1C-C64D42FA7C4A}" type="datetimeFigureOut">
              <a:rPr lang="en-US" smtClean="0"/>
              <a:t>3/9/22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28C08-42C5-5C4D-8C7D-F4DD7D4A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A9C7B-BF87-7144-8F3D-0A4EC349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14E1-1A17-1644-B71B-A025B1CB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4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D235E-A914-B24A-BFA6-32F869DD2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667EA-BF38-F04E-8414-E30ACA580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B6BF1-94FE-414F-B9B9-58E696B23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606D9-A4F0-DC4D-9006-ABC8A098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04EC-DF07-2347-BD1C-C64D42FA7C4A}" type="datetimeFigureOut">
              <a:rPr lang="en-US" smtClean="0"/>
              <a:t>3/9/22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DACA8-BD51-7549-8DEA-EA10E3095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C1C08-2F42-954D-80FE-07F7FD16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14E1-1A17-1644-B71B-A025B1CB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4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5A56-3550-854F-A9DA-F948645D6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1AD1DB-D53C-E944-9F2D-36C21FD1C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C68C5-0878-D147-9875-88779874E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91DC4-9FFF-0342-A4D5-6BD6CA8E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04EC-DF07-2347-BD1C-C64D42FA7C4A}" type="datetimeFigureOut">
              <a:rPr lang="en-US" smtClean="0"/>
              <a:t>3/9/22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CB3BA-648C-0A44-BFD1-AF7C85A63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871E5-7357-2D47-9245-6E7162F3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14E1-1A17-1644-B71B-A025B1CB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2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295B1-986F-5244-A3B2-67062DC9B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2E371-CE1B-C64F-AB19-6F3653660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3E7AE-2892-AB4C-A0F4-53DE7E58B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204EC-DF07-2347-BD1C-C64D42FA7C4A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BA3FF-8C3F-7C40-AEA8-976CADCEE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FE0B7-9036-7C4B-BA3F-9404C4072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514E1-1A17-1644-B71B-A025B1CB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1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A388-01DA-4C41-96E0-A4A83BDC0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COMP1521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760E9-0F25-4B44-B54B-56635F4DCC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4 Tutorial</a:t>
            </a:r>
          </a:p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15335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9E55-779B-004A-A640-555C5D4F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BE098-FA62-C54B-B1D8-9A14166EC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$a registers for arguments</a:t>
            </a:r>
          </a:p>
          <a:p>
            <a:r>
              <a:rPr lang="en-US" dirty="0"/>
              <a:t>$v0 for return values (and </a:t>
            </a:r>
            <a:r>
              <a:rPr lang="en-US" dirty="0" err="1"/>
              <a:t>syscall</a:t>
            </a:r>
            <a:r>
              <a:rPr lang="en-US" dirty="0"/>
              <a:t> codes)</a:t>
            </a:r>
          </a:p>
          <a:p>
            <a:r>
              <a:rPr lang="en-US" dirty="0"/>
              <a:t>$t registers for temporary values</a:t>
            </a:r>
          </a:p>
          <a:p>
            <a:pPr lvl="1"/>
            <a:r>
              <a:rPr lang="en-US" dirty="0"/>
              <a:t>When you call another function, they may overwrite it</a:t>
            </a:r>
          </a:p>
          <a:p>
            <a:pPr lvl="1"/>
            <a:r>
              <a:rPr lang="en-US" dirty="0"/>
              <a:t>You must assume they have been changed</a:t>
            </a:r>
          </a:p>
          <a:p>
            <a:r>
              <a:rPr lang="en-US" dirty="0"/>
              <a:t>$s registers for saved values</a:t>
            </a:r>
          </a:p>
          <a:p>
            <a:pPr lvl="1"/>
            <a:r>
              <a:rPr lang="en-US" dirty="0"/>
              <a:t>When you call another function, they will leave it the way they found it</a:t>
            </a:r>
          </a:p>
          <a:p>
            <a:pPr lvl="1"/>
            <a:r>
              <a:rPr lang="en-US" dirty="0"/>
              <a:t>Conversely, if you (as a function) use one, you must restore it</a:t>
            </a:r>
          </a:p>
          <a:p>
            <a:r>
              <a:rPr lang="en-US" dirty="0"/>
              <a:t>$ra for return address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419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FD4E-AD6E-3E43-9161-43AB7FDEB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save registers – 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39354-FF17-584C-9E86-A0F455AC7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begin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push</a:t>
            </a:r>
          </a:p>
          <a:p>
            <a:r>
              <a:rPr lang="en-US" dirty="0"/>
              <a:t>pop</a:t>
            </a:r>
          </a:p>
          <a:p>
            <a:endParaRPr lang="en-US" dirty="0"/>
          </a:p>
          <a:p>
            <a:r>
              <a:rPr lang="en-US" dirty="0"/>
              <a:t>Prologue: save everything you need to use that also needs to keep its value afterwards</a:t>
            </a:r>
          </a:p>
          <a:p>
            <a:pPr lvl="1"/>
            <a:r>
              <a:rPr lang="en-US" dirty="0"/>
              <a:t>$s registers you use</a:t>
            </a:r>
          </a:p>
          <a:p>
            <a:pPr lvl="1"/>
            <a:r>
              <a:rPr lang="en-US" dirty="0"/>
              <a:t>$ra if calling another function</a:t>
            </a:r>
          </a:p>
          <a:p>
            <a:r>
              <a:rPr lang="en-US" dirty="0"/>
              <a:t>Epilogue: restore all registers you saved back to their original value</a:t>
            </a:r>
          </a:p>
        </p:txBody>
      </p:sp>
    </p:spTree>
    <p:extLst>
      <p:ext uri="{BB962C8B-B14F-4D97-AF65-F5344CB8AC3E}">
        <p14:creationId xmlns:p14="http://schemas.microsoft.com/office/powerpoint/2010/main" val="260687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CC24B-A31F-4049-AB9B-A2B610D0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73496-56D1-4243-82D0-5A0F87A79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arguments in $a registers</a:t>
            </a:r>
          </a:p>
          <a:p>
            <a:r>
              <a:rPr lang="en-US" dirty="0"/>
              <a:t>Use </a:t>
            </a:r>
            <a:r>
              <a:rPr lang="en-US" dirty="0" err="1"/>
              <a:t>jal</a:t>
            </a:r>
            <a:r>
              <a:rPr lang="en-US" dirty="0"/>
              <a:t> instruction</a:t>
            </a:r>
          </a:p>
          <a:p>
            <a:r>
              <a:rPr lang="en-US" dirty="0"/>
              <a:t>Return value will be in $v0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CAC21F-DC0E-4B49-B3B3-80DF2E563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6" y="3431117"/>
            <a:ext cx="8767762" cy="306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86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DDBE2-47AA-6F4A-BA0F-A79577A29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remark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A1C9C-77ED-3F42-9B0D-8129DB334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Functions are important for the assignment</a:t>
            </a:r>
          </a:p>
          <a:p>
            <a:r>
              <a:rPr lang="en-US" sz="6000" dirty="0"/>
              <a:t>You must follow the calling conventions! </a:t>
            </a:r>
            <a:r>
              <a:rPr lang="en-US" sz="3200" dirty="0"/>
              <a:t>(or the marking tests may not run properly)</a:t>
            </a:r>
          </a:p>
        </p:txBody>
      </p:sp>
    </p:spTree>
    <p:extLst>
      <p:ext uri="{BB962C8B-B14F-4D97-AF65-F5344CB8AC3E}">
        <p14:creationId xmlns:p14="http://schemas.microsoft.com/office/powerpoint/2010/main" val="2408789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181</Words>
  <Application>Microsoft Macintosh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COMP1521</vt:lpstr>
      <vt:lpstr>Conventions</vt:lpstr>
      <vt:lpstr>How to save registers – the stack</vt:lpstr>
      <vt:lpstr>Calling a function</vt:lpstr>
      <vt:lpstr>Concluding remark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COMP1521</dc:title>
  <dc:creator>Catherine Liew</dc:creator>
  <cp:lastModifiedBy>Catherine Liew</cp:lastModifiedBy>
  <cp:revision>8</cp:revision>
  <dcterms:created xsi:type="dcterms:W3CDTF">2022-03-08T21:01:17Z</dcterms:created>
  <dcterms:modified xsi:type="dcterms:W3CDTF">2022-03-09T01:34:54Z</dcterms:modified>
</cp:coreProperties>
</file>