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19" r:id="rId2"/>
  </p:sldIdLst>
  <p:sldSz cx="9144000" cy="6858000" type="screen4x3"/>
  <p:notesSz cx="6877050" cy="10002838"/>
  <p:defaultTextStyle>
    <a:defPPr>
      <a:defRPr lang="en-US"/>
    </a:defPPr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7">
          <p15:clr>
            <a:srgbClr val="A4A3A4"/>
          </p15:clr>
        </p15:guide>
        <p15:guide id="2" orient="horz" pos="935" userDrawn="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391">
          <p15:clr>
            <a:srgbClr val="A4A3A4"/>
          </p15:clr>
        </p15:guide>
        <p15:guide id="5" orient="horz" pos="640">
          <p15:clr>
            <a:srgbClr val="A4A3A4"/>
          </p15:clr>
        </p15:guide>
        <p15:guide id="6" pos="2880">
          <p15:clr>
            <a:srgbClr val="A4A3A4"/>
          </p15:clr>
        </p15:guide>
        <p15:guide id="7" pos="249">
          <p15:clr>
            <a:srgbClr val="A4A3A4"/>
          </p15:clr>
        </p15:guide>
        <p15:guide id="8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FF"/>
    <a:srgbClr val="004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7E5F81B-B57D-4800-8E8F-8E96741CC982}" styleName="Mettler Toledo &gt; Green Tabl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512FF0-2B18-46AF-9A1B-3A70A708474B}" styleName="Mettler Toledo &gt; Green Tab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439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476" y="108"/>
      </p:cViewPr>
      <p:guideLst>
        <p:guide orient="horz" pos="2477"/>
        <p:guide orient="horz" pos="935"/>
        <p:guide orient="horz" pos="4020"/>
        <p:guide orient="horz" pos="391"/>
        <p:guide orient="horz" pos="640"/>
        <p:guide pos="2880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3726" y="-126"/>
      </p:cViewPr>
      <p:guideLst>
        <p:guide orient="horz" pos="3151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574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25033" y="4751348"/>
            <a:ext cx="5018567" cy="4501277"/>
          </a:xfrm>
          <a:prstGeom prst="rect">
            <a:avLst/>
          </a:prstGeom>
        </p:spPr>
        <p:txBody>
          <a:bodyPr vert="horz" lIns="96451" tIns="48225" rIns="96451" bIns="48225" rtlCol="0">
            <a:normAutofit/>
          </a:bodyPr>
          <a:lstStyle/>
          <a:p>
            <a:pPr lvl="0"/>
            <a:r>
              <a:rPr lang="en-US" dirty="0" err="1" smtClean="0"/>
              <a:t>Textmasterformate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T: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411760" y="0"/>
            <a:ext cx="6732240" cy="2636838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37"/>
          <p:cNvSpPr>
            <a:spLocks noChangeArrowheads="1"/>
          </p:cNvSpPr>
          <p:nvPr userDrawn="1"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52936"/>
            <a:ext cx="6200120" cy="597686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3"/>
            <a:ext cx="6200121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Horizontal Large Table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>
          <a:xfrm>
            <a:off x="395536" y="188641"/>
            <a:ext cx="6914902" cy="5739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484783"/>
            <a:ext cx="8353425" cy="23042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3" hasCustomPrompt="1"/>
          </p:nvPr>
        </p:nvSpPr>
        <p:spPr>
          <a:xfrm>
            <a:off x="395288" y="3932238"/>
            <a:ext cx="8353425" cy="244951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Select icon below to add table or image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4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4032696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4716016" y="1485900"/>
            <a:ext cx="4032697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Text And Right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6000"/>
            <a:ext cx="8353176" cy="32476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536" y="1485900"/>
            <a:ext cx="4032448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4" hasCustomPrompt="1"/>
          </p:nvPr>
        </p:nvSpPr>
        <p:spPr>
          <a:xfrm>
            <a:off x="4716015" y="1485900"/>
            <a:ext cx="4032698" cy="489585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5472856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1" hasCustomPrompt="1"/>
          </p:nvPr>
        </p:nvSpPr>
        <p:spPr>
          <a:xfrm>
            <a:off x="6156176" y="1485900"/>
            <a:ext cx="2592538" cy="230314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24" name="Picture Placeholder 223"/>
          <p:cNvSpPr>
            <a:spLocks noGrp="1"/>
          </p:cNvSpPr>
          <p:nvPr>
            <p:ph type="pic" sz="quarter" idx="102" hasCustomPrompt="1"/>
          </p:nvPr>
        </p:nvSpPr>
        <p:spPr>
          <a:xfrm>
            <a:off x="6156176" y="4077072"/>
            <a:ext cx="2592537" cy="230467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3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8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4025050" cy="2303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4716015" y="1485900"/>
            <a:ext cx="4032698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395288" y="4077072"/>
            <a:ext cx="4032695" cy="23046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2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2592536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3275856" y="1485900"/>
            <a:ext cx="2592144" cy="4893469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6156176" y="1485900"/>
            <a:ext cx="2592538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2B2B68EE-DD1E-4368-AFCE-24A50EC7BF18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Three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3140968"/>
            <a:ext cx="2587201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3275855" y="3140968"/>
            <a:ext cx="2592289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6156176" y="3140968"/>
            <a:ext cx="2592537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2B2B68EE-DD1E-4368-AFCE-24A50EC7BF18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6" hasCustomPrompt="1"/>
          </p:nvPr>
        </p:nvSpPr>
        <p:spPr>
          <a:xfrm>
            <a:off x="395288" y="1485900"/>
            <a:ext cx="2592536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7" hasCustomPrompt="1"/>
          </p:nvPr>
        </p:nvSpPr>
        <p:spPr>
          <a:xfrm>
            <a:off x="3275856" y="1485900"/>
            <a:ext cx="2595206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08" hasCustomPrompt="1"/>
          </p:nvPr>
        </p:nvSpPr>
        <p:spPr>
          <a:xfrm>
            <a:off x="6155652" y="1485900"/>
            <a:ext cx="2593061" cy="142869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9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4784"/>
            <a:ext cx="1872456" cy="489654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2555776" y="1484784"/>
            <a:ext cx="1872208" cy="489654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4716016" y="1485900"/>
            <a:ext cx="1872208" cy="4895428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2B2B68EE-DD1E-4368-AFCE-24A50EC7BF18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Body4"/>
          <p:cNvSpPr>
            <a:spLocks noGrp="1"/>
          </p:cNvSpPr>
          <p:nvPr>
            <p:ph sz="quarter" idx="4"/>
          </p:nvPr>
        </p:nvSpPr>
        <p:spPr>
          <a:xfrm>
            <a:off x="6876255" y="1485900"/>
            <a:ext cx="1872458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Four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536" y="3140968"/>
            <a:ext cx="1872208" cy="3240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2555776" y="3140968"/>
            <a:ext cx="1872208" cy="3240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4716016" y="3147550"/>
            <a:ext cx="1863614" cy="3234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2B2B68EE-DD1E-4368-AFCE-24A50EC7BF18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Body4"/>
          <p:cNvSpPr>
            <a:spLocks noGrp="1"/>
          </p:cNvSpPr>
          <p:nvPr>
            <p:ph sz="quarter" idx="4"/>
          </p:nvPr>
        </p:nvSpPr>
        <p:spPr>
          <a:xfrm>
            <a:off x="6876256" y="3140968"/>
            <a:ext cx="1872457" cy="3240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6" hasCustomPrompt="1"/>
          </p:nvPr>
        </p:nvSpPr>
        <p:spPr>
          <a:xfrm>
            <a:off x="395288" y="1484784"/>
            <a:ext cx="1872456" cy="1440160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7" hasCustomPrompt="1"/>
          </p:nvPr>
        </p:nvSpPr>
        <p:spPr>
          <a:xfrm>
            <a:off x="2555776" y="1484784"/>
            <a:ext cx="1862724" cy="1437010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08" hasCustomPrompt="1"/>
          </p:nvPr>
        </p:nvSpPr>
        <p:spPr>
          <a:xfrm>
            <a:off x="4716016" y="1485900"/>
            <a:ext cx="1872208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09" hasCustomPrompt="1"/>
          </p:nvPr>
        </p:nvSpPr>
        <p:spPr>
          <a:xfrm>
            <a:off x="6876255" y="1485900"/>
            <a:ext cx="1872458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9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10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8" name="Body1"/>
          <p:cNvSpPr>
            <a:spLocks noGrp="1"/>
          </p:cNvSpPr>
          <p:nvPr>
            <p:ph sz="quarter" idx="2" hasCustomPrompt="1"/>
          </p:nvPr>
        </p:nvSpPr>
        <p:spPr>
          <a:xfrm>
            <a:off x="395536" y="2060576"/>
            <a:ext cx="4032448" cy="172846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 baseline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4" name="Body2"/>
          <p:cNvSpPr>
            <a:spLocks noGrp="1"/>
          </p:cNvSpPr>
          <p:nvPr>
            <p:ph sz="quarter" idx="4" hasCustomPrompt="1"/>
          </p:nvPr>
        </p:nvSpPr>
        <p:spPr>
          <a:xfrm>
            <a:off x="4716017" y="2060848"/>
            <a:ext cx="4032696" cy="1728192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 baseline="0"/>
            </a:lvl1pPr>
            <a:lvl2pPr>
              <a:defRPr sz="1600" baseline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7" name="Body3"/>
          <p:cNvSpPr>
            <a:spLocks noGrp="1"/>
          </p:cNvSpPr>
          <p:nvPr>
            <p:ph sz="quarter" idx="6" hasCustomPrompt="1"/>
          </p:nvPr>
        </p:nvSpPr>
        <p:spPr>
          <a:xfrm>
            <a:off x="395288" y="4653136"/>
            <a:ext cx="4032696" cy="172861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8" name="Body4"/>
          <p:cNvSpPr>
            <a:spLocks noGrp="1"/>
          </p:cNvSpPr>
          <p:nvPr>
            <p:ph sz="quarter" idx="8" hasCustomPrompt="1"/>
          </p:nvPr>
        </p:nvSpPr>
        <p:spPr>
          <a:xfrm>
            <a:off x="4716016" y="4653136"/>
            <a:ext cx="4032697" cy="172861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5" name="TitelBalken2"/>
          <p:cNvSpPr>
            <a:spLocks noGrp="1"/>
          </p:cNvSpPr>
          <p:nvPr>
            <p:ph type="body" sz="quarter" idx="3"/>
          </p:nvPr>
        </p:nvSpPr>
        <p:spPr>
          <a:xfrm>
            <a:off x="4716015" y="1485900"/>
            <a:ext cx="4032697" cy="572294"/>
          </a:xfrm>
          <a:solidFill>
            <a:schemeClr val="bg2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itelBalken3"/>
          <p:cNvSpPr>
            <a:spLocks noGrp="1"/>
          </p:cNvSpPr>
          <p:nvPr>
            <p:ph type="body" idx="5"/>
          </p:nvPr>
        </p:nvSpPr>
        <p:spPr>
          <a:xfrm>
            <a:off x="395288" y="4077072"/>
            <a:ext cx="4032696" cy="576064"/>
          </a:xfrm>
          <a:solidFill>
            <a:schemeClr val="tx1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itelBalken4"/>
          <p:cNvSpPr>
            <a:spLocks noGrp="1"/>
          </p:cNvSpPr>
          <p:nvPr>
            <p:ph type="body" sz="quarter" idx="7"/>
          </p:nvPr>
        </p:nvSpPr>
        <p:spPr>
          <a:xfrm>
            <a:off x="4716016" y="4077072"/>
            <a:ext cx="4032698" cy="576064"/>
          </a:xfrm>
          <a:solidFill>
            <a:schemeClr val="accent6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itelBalken1"/>
          <p:cNvSpPr>
            <a:spLocks noGrp="1"/>
          </p:cNvSpPr>
          <p:nvPr>
            <p:ph type="body" idx="1"/>
          </p:nvPr>
        </p:nvSpPr>
        <p:spPr>
          <a:xfrm>
            <a:off x="395288" y="1484784"/>
            <a:ext cx="4032696" cy="573410"/>
          </a:xfrm>
          <a:solidFill>
            <a:schemeClr val="accent1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02"/>
          </p:nvPr>
        </p:nvSpPr>
        <p:spPr/>
        <p:txBody>
          <a:bodyPr/>
          <a:lstStyle/>
          <a:p>
            <a:fld id="{2B2B68EE-DD1E-4368-AFCE-24A50EC7BF18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3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T: Cover Page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434856" y="0"/>
            <a:ext cx="6709144" cy="263519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6" name="Rectangle 37"/>
          <p:cNvSpPr>
            <a:spLocks noChangeArrowheads="1"/>
          </p:cNvSpPr>
          <p:nvPr userDrawn="1"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52936"/>
            <a:ext cx="6192688" cy="597686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2"/>
            <a:ext cx="6192689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4117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1085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Bildplatzhalter 10"/>
          <p:cNvSpPr>
            <a:spLocks noGrp="1"/>
          </p:cNvSpPr>
          <p:nvPr>
            <p:ph type="pic" sz="quarter" idx="15" hasCustomPrompt="1"/>
          </p:nvPr>
        </p:nvSpPr>
        <p:spPr>
          <a:xfrm>
            <a:off x="58053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5021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2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T: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95288" y="404581"/>
            <a:ext cx="8353425" cy="597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noProof="0" dirty="0" smtClean="0">
                <a:solidFill>
                  <a:schemeClr val="accent4"/>
                </a:solidFill>
              </a:rPr>
              <a:t>End master</a:t>
            </a:r>
            <a:endParaRPr lang="en-US" sz="7200" noProof="0" dirty="0" smtClean="0">
              <a:solidFill>
                <a:schemeClr val="tx1"/>
              </a:solidFill>
            </a:endParaRPr>
          </a:p>
          <a:p>
            <a:pPr algn="ctr"/>
            <a:r>
              <a:rPr lang="en-US" sz="7200" noProof="0" dirty="0" smtClean="0">
                <a:solidFill>
                  <a:schemeClr val="tx1"/>
                </a:solidFill>
              </a:rPr>
              <a:t>Delete all layouts</a:t>
            </a:r>
            <a:r>
              <a:rPr lang="en-US" sz="7200" baseline="0" noProof="0" dirty="0" smtClean="0">
                <a:solidFill>
                  <a:schemeClr val="tx1"/>
                </a:solidFill>
              </a:rPr>
              <a:t> after this layout!</a:t>
            </a:r>
            <a:endParaRPr lang="en-US" sz="7200" noProof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9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T: Cover Pag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1760" y="0"/>
            <a:ext cx="4277040" cy="2636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6" name="Rectangle 37"/>
          <p:cNvSpPr>
            <a:spLocks noChangeArrowheads="1"/>
          </p:cNvSpPr>
          <p:nvPr userDrawn="1"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433600" y="2642400"/>
            <a:ext cx="6710400" cy="421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0"/>
            <a:ext cx="2555775" cy="2636912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36800"/>
            <a:ext cx="6192688" cy="613822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3"/>
            <a:ext cx="6192689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4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T: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gray">
          <a:xfrm>
            <a:off x="0" y="0"/>
            <a:ext cx="4572000" cy="623731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  <a:gs pos="70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de-DE">
              <a:solidFill>
                <a:srgbClr val="6BD2FF"/>
              </a:solidFill>
            </a:endParaRPr>
          </a:p>
        </p:txBody>
      </p:sp>
      <p:sp>
        <p:nvSpPr>
          <p:cNvPr id="3" name="Body1"/>
          <p:cNvSpPr>
            <a:spLocks noGrp="1"/>
          </p:cNvSpPr>
          <p:nvPr>
            <p:ph type="body" idx="1" hasCustomPrompt="1"/>
          </p:nvPr>
        </p:nvSpPr>
        <p:spPr>
          <a:xfrm>
            <a:off x="4716016" y="3212976"/>
            <a:ext cx="4032697" cy="3168773"/>
          </a:xfrm>
        </p:spPr>
        <p:txBody>
          <a:bodyPr anchor="t"/>
          <a:lstStyle>
            <a:lvl1pPr marL="216000" indent="-2160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chapter topic…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95287" y="1484313"/>
            <a:ext cx="4032251" cy="1584637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lang="en-US" noProof="0" dirty="0" smtClean="0"/>
              <a:t>Click to add chapter name…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4716000" y="2898000"/>
            <a:ext cx="4032693" cy="8175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2924175"/>
          </a:xfrm>
        </p:spPr>
        <p:txBody>
          <a:bodyPr tIns="86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016000"/>
            <a:ext cx="8353425" cy="5365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4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6912464" cy="5733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6000"/>
            <a:ext cx="8353176" cy="324768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485900"/>
            <a:ext cx="8353426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5" name="Foliennummernplatzhalter 3"/>
          <p:cNvSpPr>
            <a:spLocks noGrp="1"/>
          </p:cNvSpPr>
          <p:nvPr>
            <p:ph type="sldNum" sz="quarter" idx="100"/>
          </p:nvPr>
        </p:nvSpPr>
        <p:spPr>
          <a:xfrm>
            <a:off x="8748000" y="327719"/>
            <a:ext cx="396000" cy="432000"/>
          </a:xfrm>
        </p:spPr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1"/>
          </p:nvPr>
        </p:nvSpPr>
        <p:spPr>
          <a:xfrm>
            <a:off x="395536" y="6645600"/>
            <a:ext cx="8352927" cy="151200"/>
          </a:xfrm>
        </p:spPr>
        <p:txBody>
          <a:bodyPr/>
          <a:lstStyle/>
          <a:p>
            <a:r>
              <a:rPr lang="en-US" dirty="0" smtClean="0"/>
              <a:t>For internal use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Full Page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536" y="1015999"/>
            <a:ext cx="8352928" cy="324769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 hasCustomPrompt="1"/>
          </p:nvPr>
        </p:nvSpPr>
        <p:spPr>
          <a:xfrm>
            <a:off x="395288" y="1485900"/>
            <a:ext cx="8353425" cy="4463380"/>
          </a:xfrm>
          <a:noFill/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icon to insert chart or table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1" hasCustomPrompt="1"/>
          </p:nvPr>
        </p:nvSpPr>
        <p:spPr>
          <a:xfrm>
            <a:off x="395288" y="6093296"/>
            <a:ext cx="8353425" cy="28803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Add chart/table description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2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Tag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6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17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: 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0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2"/>
          <p:cNvSpPr>
            <a:spLocks noChangeArrowheads="1"/>
          </p:cNvSpPr>
          <p:nvPr/>
        </p:nvSpPr>
        <p:spPr bwMode="gray">
          <a:xfrm>
            <a:off x="0" y="0"/>
            <a:ext cx="9144000" cy="76491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65880" y="486214"/>
            <a:ext cx="1211262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536" y="188641"/>
            <a:ext cx="6912768" cy="573984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485900"/>
            <a:ext cx="8353424" cy="4895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</a:p>
          <a:p>
            <a:pPr lvl="5"/>
            <a:r>
              <a:rPr lang="en-US" dirty="0" smtClean="0"/>
              <a:t>Level 6</a:t>
            </a:r>
          </a:p>
          <a:p>
            <a:pPr lvl="6"/>
            <a:r>
              <a:rPr lang="en-US" dirty="0" smtClean="0"/>
              <a:t>Level 7</a:t>
            </a:r>
          </a:p>
          <a:p>
            <a:pPr lvl="7"/>
            <a:r>
              <a:rPr lang="en-US" dirty="0" smtClean="0"/>
              <a:t>Level 8</a:t>
            </a:r>
          </a:p>
          <a:p>
            <a:pPr lvl="8"/>
            <a:r>
              <a:rPr lang="en-US" dirty="0" smtClean="0"/>
              <a:t>Level 9</a:t>
            </a:r>
            <a:endParaRPr lang="en-US" dirty="0"/>
          </a:p>
        </p:txBody>
      </p:sp>
      <p:cxnSp>
        <p:nvCxnSpPr>
          <p:cNvPr id="8" name="Gerade Verbindung 7"/>
          <p:cNvCxnSpPr/>
          <p:nvPr/>
        </p:nvCxnSpPr>
        <p:spPr bwMode="gray">
          <a:xfrm flipV="1">
            <a:off x="8748580" y="466862"/>
            <a:ext cx="0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48000" y="327719"/>
            <a:ext cx="396000" cy="432000"/>
          </a:xfrm>
          <a:prstGeom prst="rect">
            <a:avLst/>
          </a:prstGeom>
        </p:spPr>
        <p:txBody>
          <a:bodyPr vert="horz" lIns="72000" tIns="0" rIns="0" bIns="100800" rtlCol="0" anchor="b" anchorCtr="0"/>
          <a:lstStyle>
            <a:lvl1pPr algn="l">
              <a:defRPr sz="1420">
                <a:solidFill>
                  <a:schemeClr val="bg1"/>
                </a:solidFill>
              </a:defRPr>
            </a:lvl1pPr>
          </a:lstStyle>
          <a:p>
            <a:fld id="{2B2B68EE-DD1E-4368-AFCE-24A50EC7BF18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95287" y="6645600"/>
            <a:ext cx="8353425" cy="1512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For internal use - Confidential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82" r:id="rId3"/>
    <p:sldLayoutId id="2147483663" r:id="rId4"/>
    <p:sldLayoutId id="2147483679" r:id="rId5"/>
    <p:sldLayoutId id="2147483662" r:id="rId6"/>
    <p:sldLayoutId id="2147483684" r:id="rId7"/>
    <p:sldLayoutId id="2147483666" r:id="rId8"/>
    <p:sldLayoutId id="2147483680" r:id="rId9"/>
    <p:sldLayoutId id="2147483673" r:id="rId10"/>
    <p:sldLayoutId id="2147483664" r:id="rId11"/>
    <p:sldLayoutId id="2147483675" r:id="rId12"/>
    <p:sldLayoutId id="2147483677" r:id="rId13"/>
    <p:sldLayoutId id="2147483678" r:id="rId14"/>
    <p:sldLayoutId id="2147483669" r:id="rId15"/>
    <p:sldLayoutId id="2147483683" r:id="rId16"/>
    <p:sldLayoutId id="2147483672" r:id="rId17"/>
    <p:sldLayoutId id="2147483674" r:id="rId18"/>
    <p:sldLayoutId id="2147483665" r:id="rId19"/>
    <p:sldLayoutId id="2147483676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9388" indent="-179388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415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462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14488" indent="-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Journey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99"/>
          </p:nvPr>
        </p:nvSpPr>
        <p:spPr/>
        <p:txBody>
          <a:bodyPr/>
          <a:lstStyle/>
          <a:p>
            <a:r>
              <a:rPr lang="en-US" dirty="0" smtClean="0"/>
              <a:t>Loading the Data into our Data-Warehouse using SSIS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389475"/>
            <a:ext cx="8353425" cy="4045319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r>
              <a:rPr lang="en-US" smtClean="0"/>
              <a:t>For internal use - 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final Mar 22">
  <a:themeElements>
    <a:clrScheme name="METTLER TOLEDO">
      <a:dk1>
        <a:srgbClr val="004696"/>
      </a:dk1>
      <a:lt1>
        <a:srgbClr val="FFFFFF"/>
      </a:lt1>
      <a:dk2>
        <a:srgbClr val="FFFFFF"/>
      </a:dk2>
      <a:lt2>
        <a:srgbClr val="3399FF"/>
      </a:lt2>
      <a:accent1>
        <a:srgbClr val="56A410"/>
      </a:accent1>
      <a:accent2>
        <a:srgbClr val="004696"/>
      </a:accent2>
      <a:accent3>
        <a:srgbClr val="3399FF"/>
      </a:accent3>
      <a:accent4>
        <a:srgbClr val="97CBFF"/>
      </a:accent4>
      <a:accent5>
        <a:srgbClr val="BEF38E"/>
      </a:accent5>
      <a:accent6>
        <a:srgbClr val="E69400"/>
      </a:accent6>
      <a:hlink>
        <a:srgbClr val="004696"/>
      </a:hlink>
      <a:folHlink>
        <a:srgbClr val="97CBFF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tler-Toledo-Master">
      <a: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100000"/>
                <a:shade val="50000"/>
                <a:satMod val="130000"/>
              </a:schemeClr>
            </a:gs>
            <a:gs pos="80000">
              <a:schemeClr val="phClr">
                <a:tint val="100000"/>
                <a:shade val="90000"/>
                <a:alpha val="100000"/>
                <a:satMod val="130000"/>
              </a:schemeClr>
            </a:gs>
            <a:gs pos="100000">
              <a:schemeClr val="phClr">
                <a:tint val="100000"/>
                <a:shade val="100000"/>
                <a:alpha val="100000"/>
                <a:satMod val="130000"/>
              </a:schemeClr>
            </a:gs>
          </a:gsLst>
          <a:lin ang="16200000" scaled="1"/>
        </a:gradFill>
      </a:fillStyleLst>
      <a:lnStyleLst>
        <a:ln w="6350" cap="flat" cmpd="sng" algn="ctr">
          <a:solidFill>
            <a:schemeClr val="phClr">
              <a:satMod val="150000"/>
            </a:schemeClr>
          </a:solidFill>
          <a:prstDash val="solid"/>
        </a:ln>
        <a:ln w="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5" dist="25400" dir="5400000" algn="bl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44000" indent="-144000">
          <a:spcBef>
            <a:spcPts val="400"/>
          </a:spcBef>
          <a:spcAft>
            <a:spcPts val="600"/>
          </a:spcAft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MT Green">
      <a:srgbClr val="60B612"/>
    </a:custClr>
    <a:custClr name="MT Blue">
      <a:srgbClr val="004696"/>
    </a:custClr>
    <a:custClr name="MT Cyan">
      <a:srgbClr val="3399FF"/>
    </a:custClr>
  </a:custClrLst>
</a:theme>
</file>

<file path=ppt/theme/theme2.xml><?xml version="1.0" encoding="utf-8"?>
<a:theme xmlns:a="http://schemas.openxmlformats.org/drawingml/2006/main" name="Larissa-Design">
  <a:themeElements>
    <a:clrScheme name="Mettler-Toledo-Colors">
      <a:dk1>
        <a:srgbClr val="004696"/>
      </a:dk1>
      <a:lt1>
        <a:srgbClr val="FFFFFF"/>
      </a:lt1>
      <a:dk2>
        <a:srgbClr val="FFFFFF"/>
      </a:dk2>
      <a:lt2>
        <a:srgbClr val="3399FF"/>
      </a:lt2>
      <a:accent1>
        <a:srgbClr val="004696"/>
      </a:accent1>
      <a:accent2>
        <a:srgbClr val="3399FF"/>
      </a:accent2>
      <a:accent3>
        <a:srgbClr val="93CCFF"/>
      </a:accent3>
      <a:accent4>
        <a:srgbClr val="60B612"/>
      </a:accent4>
      <a:accent5>
        <a:srgbClr val="CCF595"/>
      </a:accent5>
      <a:accent6>
        <a:srgbClr val="E69400"/>
      </a:accent6>
      <a:hlink>
        <a:srgbClr val="004696"/>
      </a:hlink>
      <a:folHlink>
        <a:srgbClr val="70B711"/>
      </a:folHlink>
    </a:clrScheme>
    <a:fontScheme name="Arial-Font">
      <a:majorFont>
        <a:latin typeface="Arial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Mettler-Toledo-Colors">
      <a:dk1>
        <a:srgbClr val="004696"/>
      </a:dk1>
      <a:lt1>
        <a:srgbClr val="FFFFFF"/>
      </a:lt1>
      <a:dk2>
        <a:srgbClr val="FFFFFF"/>
      </a:dk2>
      <a:lt2>
        <a:srgbClr val="3399FF"/>
      </a:lt2>
      <a:accent1>
        <a:srgbClr val="004696"/>
      </a:accent1>
      <a:accent2>
        <a:srgbClr val="3399FF"/>
      </a:accent2>
      <a:accent3>
        <a:srgbClr val="93CCFF"/>
      </a:accent3>
      <a:accent4>
        <a:srgbClr val="60B612"/>
      </a:accent4>
      <a:accent5>
        <a:srgbClr val="CCF595"/>
      </a:accent5>
      <a:accent6>
        <a:srgbClr val="E69400"/>
      </a:accent6>
      <a:hlink>
        <a:srgbClr val="004696"/>
      </a:hlink>
      <a:folHlink>
        <a:srgbClr val="70B711"/>
      </a:folHlink>
    </a:clrScheme>
    <a:fontScheme name="Arial-Font">
      <a:majorFont>
        <a:latin typeface="Arial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blank final Mar 22</vt:lpstr>
      <vt:lpstr>Data Science Journey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2019-02-25T21:19:55Z</dcterms:created>
  <dcterms:modified xsi:type="dcterms:W3CDTF">2019-03-31T21:25:22Z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separator idQ="doc:sep2" visible="true"/>
        <mso:control idQ="mso:FileProperties" visible="true"/>
        <mso:control idQ="mso:GridSettings" visible="true"/>
        <mso:control idQ="mso:HeaderFooterInsert" visible="true"/>
        <mso:separator idQ="doc:sep3" visible="true"/>
        <mso:control idQ="mso:SlideNewGallery" visible="true"/>
        <mso:control idQ="mso:SlideLayoutGallery" visible="true"/>
        <mso:separator idQ="doc:sep6" visible="true"/>
        <mso:control idQ="mso:OutlineDemote" visible="true"/>
        <mso:control idQ="mso:OutlinePromote" visible="true"/>
        <mso:separator idQ="doc:sep4" visible="true"/>
        <mso:separator idQ="doc:sep5" visible="true"/>
      </mso:documentControls>
    </mso:qat>
  </mso:ribbon>
</mso:customUI>
</file>