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7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Questionnaire </a:t>
            </a:r>
            <a:br>
              <a:rPr lang="en-US" dirty="0" smtClean="0"/>
            </a:br>
            <a:r>
              <a:rPr lang="en-US" dirty="0" smtClean="0"/>
              <a:t>(Diamond Style)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Client: Gino Yee</a:t>
            </a:r>
          </a:p>
          <a:p>
            <a:r>
              <a:rPr lang="en-US" dirty="0" smtClean="0"/>
              <a:t>Company: RYD Hardware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Do you have an existing system in managing your products or inventory?</a:t>
            </a:r>
          </a:p>
          <a:p>
            <a:pPr marL="514350" indent="-514350">
              <a:buAutoNum type="arabicPeriod"/>
            </a:pPr>
            <a:r>
              <a:rPr lang="en-US" dirty="0" smtClean="0"/>
              <a:t>Are you comfortable working with computers?</a:t>
            </a:r>
          </a:p>
          <a:p>
            <a:pPr marL="514350" indent="-514350">
              <a:buAutoNum type="arabicPeriod"/>
            </a:pPr>
            <a:r>
              <a:rPr lang="en-US" dirty="0" smtClean="0"/>
              <a:t>On average, how many employees and departments do you have in your company/business?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specific industries do you cater to?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benefits do you expect from the system?  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your thoughts in upgrading your technologies in managing your products?</a:t>
            </a:r>
          </a:p>
          <a:p>
            <a:pPr marL="514350" indent="-514350">
              <a:buAutoNum type="arabicPeriod"/>
            </a:pPr>
            <a:r>
              <a:rPr lang="en-US" dirty="0" smtClean="0"/>
              <a:t>Do you have any suggested features you’d like to be implemented in the system?  </a:t>
            </a:r>
          </a:p>
          <a:p>
            <a:pPr marL="514350" indent="-514350">
              <a:buAutoNum type="arabicPeriod"/>
            </a:pPr>
            <a:r>
              <a:rPr lang="en-US" dirty="0" smtClean="0"/>
              <a:t>Would you want to integrate online payment methods in the system so that your customers will be able to pay online? (i.e. Credit Cards, </a:t>
            </a:r>
            <a:r>
              <a:rPr lang="en-US" dirty="0" err="1" smtClean="0"/>
              <a:t>Paypal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9. Are you willing to pay?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Client Questionnaire  (Diamond Style)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ESIN</dc:creator>
  <cp:lastModifiedBy>ESIN</cp:lastModifiedBy>
  <cp:revision>35</cp:revision>
  <dcterms:created xsi:type="dcterms:W3CDTF">2016-03-11T07:19:54Z</dcterms:created>
  <dcterms:modified xsi:type="dcterms:W3CDTF">2016-03-11T08:39:41Z</dcterms:modified>
</cp:coreProperties>
</file>