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Fira Sans Extra Condensed Medium" panose="020B0603050000020004" pitchFamily="34" charset="0"/>
      <p:regular r:id="rId13"/>
      <p:bold r:id="rId14"/>
      <p:italic r:id="rId15"/>
      <p:boldItalic r:id="rId16"/>
    </p:embeddedFont>
    <p:embeddedFont>
      <p:font typeface="Merriweather"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Condensed Light" panose="020F0302020204030204" pitchFamily="34" charset="0"/>
      <p:regular r:id="rId25"/>
      <p:bold r:id="rId26"/>
      <p:italic r:id="rId27"/>
      <p:boldItalic r:id="rId28"/>
    </p:embeddedFont>
    <p:embeddedFont>
      <p:font typeface="Squada One" panose="02000000000000000000"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5c25dcd29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5c25dcd29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5c25dcd2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5c25dcd2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5c25dcd29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05c25dcd29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05c25dcd29_0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05c25dcd29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5126c9e1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5126c9e1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5126c9e1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5126c9e1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05c25dcd29_0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05c25dcd29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5126c9e1c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05126c9e1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5126c9e1c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5126c9e1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05126c9e1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05126c9e1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0" name="Google Shape;100;p15"/>
          <p:cNvSpPr txBox="1">
            <a:spLocks noGrp="1"/>
          </p:cNvSpPr>
          <p:nvPr>
            <p:ph type="ctrTitle" idx="2"/>
          </p:nvPr>
        </p:nvSpPr>
        <p:spPr>
          <a:xfrm>
            <a:off x="2750155" y="149206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1" name="Google Shape;101;p15"/>
          <p:cNvSpPr txBox="1">
            <a:spLocks noGrp="1"/>
          </p:cNvSpPr>
          <p:nvPr>
            <p:ph type="subTitle" idx="1"/>
          </p:nvPr>
        </p:nvSpPr>
        <p:spPr>
          <a:xfrm>
            <a:off x="2750119"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2" name="Google Shape;102;p15"/>
          <p:cNvSpPr txBox="1">
            <a:spLocks noGrp="1"/>
          </p:cNvSpPr>
          <p:nvPr>
            <p:ph type="ctrTitle" idx="3"/>
          </p:nvPr>
        </p:nvSpPr>
        <p:spPr>
          <a:xfrm>
            <a:off x="4800201" y="14973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3" name="Google Shape;103;p15"/>
          <p:cNvSpPr txBox="1">
            <a:spLocks noGrp="1"/>
          </p:cNvSpPr>
          <p:nvPr>
            <p:ph type="subTitle" idx="4"/>
          </p:nvPr>
        </p:nvSpPr>
        <p:spPr>
          <a:xfrm>
            <a:off x="4800165"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4" name="Google Shape;104;p15"/>
          <p:cNvSpPr txBox="1">
            <a:spLocks noGrp="1"/>
          </p:cNvSpPr>
          <p:nvPr>
            <p:ph type="ctrTitle" idx="5"/>
          </p:nvPr>
        </p:nvSpPr>
        <p:spPr>
          <a:xfrm>
            <a:off x="3794948" y="3219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5" name="Google Shape;105;p15"/>
          <p:cNvSpPr txBox="1">
            <a:spLocks noGrp="1"/>
          </p:cNvSpPr>
          <p:nvPr>
            <p:ph type="subTitle" idx="6"/>
          </p:nvPr>
        </p:nvSpPr>
        <p:spPr>
          <a:xfrm>
            <a:off x="3753025" y="3910976"/>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06" name="Google Shape;106;p15"/>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07" name="Google Shape;107;p15"/>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15"/>
          <p:cNvPicPr preferRelativeResize="0"/>
          <p:nvPr/>
        </p:nvPicPr>
        <p:blipFill>
          <a:blip r:embed="rId2">
            <a:alphaModFix/>
          </a:blip>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16"/>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14" name="Google Shape;114;p16"/>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7"/>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20" name="Google Shape;120;p1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21" name="Google Shape;121;p17"/>
          <p:cNvPicPr preferRelativeResize="0"/>
          <p:nvPr/>
        </p:nvPicPr>
        <p:blipFill>
          <a:blip r:embed="rId2">
            <a:alphaModFix/>
          </a:blip>
          <a:stretch>
            <a:fillRect/>
          </a:stretch>
        </p:blipFill>
        <p:spPr>
          <a:xfrm rot="10800000" flipH="1">
            <a:off x="100" y="2134944"/>
            <a:ext cx="3802725" cy="3431200"/>
          </a:xfrm>
          <a:prstGeom prst="rect">
            <a:avLst/>
          </a:prstGeom>
          <a:noFill/>
          <a:ln>
            <a:noFill/>
          </a:ln>
        </p:spPr>
      </p:pic>
      <p:pic>
        <p:nvPicPr>
          <p:cNvPr id="122" name="Google Shape;122;p17"/>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125" name="Google Shape;125;p18"/>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26" name="Google Shape;126;p18"/>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18"/>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8"/>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18"/>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8"/>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1" name="Google Shape;131;p18"/>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2" name="Google Shape;132;p18"/>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3" name="Google Shape;133;p18"/>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flipH="1">
            <a:off x="540000" y="448619"/>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36" name="Google Shape;136;p19"/>
          <p:cNvPicPr preferRelativeResize="0"/>
          <p:nvPr/>
        </p:nvPicPr>
        <p:blipFill>
          <a:blip r:embed="rId2">
            <a:alphaModFix/>
          </a:blip>
          <a:stretch>
            <a:fillRect/>
          </a:stretch>
        </p:blipFill>
        <p:spPr>
          <a:xfrm>
            <a:off x="0" y="0"/>
            <a:ext cx="2300675" cy="2075900"/>
          </a:xfrm>
          <a:prstGeom prst="rect">
            <a:avLst/>
          </a:prstGeom>
          <a:noFill/>
          <a:ln>
            <a:noFill/>
          </a:ln>
        </p:spPr>
      </p:pic>
      <p:sp>
        <p:nvSpPr>
          <p:cNvPr id="137" name="Google Shape;137;p19"/>
          <p:cNvSpPr txBox="1">
            <a:spLocks noGrp="1"/>
          </p:cNvSpPr>
          <p:nvPr>
            <p:ph type="subTitle" idx="1"/>
          </p:nvPr>
        </p:nvSpPr>
        <p:spPr>
          <a:xfrm>
            <a:off x="1526019" y="2570265"/>
            <a:ext cx="1812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8" name="Google Shape;138;p19"/>
          <p:cNvSpPr txBox="1">
            <a:spLocks noGrp="1"/>
          </p:cNvSpPr>
          <p:nvPr>
            <p:ph type="subTitle" idx="2"/>
          </p:nvPr>
        </p:nvSpPr>
        <p:spPr>
          <a:xfrm>
            <a:off x="3635401" y="2570272"/>
            <a:ext cx="1873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19"/>
          <p:cNvSpPr txBox="1">
            <a:spLocks noGrp="1"/>
          </p:cNvSpPr>
          <p:nvPr>
            <p:ph type="subTitle" idx="3"/>
          </p:nvPr>
        </p:nvSpPr>
        <p:spPr>
          <a:xfrm>
            <a:off x="5797968" y="2559605"/>
            <a:ext cx="1850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0" name="Google Shape;140;p19"/>
          <p:cNvSpPr txBox="1">
            <a:spLocks noGrp="1"/>
          </p:cNvSpPr>
          <p:nvPr>
            <p:ph type="subTitle" idx="4"/>
          </p:nvPr>
        </p:nvSpPr>
        <p:spPr>
          <a:xfrm>
            <a:off x="1526019" y="3166668"/>
            <a:ext cx="1812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41" name="Google Shape;141;p19"/>
          <p:cNvSpPr txBox="1">
            <a:spLocks noGrp="1"/>
          </p:cNvSpPr>
          <p:nvPr>
            <p:ph type="subTitle" idx="5"/>
          </p:nvPr>
        </p:nvSpPr>
        <p:spPr>
          <a:xfrm>
            <a:off x="3646051" y="3166668"/>
            <a:ext cx="1851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42" name="Google Shape;142;p19"/>
          <p:cNvSpPr txBox="1">
            <a:spLocks noGrp="1"/>
          </p:cNvSpPr>
          <p:nvPr>
            <p:ph type="subTitle" idx="6"/>
          </p:nvPr>
        </p:nvSpPr>
        <p:spPr>
          <a:xfrm>
            <a:off x="5797968" y="3170098"/>
            <a:ext cx="18507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43" name="Google Shape;143;p19"/>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8" name="Google Shape;148;p20"/>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1" name="Shape 149"/>
        <p:cNvGrpSpPr/>
        <p:nvPr/>
      </p:nvGrpSpPr>
      <p:grpSpPr>
        <a:xfrm>
          <a:off x="0" y="0"/>
          <a:ext cx="0" cy="0"/>
          <a:chOff x="0" y="0"/>
          <a:chExt cx="0" cy="0"/>
        </a:xfrm>
      </p:grpSpPr>
      <p:pic>
        <p:nvPicPr>
          <p:cNvPr id="150" name="Google Shape;150;p21"/>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51" name="Google Shape;151;p21"/>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52" name="Google Shape;152;p21"/>
          <p:cNvSpPr txBox="1">
            <a:spLocks noGrp="1"/>
          </p:cNvSpPr>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21"/>
          <p:cNvSpPr txBox="1">
            <a:spLocks noGrp="1"/>
          </p:cNvSpPr>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4" name="Google Shape;154;p21"/>
          <p:cNvSpPr txBox="1">
            <a:spLocks noGrp="1"/>
          </p:cNvSpPr>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5" name="Google Shape;155;p21"/>
          <p:cNvSpPr txBox="1">
            <a:spLocks noGrp="1"/>
          </p:cNvSpPr>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56" name="Google Shape;156;p21"/>
          <p:cNvSpPr txBox="1">
            <a:spLocks noGrp="1"/>
          </p:cNvSpPr>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57" name="Google Shape;157;p21"/>
          <p:cNvSpPr txBox="1">
            <a:spLocks noGrp="1"/>
          </p:cNvSpPr>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1" name="Shape 158"/>
        <p:cNvGrpSpPr/>
        <p:nvPr/>
      </p:nvGrpSpPr>
      <p:grpSpPr>
        <a:xfrm>
          <a:off x="0" y="0"/>
          <a:ext cx="0" cy="0"/>
          <a:chOff x="0" y="0"/>
          <a:chExt cx="0" cy="0"/>
        </a:xfrm>
      </p:grpSpPr>
      <p:sp>
        <p:nvSpPr>
          <p:cNvPr id="159" name="Google Shape;159;p22"/>
          <p:cNvSpPr txBox="1">
            <a:spLocks noGrp="1"/>
          </p:cNvSpPr>
          <p:nvPr>
            <p:ph type="ctrTitle"/>
          </p:nvPr>
        </p:nvSpPr>
        <p:spPr>
          <a:xfrm flipH="1">
            <a:off x="457200" y="437050"/>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60" name="Google Shape;160;p22"/>
          <p:cNvPicPr preferRelativeResize="0"/>
          <p:nvPr/>
        </p:nvPicPr>
        <p:blipFill>
          <a:blip r:embed="rId2">
            <a:alphaModFix/>
          </a:blip>
          <a:stretch>
            <a:fillRect/>
          </a:stretch>
        </p:blipFill>
        <p:spPr>
          <a:xfrm>
            <a:off x="0" y="0"/>
            <a:ext cx="2300675" cy="2075900"/>
          </a:xfrm>
          <a:prstGeom prst="rect">
            <a:avLst/>
          </a:prstGeom>
          <a:noFill/>
          <a:ln>
            <a:noFill/>
          </a:ln>
        </p:spPr>
      </p:pic>
      <p:sp>
        <p:nvSpPr>
          <p:cNvPr id="161" name="Google Shape;161;p22"/>
          <p:cNvSpPr txBox="1">
            <a:spLocks noGrp="1"/>
          </p:cNvSpPr>
          <p:nvPr>
            <p:ph type="subTitle" idx="1"/>
          </p:nvPr>
        </p:nvSpPr>
        <p:spPr>
          <a:xfrm>
            <a:off x="1700600" y="2921393"/>
            <a:ext cx="13953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2" name="Google Shape;162;p22"/>
          <p:cNvSpPr txBox="1">
            <a:spLocks noGrp="1"/>
          </p:cNvSpPr>
          <p:nvPr>
            <p:ph type="subTitle" idx="2"/>
          </p:nvPr>
        </p:nvSpPr>
        <p:spPr>
          <a:xfrm>
            <a:off x="1553500" y="2529762"/>
            <a:ext cx="1643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63" name="Google Shape;163;p22"/>
          <p:cNvSpPr txBox="1">
            <a:spLocks noGrp="1"/>
          </p:cNvSpPr>
          <p:nvPr>
            <p:ph type="subTitle" idx="3"/>
          </p:nvPr>
        </p:nvSpPr>
        <p:spPr>
          <a:xfrm>
            <a:off x="1691000" y="2027255"/>
            <a:ext cx="13953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64" name="Google Shape;164;p22"/>
          <p:cNvSpPr txBox="1">
            <a:spLocks noGrp="1"/>
          </p:cNvSpPr>
          <p:nvPr>
            <p:ph type="subTitle" idx="4"/>
          </p:nvPr>
        </p:nvSpPr>
        <p:spPr>
          <a:xfrm>
            <a:off x="5929000" y="2926550"/>
            <a:ext cx="1643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5" name="Google Shape;165;p22"/>
          <p:cNvSpPr txBox="1">
            <a:spLocks noGrp="1"/>
          </p:cNvSpPr>
          <p:nvPr>
            <p:ph type="subTitle" idx="5"/>
          </p:nvPr>
        </p:nvSpPr>
        <p:spPr>
          <a:xfrm>
            <a:off x="5905750" y="2518950"/>
            <a:ext cx="16896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66" name="Google Shape;166;p22"/>
          <p:cNvSpPr txBox="1">
            <a:spLocks noGrp="1"/>
          </p:cNvSpPr>
          <p:nvPr>
            <p:ph type="subTitle" idx="6"/>
          </p:nvPr>
        </p:nvSpPr>
        <p:spPr>
          <a:xfrm>
            <a:off x="6001300" y="2032688"/>
            <a:ext cx="149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67" name="Google Shape;167;p22"/>
          <p:cNvSpPr txBox="1">
            <a:spLocks noGrp="1"/>
          </p:cNvSpPr>
          <p:nvPr>
            <p:ph type="subTitle" idx="7"/>
          </p:nvPr>
        </p:nvSpPr>
        <p:spPr>
          <a:xfrm>
            <a:off x="3768500" y="3407943"/>
            <a:ext cx="1606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8" name="Google Shape;168;p22"/>
          <p:cNvSpPr txBox="1">
            <a:spLocks noGrp="1"/>
          </p:cNvSpPr>
          <p:nvPr>
            <p:ph type="subTitle" idx="8"/>
          </p:nvPr>
        </p:nvSpPr>
        <p:spPr>
          <a:xfrm>
            <a:off x="3604790" y="3039918"/>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69" name="Google Shape;169;p22"/>
          <p:cNvSpPr txBox="1">
            <a:spLocks noGrp="1"/>
          </p:cNvSpPr>
          <p:nvPr>
            <p:ph type="subTitle" idx="9"/>
          </p:nvPr>
        </p:nvSpPr>
        <p:spPr>
          <a:xfrm>
            <a:off x="3604790" y="2529480"/>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70" name="Google Shape;170;p22"/>
          <p:cNvSpPr/>
          <p:nvPr/>
        </p:nvSpPr>
        <p:spPr>
          <a:xfrm>
            <a:off x="3577850" y="1722475"/>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71" name="Google Shape;171;p22"/>
          <p:cNvSpPr/>
          <p:nvPr/>
        </p:nvSpPr>
        <p:spPr>
          <a:xfrm>
            <a:off x="57565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72" name="Google Shape;172;p22"/>
          <p:cNvSpPr/>
          <p:nvPr/>
        </p:nvSpPr>
        <p:spPr>
          <a:xfrm>
            <a:off x="13994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pic>
        <p:nvPicPr>
          <p:cNvPr id="173" name="Google Shape;173;p22"/>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74"/>
        <p:cNvGrpSpPr/>
        <p:nvPr/>
      </p:nvGrpSpPr>
      <p:grpSpPr>
        <a:xfrm>
          <a:off x="0" y="0"/>
          <a:ext cx="0" cy="0"/>
          <a:chOff x="0" y="0"/>
          <a:chExt cx="0" cy="0"/>
        </a:xfrm>
      </p:grpSpPr>
      <p:pic>
        <p:nvPicPr>
          <p:cNvPr id="175" name="Google Shape;175;p2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76" name="Google Shape;176;p2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pic>
        <p:nvPicPr>
          <p:cNvPr id="177" name="Google Shape;177;p2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178" name="Google Shape;178;p2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179" name="Google Shape;179;p2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1" name="Shape 180"/>
        <p:cNvGrpSpPr/>
        <p:nvPr/>
      </p:nvGrpSpPr>
      <p:grpSpPr>
        <a:xfrm>
          <a:off x="0" y="0"/>
          <a:ext cx="0" cy="0"/>
          <a:chOff x="0" y="0"/>
          <a:chExt cx="0" cy="0"/>
        </a:xfrm>
      </p:grpSpPr>
      <p:sp>
        <p:nvSpPr>
          <p:cNvPr id="181" name="Google Shape;181;p24"/>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2" name="Google Shape;182;p24"/>
          <p:cNvSpPr txBox="1">
            <a:spLocks noGrp="1"/>
          </p:cNvSpPr>
          <p:nvPr>
            <p:ph type="ctrTitle" idx="2"/>
          </p:nvPr>
        </p:nvSpPr>
        <p:spPr>
          <a:xfrm>
            <a:off x="16904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4"/>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4" name="Google Shape;184;p24"/>
          <p:cNvSpPr txBox="1">
            <a:spLocks noGrp="1"/>
          </p:cNvSpPr>
          <p:nvPr>
            <p:ph type="ctrTitle" idx="3"/>
          </p:nvPr>
        </p:nvSpPr>
        <p:spPr>
          <a:xfrm>
            <a:off x="16904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4"/>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6" name="Google Shape;186;p24"/>
          <p:cNvSpPr txBox="1">
            <a:spLocks noGrp="1"/>
          </p:cNvSpPr>
          <p:nvPr>
            <p:ph type="ctrTitle" idx="5"/>
          </p:nvPr>
        </p:nvSpPr>
        <p:spPr>
          <a:xfrm>
            <a:off x="48243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4"/>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8" name="Google Shape;188;p24"/>
          <p:cNvSpPr txBox="1">
            <a:spLocks noGrp="1"/>
          </p:cNvSpPr>
          <p:nvPr>
            <p:ph type="ctrTitle" idx="7"/>
          </p:nvPr>
        </p:nvSpPr>
        <p:spPr>
          <a:xfrm>
            <a:off x="48243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4"/>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90" name="Google Shape;190;p24"/>
          <p:cNvCxnSpPr/>
          <p:nvPr/>
        </p:nvCxnSpPr>
        <p:spPr>
          <a:xfrm>
            <a:off x="2273400" y="21106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191" name="Google Shape;191;p24"/>
          <p:cNvCxnSpPr/>
          <p:nvPr/>
        </p:nvCxnSpPr>
        <p:spPr>
          <a:xfrm>
            <a:off x="2273400" y="3627438"/>
            <a:ext cx="4597200" cy="0"/>
          </a:xfrm>
          <a:prstGeom prst="straightConnector1">
            <a:avLst/>
          </a:prstGeom>
          <a:noFill/>
          <a:ln w="19050" cap="flat" cmpd="sng">
            <a:solidFill>
              <a:schemeClr val="lt1"/>
            </a:solidFill>
            <a:prstDash val="solid"/>
            <a:round/>
            <a:headEnd type="none" w="med" len="med"/>
            <a:tailEnd type="none" w="med" len="med"/>
          </a:ln>
        </p:spPr>
      </p:cxnSp>
      <p:pic>
        <p:nvPicPr>
          <p:cNvPr id="192" name="Google Shape;192;p24"/>
          <p:cNvPicPr preferRelativeResize="0"/>
          <p:nvPr/>
        </p:nvPicPr>
        <p:blipFill>
          <a:blip r:embed="rId2">
            <a:alphaModFix/>
          </a:blip>
          <a:stretch>
            <a:fillRect/>
          </a:stretch>
        </p:blipFill>
        <p:spPr>
          <a:xfrm rot="-5400000" flipH="1">
            <a:off x="6941050" y="-576048"/>
            <a:ext cx="2754276" cy="2485175"/>
          </a:xfrm>
          <a:prstGeom prst="rect">
            <a:avLst/>
          </a:prstGeom>
          <a:noFill/>
          <a:ln>
            <a:noFill/>
          </a:ln>
        </p:spPr>
      </p:pic>
      <p:pic>
        <p:nvPicPr>
          <p:cNvPr id="193" name="Google Shape;193;p24"/>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194" name="Google Shape;194;p24"/>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195" name="Google Shape;195;p24"/>
          <p:cNvPicPr preferRelativeResize="0"/>
          <p:nvPr/>
        </p:nvPicPr>
        <p:blipFill>
          <a:blip r:embed="rId2">
            <a:alphaModFix/>
          </a:blip>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1" name="Shape 196"/>
        <p:cNvGrpSpPr/>
        <p:nvPr/>
      </p:nvGrpSpPr>
      <p:grpSpPr>
        <a:xfrm>
          <a:off x="0" y="0"/>
          <a:ext cx="0" cy="0"/>
          <a:chOff x="0" y="0"/>
          <a:chExt cx="0" cy="0"/>
        </a:xfrm>
      </p:grpSpPr>
      <p:sp>
        <p:nvSpPr>
          <p:cNvPr id="197" name="Google Shape;197;p25"/>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98" name="Google Shape;198;p25"/>
          <p:cNvSpPr txBox="1">
            <a:spLocks noGrp="1"/>
          </p:cNvSpPr>
          <p:nvPr>
            <p:ph type="subTitle" idx="1"/>
          </p:nvPr>
        </p:nvSpPr>
        <p:spPr>
          <a:xfrm>
            <a:off x="1132000" y="3432862"/>
            <a:ext cx="18741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99" name="Google Shape;199;p25"/>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200" name="Google Shape;200;p25"/>
          <p:cNvSpPr txBox="1">
            <a:spLocks noGrp="1"/>
          </p:cNvSpPr>
          <p:nvPr>
            <p:ph type="title" idx="2" hasCustomPrompt="1"/>
          </p:nvPr>
        </p:nvSpPr>
        <p:spPr>
          <a:xfrm>
            <a:off x="3725850" y="2029263"/>
            <a:ext cx="15159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1" name="Google Shape;201;p25"/>
          <p:cNvSpPr txBox="1">
            <a:spLocks noGrp="1"/>
          </p:cNvSpPr>
          <p:nvPr>
            <p:ph type="title" idx="3" hasCustomPrompt="1"/>
          </p:nvPr>
        </p:nvSpPr>
        <p:spPr>
          <a:xfrm>
            <a:off x="3022450" y="3601675"/>
            <a:ext cx="14073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2" name="Google Shape;202;p25"/>
          <p:cNvSpPr txBox="1">
            <a:spLocks noGrp="1"/>
          </p:cNvSpPr>
          <p:nvPr>
            <p:ph type="title" idx="4" hasCustomPrompt="1"/>
          </p:nvPr>
        </p:nvSpPr>
        <p:spPr>
          <a:xfrm>
            <a:off x="4565843" y="3408687"/>
            <a:ext cx="6858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3" name="Google Shape;203;p25"/>
          <p:cNvSpPr txBox="1">
            <a:spLocks noGrp="1"/>
          </p:cNvSpPr>
          <p:nvPr>
            <p:ph type="subTitle" idx="5"/>
          </p:nvPr>
        </p:nvSpPr>
        <p:spPr>
          <a:xfrm>
            <a:off x="5445069" y="1751762"/>
            <a:ext cx="18687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4" name="Google Shape;204;p25"/>
          <p:cNvSpPr txBox="1">
            <a:spLocks noGrp="1"/>
          </p:cNvSpPr>
          <p:nvPr>
            <p:ph type="subTitle" idx="6"/>
          </p:nvPr>
        </p:nvSpPr>
        <p:spPr>
          <a:xfrm>
            <a:off x="5326225" y="3441195"/>
            <a:ext cx="18741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5" name="Google Shape;205;p25"/>
          <p:cNvSpPr txBox="1">
            <a:spLocks noGrp="1"/>
          </p:cNvSpPr>
          <p:nvPr>
            <p:ph type="subTitle" idx="7"/>
          </p:nvPr>
        </p:nvSpPr>
        <p:spPr>
          <a:xfrm>
            <a:off x="5439558" y="1986687"/>
            <a:ext cx="186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6" name="Google Shape;206;p25"/>
          <p:cNvSpPr txBox="1">
            <a:spLocks noGrp="1"/>
          </p:cNvSpPr>
          <p:nvPr>
            <p:ph type="subTitle" idx="8"/>
          </p:nvPr>
        </p:nvSpPr>
        <p:spPr>
          <a:xfrm>
            <a:off x="5328925" y="3808995"/>
            <a:ext cx="1868700" cy="56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7" name="Google Shape;207;p25"/>
          <p:cNvSpPr txBox="1">
            <a:spLocks noGrp="1"/>
          </p:cNvSpPr>
          <p:nvPr>
            <p:ph type="subTitle" idx="9"/>
          </p:nvPr>
        </p:nvSpPr>
        <p:spPr>
          <a:xfrm>
            <a:off x="1132000" y="3592190"/>
            <a:ext cx="1874100" cy="7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1" name="Shape 208"/>
        <p:cNvGrpSpPr/>
        <p:nvPr/>
      </p:nvGrpSpPr>
      <p:grpSpPr>
        <a:xfrm>
          <a:off x="0" y="0"/>
          <a:ext cx="0" cy="0"/>
          <a:chOff x="0" y="0"/>
          <a:chExt cx="0" cy="0"/>
        </a:xfrm>
      </p:grpSpPr>
      <p:sp>
        <p:nvSpPr>
          <p:cNvPr id="209" name="Google Shape;209;p26"/>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10" name="Google Shape;210;p26"/>
          <p:cNvPicPr preferRelativeResize="0"/>
          <p:nvPr/>
        </p:nvPicPr>
        <p:blipFill>
          <a:blip r:embed="rId2">
            <a:alphaModFix/>
          </a:blip>
          <a:stretch>
            <a:fillRect/>
          </a:stretch>
        </p:blipFill>
        <p:spPr>
          <a:xfrm>
            <a:off x="0" y="0"/>
            <a:ext cx="2300675" cy="2075900"/>
          </a:xfrm>
          <a:prstGeom prst="rect">
            <a:avLst/>
          </a:prstGeom>
          <a:noFill/>
          <a:ln>
            <a:noFill/>
          </a:ln>
        </p:spPr>
      </p:pic>
      <p:sp>
        <p:nvSpPr>
          <p:cNvPr id="211" name="Google Shape;211;p26"/>
          <p:cNvSpPr txBox="1">
            <a:spLocks noGrp="1"/>
          </p:cNvSpPr>
          <p:nvPr>
            <p:ph type="subTitle" idx="1"/>
          </p:nvPr>
        </p:nvSpPr>
        <p:spPr>
          <a:xfrm>
            <a:off x="1758182" y="4055692"/>
            <a:ext cx="1217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6"/>
          <p:cNvSpPr txBox="1">
            <a:spLocks noGrp="1"/>
          </p:cNvSpPr>
          <p:nvPr>
            <p:ph type="subTitle" idx="2"/>
          </p:nvPr>
        </p:nvSpPr>
        <p:spPr>
          <a:xfrm>
            <a:off x="3939062" y="4070880"/>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6"/>
          <p:cNvSpPr txBox="1">
            <a:spLocks noGrp="1"/>
          </p:cNvSpPr>
          <p:nvPr>
            <p:ph type="subTitle" idx="3"/>
          </p:nvPr>
        </p:nvSpPr>
        <p:spPr>
          <a:xfrm>
            <a:off x="6187500" y="4069687"/>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6"/>
          <p:cNvSpPr txBox="1">
            <a:spLocks noGrp="1"/>
          </p:cNvSpPr>
          <p:nvPr>
            <p:ph type="subTitle" idx="4"/>
          </p:nvPr>
        </p:nvSpPr>
        <p:spPr>
          <a:xfrm>
            <a:off x="1743882" y="3729155"/>
            <a:ext cx="1217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215" name="Google Shape;215;p26"/>
          <p:cNvSpPr txBox="1">
            <a:spLocks noGrp="1"/>
          </p:cNvSpPr>
          <p:nvPr>
            <p:ph type="subTitle" idx="5"/>
          </p:nvPr>
        </p:nvSpPr>
        <p:spPr>
          <a:xfrm>
            <a:off x="3939062" y="3733800"/>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216" name="Google Shape;216;p26"/>
          <p:cNvSpPr txBox="1">
            <a:spLocks noGrp="1"/>
          </p:cNvSpPr>
          <p:nvPr>
            <p:ph type="subTitle" idx="6"/>
          </p:nvPr>
        </p:nvSpPr>
        <p:spPr>
          <a:xfrm>
            <a:off x="6187600" y="3733632"/>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1" name="Shape 217"/>
        <p:cNvGrpSpPr/>
        <p:nvPr/>
      </p:nvGrpSpPr>
      <p:grpSpPr>
        <a:xfrm>
          <a:off x="0" y="0"/>
          <a:ext cx="0" cy="0"/>
          <a:chOff x="0" y="0"/>
          <a:chExt cx="0" cy="0"/>
        </a:xfrm>
      </p:grpSpPr>
      <p:pic>
        <p:nvPicPr>
          <p:cNvPr id="218" name="Google Shape;218;p27"/>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19" name="Google Shape;219;p27"/>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220" name="Google Shape;220;p27"/>
          <p:cNvSpPr txBox="1">
            <a:spLocks noGrp="1"/>
          </p:cNvSpPr>
          <p:nvPr>
            <p:ph type="ctrTitle" idx="2"/>
          </p:nvPr>
        </p:nvSpPr>
        <p:spPr>
          <a:xfrm>
            <a:off x="2393800" y="3851557"/>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221" name="Google Shape;221;p27"/>
          <p:cNvSpPr txBox="1">
            <a:spLocks noGrp="1"/>
          </p:cNvSpPr>
          <p:nvPr>
            <p:ph type="subTitle" idx="1"/>
          </p:nvPr>
        </p:nvSpPr>
        <p:spPr>
          <a:xfrm>
            <a:off x="2393800" y="4112538"/>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2" name="Google Shape;222;p27"/>
          <p:cNvSpPr txBox="1">
            <a:spLocks noGrp="1"/>
          </p:cNvSpPr>
          <p:nvPr>
            <p:ph type="ctrTitle" idx="3"/>
          </p:nvPr>
        </p:nvSpPr>
        <p:spPr>
          <a:xfrm>
            <a:off x="4454450" y="3859775"/>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223" name="Google Shape;223;p27"/>
          <p:cNvSpPr txBox="1">
            <a:spLocks noGrp="1"/>
          </p:cNvSpPr>
          <p:nvPr>
            <p:ph type="subTitle" idx="4"/>
          </p:nvPr>
        </p:nvSpPr>
        <p:spPr>
          <a:xfrm>
            <a:off x="4454600" y="4111838"/>
            <a:ext cx="12312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4" name="Google Shape;224;p27"/>
          <p:cNvSpPr txBox="1">
            <a:spLocks noGrp="1"/>
          </p:cNvSpPr>
          <p:nvPr>
            <p:ph type="ctrTitle" idx="5"/>
          </p:nvPr>
        </p:nvSpPr>
        <p:spPr>
          <a:xfrm>
            <a:off x="3443775" y="1362901"/>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225" name="Google Shape;225;p27"/>
          <p:cNvSpPr txBox="1">
            <a:spLocks noGrp="1"/>
          </p:cNvSpPr>
          <p:nvPr>
            <p:ph type="subTitle" idx="6"/>
          </p:nvPr>
        </p:nvSpPr>
        <p:spPr>
          <a:xfrm>
            <a:off x="3443626" y="1656449"/>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6" name="Google Shape;226;p27"/>
          <p:cNvSpPr txBox="1">
            <a:spLocks noGrp="1"/>
          </p:cNvSpPr>
          <p:nvPr>
            <p:ph type="ctrTitle" idx="7"/>
          </p:nvPr>
        </p:nvSpPr>
        <p:spPr>
          <a:xfrm>
            <a:off x="5498425" y="1361363"/>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227" name="Google Shape;227;p27"/>
          <p:cNvSpPr txBox="1">
            <a:spLocks noGrp="1"/>
          </p:cNvSpPr>
          <p:nvPr>
            <p:ph type="subTitle" idx="8"/>
          </p:nvPr>
        </p:nvSpPr>
        <p:spPr>
          <a:xfrm>
            <a:off x="5498325" y="1654912"/>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1" name="Shape 228"/>
        <p:cNvGrpSpPr/>
        <p:nvPr/>
      </p:nvGrpSpPr>
      <p:grpSpPr>
        <a:xfrm>
          <a:off x="0" y="0"/>
          <a:ext cx="0" cy="0"/>
          <a:chOff x="0" y="0"/>
          <a:chExt cx="0" cy="0"/>
        </a:xfrm>
      </p:grpSpPr>
      <p:sp>
        <p:nvSpPr>
          <p:cNvPr id="229" name="Google Shape;229;p28"/>
          <p:cNvSpPr txBox="1">
            <a:spLocks noGrp="1"/>
          </p:cNvSpPr>
          <p:nvPr>
            <p:ph type="ctrTitle"/>
          </p:nvPr>
        </p:nvSpPr>
        <p:spPr>
          <a:xfrm flipH="1">
            <a:off x="457200" y="444899"/>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30" name="Google Shape;230;p28"/>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231" name="Google Shape;231;p28"/>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1" name="Shape 232"/>
        <p:cNvGrpSpPr/>
        <p:nvPr/>
      </p:nvGrpSpPr>
      <p:grpSpPr>
        <a:xfrm>
          <a:off x="0" y="0"/>
          <a:ext cx="0" cy="0"/>
          <a:chOff x="0" y="0"/>
          <a:chExt cx="0" cy="0"/>
        </a:xfrm>
      </p:grpSpPr>
      <p:sp>
        <p:nvSpPr>
          <p:cNvPr id="233" name="Google Shape;233;p29"/>
          <p:cNvSpPr txBox="1">
            <a:spLocks noGrp="1"/>
          </p:cNvSpPr>
          <p:nvPr>
            <p:ph type="ctrTitle"/>
          </p:nvPr>
        </p:nvSpPr>
        <p:spPr>
          <a:xfrm flipH="1">
            <a:off x="457200" y="1443030"/>
            <a:ext cx="2695800" cy="67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4" name="Google Shape;234;p2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xmlns:ahyp="http://schemas.microsoft.com/office/drawing/2018/hyperlinkcolor" val="tx"/>
                    </a:ext>
                  </a:extLst>
                </a:hlinkClick>
              </a:rPr>
              <a:t>Freepik</a:t>
            </a:r>
            <a:endParaRPr sz="1200">
              <a:solidFill>
                <a:schemeClr val="lt1"/>
              </a:solidFill>
              <a:latin typeface="Roboto Condensed Light"/>
              <a:ea typeface="Roboto Condensed Light"/>
              <a:cs typeface="Roboto Condensed Light"/>
              <a:sym typeface="Roboto Condensed Light"/>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235" name="Google Shape;235;p29"/>
          <p:cNvSpPr txBox="1">
            <a:spLocks noGrp="1"/>
          </p:cNvSpPr>
          <p:nvPr>
            <p:ph type="subTitle" idx="1"/>
          </p:nvPr>
        </p:nvSpPr>
        <p:spPr>
          <a:xfrm>
            <a:off x="457188" y="2038763"/>
            <a:ext cx="2695800" cy="4884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pic>
        <p:nvPicPr>
          <p:cNvPr id="236" name="Google Shape;236;p2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237" name="Google Shape;237;p2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238"/>
        <p:cNvGrpSpPr/>
        <p:nvPr/>
      </p:nvGrpSpPr>
      <p:grpSpPr>
        <a:xfrm>
          <a:off x="0" y="0"/>
          <a:ext cx="0" cy="0"/>
          <a:chOff x="0" y="0"/>
          <a:chExt cx="0" cy="0"/>
        </a:xfrm>
      </p:grpSpPr>
      <p:sp>
        <p:nvSpPr>
          <p:cNvPr id="239" name="Google Shape;239;p30"/>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30"/>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241" name="Google Shape;241;p30">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242" name="Google Shape;242;p30"/>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243" name="Google Shape;243;p30"/>
          <p:cNvPicPr preferRelativeResize="0"/>
          <p:nvPr/>
        </p:nvPicPr>
        <p:blipFill>
          <a:blip r:embed="rId3">
            <a:alphaModFix/>
          </a:blip>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accent3"/>
        </a:solidFill>
        <a:effectLst/>
      </p:bgPr>
    </p:bg>
    <p:spTree>
      <p:nvGrpSpPr>
        <p:cNvPr id="1" name="Shape 244"/>
        <p:cNvGrpSpPr/>
        <p:nvPr/>
      </p:nvGrpSpPr>
      <p:grpSpPr>
        <a:xfrm>
          <a:off x="0" y="0"/>
          <a:ext cx="0" cy="0"/>
          <a:chOff x="0" y="0"/>
          <a:chExt cx="0" cy="0"/>
        </a:xfrm>
      </p:grpSpPr>
      <p:grpSp>
        <p:nvGrpSpPr>
          <p:cNvPr id="245" name="Google Shape;245;p31"/>
          <p:cNvGrpSpPr/>
          <p:nvPr/>
        </p:nvGrpSpPr>
        <p:grpSpPr>
          <a:xfrm>
            <a:off x="7343003" y="3409675"/>
            <a:ext cx="1691422" cy="1732548"/>
            <a:chOff x="7343003" y="3409675"/>
            <a:chExt cx="1691422" cy="1732548"/>
          </a:xfrm>
        </p:grpSpPr>
        <p:grpSp>
          <p:nvGrpSpPr>
            <p:cNvPr id="246" name="Google Shape;246;p31"/>
            <p:cNvGrpSpPr/>
            <p:nvPr/>
          </p:nvGrpSpPr>
          <p:grpSpPr>
            <a:xfrm>
              <a:off x="7343003" y="4453711"/>
              <a:ext cx="316800" cy="688513"/>
              <a:chOff x="7343003" y="4453711"/>
              <a:chExt cx="316800" cy="688513"/>
            </a:xfrm>
          </p:grpSpPr>
          <p:sp>
            <p:nvSpPr>
              <p:cNvPr id="247" name="Google Shape;247;p31"/>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1"/>
            <p:cNvGrpSpPr/>
            <p:nvPr/>
          </p:nvGrpSpPr>
          <p:grpSpPr>
            <a:xfrm>
              <a:off x="7801210" y="4105700"/>
              <a:ext cx="316800" cy="1036523"/>
              <a:chOff x="7801210" y="4105700"/>
              <a:chExt cx="316800" cy="1036523"/>
            </a:xfrm>
          </p:grpSpPr>
          <p:sp>
            <p:nvSpPr>
              <p:cNvPr id="250" name="Google Shape;250;p31"/>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31"/>
            <p:cNvGrpSpPr/>
            <p:nvPr/>
          </p:nvGrpSpPr>
          <p:grpSpPr>
            <a:xfrm>
              <a:off x="8259418" y="3757688"/>
              <a:ext cx="316800" cy="1384535"/>
              <a:chOff x="8259418" y="3757688"/>
              <a:chExt cx="316800" cy="1384535"/>
            </a:xfrm>
          </p:grpSpPr>
          <p:sp>
            <p:nvSpPr>
              <p:cNvPr id="254" name="Google Shape;254;p31"/>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1"/>
            <p:cNvGrpSpPr/>
            <p:nvPr/>
          </p:nvGrpSpPr>
          <p:grpSpPr>
            <a:xfrm>
              <a:off x="8717625" y="3409675"/>
              <a:ext cx="316800" cy="1732548"/>
              <a:chOff x="8717625" y="3409675"/>
              <a:chExt cx="316800" cy="1732548"/>
            </a:xfrm>
          </p:grpSpPr>
          <p:sp>
            <p:nvSpPr>
              <p:cNvPr id="259" name="Google Shape;259;p31"/>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4" name="Google Shape;264;p31"/>
          <p:cNvGrpSpPr/>
          <p:nvPr/>
        </p:nvGrpSpPr>
        <p:grpSpPr>
          <a:xfrm>
            <a:off x="5043503" y="0"/>
            <a:ext cx="3814072" cy="3839102"/>
            <a:chOff x="5043503" y="0"/>
            <a:chExt cx="3814072" cy="3839102"/>
          </a:xfrm>
        </p:grpSpPr>
        <p:sp>
          <p:nvSpPr>
            <p:cNvPr id="265" name="Google Shape;265;p31"/>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1"/>
            <p:cNvGrpSpPr/>
            <p:nvPr/>
          </p:nvGrpSpPr>
          <p:grpSpPr>
            <a:xfrm>
              <a:off x="7647812" y="2704283"/>
              <a:ext cx="635219" cy="635219"/>
              <a:chOff x="6725724" y="2701260"/>
              <a:chExt cx="1208101" cy="1208100"/>
            </a:xfrm>
          </p:grpSpPr>
          <p:sp>
            <p:nvSpPr>
              <p:cNvPr id="268" name="Google Shape;268;p31"/>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31"/>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7952720" y="179238"/>
              <a:ext cx="873165" cy="873003"/>
              <a:chOff x="7754428" y="208725"/>
              <a:chExt cx="541800" cy="541800"/>
            </a:xfrm>
          </p:grpSpPr>
          <p:sp>
            <p:nvSpPr>
              <p:cNvPr id="273" name="Google Shape;273;p31"/>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1"/>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1"/>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82" name="Google Shape;282;p31"/>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83" name="Google Shape;283;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1">
  <p:cSld name="BIG_NUMBER_1">
    <p:bg>
      <p:bgPr>
        <a:solidFill>
          <a:schemeClr val="accent3"/>
        </a:solidFill>
        <a:effectLst/>
      </p:bgPr>
    </p:bg>
    <p:spTree>
      <p:nvGrpSpPr>
        <p:cNvPr id="1" name="Shape 284"/>
        <p:cNvGrpSpPr/>
        <p:nvPr/>
      </p:nvGrpSpPr>
      <p:grpSpPr>
        <a:xfrm>
          <a:off x="0" y="0"/>
          <a:ext cx="0" cy="0"/>
          <a:chOff x="0" y="0"/>
          <a:chExt cx="0" cy="0"/>
        </a:xfrm>
      </p:grpSpPr>
      <p:grpSp>
        <p:nvGrpSpPr>
          <p:cNvPr id="285" name="Google Shape;285;p32"/>
          <p:cNvGrpSpPr/>
          <p:nvPr/>
        </p:nvGrpSpPr>
        <p:grpSpPr>
          <a:xfrm>
            <a:off x="52" y="4099200"/>
            <a:ext cx="9144036" cy="1044300"/>
            <a:chOff x="52" y="4099200"/>
            <a:chExt cx="9144036" cy="1044300"/>
          </a:xfrm>
        </p:grpSpPr>
        <p:grpSp>
          <p:nvGrpSpPr>
            <p:cNvPr id="286" name="Google Shape;286;p32"/>
            <p:cNvGrpSpPr/>
            <p:nvPr/>
          </p:nvGrpSpPr>
          <p:grpSpPr>
            <a:xfrm>
              <a:off x="52" y="4309200"/>
              <a:ext cx="231622" cy="834300"/>
              <a:chOff x="2688737" y="4301380"/>
              <a:chExt cx="231900" cy="834300"/>
            </a:xfrm>
          </p:grpSpPr>
          <p:sp>
            <p:nvSpPr>
              <p:cNvPr id="287" name="Google Shape;287;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2"/>
            <p:cNvGrpSpPr/>
            <p:nvPr/>
          </p:nvGrpSpPr>
          <p:grpSpPr>
            <a:xfrm>
              <a:off x="371406" y="4099200"/>
              <a:ext cx="231622" cy="1044300"/>
              <a:chOff x="2688737" y="4091380"/>
              <a:chExt cx="231900" cy="1044300"/>
            </a:xfrm>
          </p:grpSpPr>
          <p:sp>
            <p:nvSpPr>
              <p:cNvPr id="292" name="Google Shape;292;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2"/>
            <p:cNvGrpSpPr/>
            <p:nvPr/>
          </p:nvGrpSpPr>
          <p:grpSpPr>
            <a:xfrm>
              <a:off x="742761" y="4309200"/>
              <a:ext cx="231622" cy="834300"/>
              <a:chOff x="2688737" y="4301380"/>
              <a:chExt cx="231900" cy="834300"/>
            </a:xfrm>
          </p:grpSpPr>
          <p:sp>
            <p:nvSpPr>
              <p:cNvPr id="298" name="Google Shape;298;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2"/>
            <p:cNvGrpSpPr/>
            <p:nvPr/>
          </p:nvGrpSpPr>
          <p:grpSpPr>
            <a:xfrm>
              <a:off x="1114115" y="4518900"/>
              <a:ext cx="231622" cy="624600"/>
              <a:chOff x="2688737" y="4511080"/>
              <a:chExt cx="231900" cy="624600"/>
            </a:xfrm>
          </p:grpSpPr>
          <p:sp>
            <p:nvSpPr>
              <p:cNvPr id="303" name="Google Shape;303;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2"/>
            <p:cNvGrpSpPr/>
            <p:nvPr/>
          </p:nvGrpSpPr>
          <p:grpSpPr>
            <a:xfrm>
              <a:off x="1856753" y="4099200"/>
              <a:ext cx="231600" cy="1044300"/>
              <a:chOff x="1856753" y="4099200"/>
              <a:chExt cx="231600" cy="1044300"/>
            </a:xfrm>
          </p:grpSpPr>
          <p:sp>
            <p:nvSpPr>
              <p:cNvPr id="307" name="Google Shape;307;p32"/>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2"/>
            <p:cNvGrpSpPr/>
            <p:nvPr/>
          </p:nvGrpSpPr>
          <p:grpSpPr>
            <a:xfrm>
              <a:off x="2228107" y="4309200"/>
              <a:ext cx="231600" cy="834300"/>
              <a:chOff x="2228107" y="4309200"/>
              <a:chExt cx="231600" cy="834300"/>
            </a:xfrm>
          </p:grpSpPr>
          <p:sp>
            <p:nvSpPr>
              <p:cNvPr id="313" name="Google Shape;313;p32"/>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2"/>
            <p:cNvGrpSpPr/>
            <p:nvPr/>
          </p:nvGrpSpPr>
          <p:grpSpPr>
            <a:xfrm>
              <a:off x="2599462" y="4518900"/>
              <a:ext cx="231600" cy="624600"/>
              <a:chOff x="2599462" y="4518900"/>
              <a:chExt cx="231600" cy="624600"/>
            </a:xfrm>
          </p:grpSpPr>
          <p:sp>
            <p:nvSpPr>
              <p:cNvPr id="318" name="Google Shape;318;p32"/>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2"/>
            <p:cNvGrpSpPr/>
            <p:nvPr/>
          </p:nvGrpSpPr>
          <p:grpSpPr>
            <a:xfrm>
              <a:off x="3342171" y="4099200"/>
              <a:ext cx="231600" cy="1044300"/>
              <a:chOff x="3342171" y="4099200"/>
              <a:chExt cx="231600" cy="1044300"/>
            </a:xfrm>
          </p:grpSpPr>
          <p:sp>
            <p:nvSpPr>
              <p:cNvPr id="322" name="Google Shape;322;p32"/>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2"/>
            <p:cNvGrpSpPr/>
            <p:nvPr/>
          </p:nvGrpSpPr>
          <p:grpSpPr>
            <a:xfrm>
              <a:off x="3713525" y="4309200"/>
              <a:ext cx="231600" cy="834300"/>
              <a:chOff x="3713525" y="4309200"/>
              <a:chExt cx="231600" cy="834300"/>
            </a:xfrm>
          </p:grpSpPr>
          <p:sp>
            <p:nvSpPr>
              <p:cNvPr id="328" name="Google Shape;328;p32"/>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2"/>
            <p:cNvGrpSpPr/>
            <p:nvPr/>
          </p:nvGrpSpPr>
          <p:grpSpPr>
            <a:xfrm>
              <a:off x="1485398" y="4309200"/>
              <a:ext cx="231600" cy="834300"/>
              <a:chOff x="1485398" y="4309200"/>
              <a:chExt cx="231600" cy="834300"/>
            </a:xfrm>
          </p:grpSpPr>
          <p:sp>
            <p:nvSpPr>
              <p:cNvPr id="333" name="Google Shape;333;p32"/>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32"/>
            <p:cNvGrpSpPr/>
            <p:nvPr/>
          </p:nvGrpSpPr>
          <p:grpSpPr>
            <a:xfrm>
              <a:off x="4084879" y="4518900"/>
              <a:ext cx="231600" cy="624600"/>
              <a:chOff x="4084879" y="4518900"/>
              <a:chExt cx="231600" cy="624600"/>
            </a:xfrm>
          </p:grpSpPr>
          <p:sp>
            <p:nvSpPr>
              <p:cNvPr id="338" name="Google Shape;338;p32"/>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32"/>
            <p:cNvGrpSpPr/>
            <p:nvPr/>
          </p:nvGrpSpPr>
          <p:grpSpPr>
            <a:xfrm>
              <a:off x="2970816" y="4309200"/>
              <a:ext cx="231600" cy="834300"/>
              <a:chOff x="2970816" y="4309200"/>
              <a:chExt cx="231600" cy="834300"/>
            </a:xfrm>
          </p:grpSpPr>
          <p:sp>
            <p:nvSpPr>
              <p:cNvPr id="342" name="Google Shape;342;p32"/>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2"/>
            <p:cNvGrpSpPr/>
            <p:nvPr/>
          </p:nvGrpSpPr>
          <p:grpSpPr>
            <a:xfrm>
              <a:off x="4456234" y="4309200"/>
              <a:ext cx="231600" cy="834300"/>
              <a:chOff x="4456234" y="4309200"/>
              <a:chExt cx="231600" cy="834300"/>
            </a:xfrm>
          </p:grpSpPr>
          <p:sp>
            <p:nvSpPr>
              <p:cNvPr id="347" name="Google Shape;347;p32"/>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32"/>
            <p:cNvGrpSpPr/>
            <p:nvPr/>
          </p:nvGrpSpPr>
          <p:grpSpPr>
            <a:xfrm>
              <a:off x="4827588" y="4099200"/>
              <a:ext cx="231600" cy="1044300"/>
              <a:chOff x="4827588" y="4099200"/>
              <a:chExt cx="231600" cy="1044300"/>
            </a:xfrm>
          </p:grpSpPr>
          <p:sp>
            <p:nvSpPr>
              <p:cNvPr id="352" name="Google Shape;352;p32"/>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32"/>
            <p:cNvGrpSpPr/>
            <p:nvPr/>
          </p:nvGrpSpPr>
          <p:grpSpPr>
            <a:xfrm>
              <a:off x="5198943" y="4309200"/>
              <a:ext cx="231600" cy="834300"/>
              <a:chOff x="5198943" y="4309200"/>
              <a:chExt cx="231600" cy="834300"/>
            </a:xfrm>
          </p:grpSpPr>
          <p:sp>
            <p:nvSpPr>
              <p:cNvPr id="358" name="Google Shape;358;p32"/>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2"/>
            <p:cNvGrpSpPr/>
            <p:nvPr/>
          </p:nvGrpSpPr>
          <p:grpSpPr>
            <a:xfrm>
              <a:off x="5570297" y="4518900"/>
              <a:ext cx="231600" cy="624600"/>
              <a:chOff x="5570297" y="4518900"/>
              <a:chExt cx="231600" cy="624600"/>
            </a:xfrm>
          </p:grpSpPr>
          <p:sp>
            <p:nvSpPr>
              <p:cNvPr id="363" name="Google Shape;363;p32"/>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2"/>
            <p:cNvGrpSpPr/>
            <p:nvPr/>
          </p:nvGrpSpPr>
          <p:grpSpPr>
            <a:xfrm>
              <a:off x="5941652" y="4309200"/>
              <a:ext cx="231600" cy="834300"/>
              <a:chOff x="5941652" y="4309200"/>
              <a:chExt cx="231600" cy="834300"/>
            </a:xfrm>
          </p:grpSpPr>
          <p:sp>
            <p:nvSpPr>
              <p:cNvPr id="367" name="Google Shape;367;p32"/>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2"/>
            <p:cNvGrpSpPr/>
            <p:nvPr/>
          </p:nvGrpSpPr>
          <p:grpSpPr>
            <a:xfrm>
              <a:off x="6313006" y="4099200"/>
              <a:ext cx="231600" cy="1044300"/>
              <a:chOff x="6313006" y="4099200"/>
              <a:chExt cx="231600" cy="1044300"/>
            </a:xfrm>
          </p:grpSpPr>
          <p:sp>
            <p:nvSpPr>
              <p:cNvPr id="372" name="Google Shape;372;p32"/>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2"/>
            <p:cNvGrpSpPr/>
            <p:nvPr/>
          </p:nvGrpSpPr>
          <p:grpSpPr>
            <a:xfrm>
              <a:off x="6684361" y="4309200"/>
              <a:ext cx="231600" cy="834300"/>
              <a:chOff x="6684361" y="4309200"/>
              <a:chExt cx="231600" cy="834300"/>
            </a:xfrm>
          </p:grpSpPr>
          <p:sp>
            <p:nvSpPr>
              <p:cNvPr id="378" name="Google Shape;378;p32"/>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2"/>
            <p:cNvGrpSpPr/>
            <p:nvPr/>
          </p:nvGrpSpPr>
          <p:grpSpPr>
            <a:xfrm>
              <a:off x="7055715" y="4518900"/>
              <a:ext cx="231600" cy="624600"/>
              <a:chOff x="7055715" y="4518900"/>
              <a:chExt cx="231600" cy="624600"/>
            </a:xfrm>
          </p:grpSpPr>
          <p:sp>
            <p:nvSpPr>
              <p:cNvPr id="383" name="Google Shape;383;p32"/>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32"/>
            <p:cNvGrpSpPr/>
            <p:nvPr/>
          </p:nvGrpSpPr>
          <p:grpSpPr>
            <a:xfrm>
              <a:off x="7798424" y="4099200"/>
              <a:ext cx="231600" cy="1044300"/>
              <a:chOff x="7798424" y="4099200"/>
              <a:chExt cx="231600" cy="1044300"/>
            </a:xfrm>
          </p:grpSpPr>
          <p:sp>
            <p:nvSpPr>
              <p:cNvPr id="387" name="Google Shape;387;p32"/>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2"/>
            <p:cNvGrpSpPr/>
            <p:nvPr/>
          </p:nvGrpSpPr>
          <p:grpSpPr>
            <a:xfrm>
              <a:off x="8169779" y="4309200"/>
              <a:ext cx="231600" cy="834300"/>
              <a:chOff x="8169779" y="4309200"/>
              <a:chExt cx="231600" cy="834300"/>
            </a:xfrm>
          </p:grpSpPr>
          <p:sp>
            <p:nvSpPr>
              <p:cNvPr id="393" name="Google Shape;393;p32"/>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2"/>
            <p:cNvGrpSpPr/>
            <p:nvPr/>
          </p:nvGrpSpPr>
          <p:grpSpPr>
            <a:xfrm>
              <a:off x="7427070" y="4309200"/>
              <a:ext cx="231600" cy="834300"/>
              <a:chOff x="7427070" y="4309200"/>
              <a:chExt cx="231600" cy="834300"/>
            </a:xfrm>
          </p:grpSpPr>
          <p:sp>
            <p:nvSpPr>
              <p:cNvPr id="398" name="Google Shape;398;p32"/>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32"/>
            <p:cNvGrpSpPr/>
            <p:nvPr/>
          </p:nvGrpSpPr>
          <p:grpSpPr>
            <a:xfrm>
              <a:off x="8541133" y="4518900"/>
              <a:ext cx="231600" cy="624600"/>
              <a:chOff x="8541133" y="4518900"/>
              <a:chExt cx="231600" cy="624600"/>
            </a:xfrm>
          </p:grpSpPr>
          <p:sp>
            <p:nvSpPr>
              <p:cNvPr id="403" name="Google Shape;403;p32"/>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912488" y="4309200"/>
              <a:ext cx="231600" cy="834300"/>
              <a:chOff x="8912488" y="4309200"/>
              <a:chExt cx="231600" cy="834300"/>
            </a:xfrm>
          </p:grpSpPr>
          <p:sp>
            <p:nvSpPr>
              <p:cNvPr id="407" name="Google Shape;407;p32"/>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32"/>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412" name="Google Shape;412;p32"/>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413" name="Google Shape;413;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414"/>
        <p:cNvGrpSpPr/>
        <p:nvPr/>
      </p:nvGrpSpPr>
      <p:grpSpPr>
        <a:xfrm>
          <a:off x="0" y="0"/>
          <a:ext cx="0" cy="0"/>
          <a:chOff x="0" y="0"/>
          <a:chExt cx="0" cy="0"/>
        </a:xfrm>
      </p:grpSpPr>
      <p:grpSp>
        <p:nvGrpSpPr>
          <p:cNvPr id="415" name="Google Shape;415;p33"/>
          <p:cNvGrpSpPr/>
          <p:nvPr/>
        </p:nvGrpSpPr>
        <p:grpSpPr>
          <a:xfrm>
            <a:off x="625966" y="299376"/>
            <a:ext cx="999312" cy="999312"/>
            <a:chOff x="348199" y="179450"/>
            <a:chExt cx="1116300" cy="1116300"/>
          </a:xfrm>
        </p:grpSpPr>
        <p:sp>
          <p:nvSpPr>
            <p:cNvPr id="416" name="Google Shape;416;p3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9" name="Google Shape;419;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20" name="Google Shape;420;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5"/>
          <p:cNvSpPr txBox="1">
            <a:spLocks noGrp="1"/>
          </p:cNvSpPr>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 name="Google Shape;31;p5"/>
          <p:cNvSpPr txBox="1">
            <a:spLocks noGrp="1"/>
          </p:cNvSpPr>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 name="Google Shape;33;p5"/>
          <p:cNvSpPr txBox="1">
            <a:spLocks noGrp="1"/>
          </p:cNvSpPr>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 name="Google Shape;34;p5"/>
          <p:cNvSpPr txBox="1">
            <a:spLocks noGrp="1"/>
          </p:cNvSpPr>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ctrTitle" idx="4294967295"/>
          </p:nvPr>
        </p:nvSpPr>
        <p:spPr>
          <a:xfrm>
            <a:off x="1707450" y="1185550"/>
            <a:ext cx="5729100" cy="24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700"/>
          </a:p>
          <a:p>
            <a:pPr marL="0" lvl="0" indent="0" algn="ctr" rtl="0">
              <a:spcBef>
                <a:spcPts val="0"/>
              </a:spcBef>
              <a:spcAft>
                <a:spcPts val="0"/>
              </a:spcAft>
              <a:buNone/>
            </a:pPr>
            <a:endParaRPr sz="3700"/>
          </a:p>
          <a:p>
            <a:pPr marL="0" lvl="0" indent="0" algn="ctr" rtl="0">
              <a:spcBef>
                <a:spcPts val="0"/>
              </a:spcBef>
              <a:spcAft>
                <a:spcPts val="0"/>
              </a:spcAft>
              <a:buNone/>
            </a:pPr>
            <a:endParaRPr sz="3700">
              <a:solidFill>
                <a:srgbClr val="7CDCE6"/>
              </a:solidFill>
            </a:endParaRPr>
          </a:p>
        </p:txBody>
      </p:sp>
      <p:pic>
        <p:nvPicPr>
          <p:cNvPr id="426" name="Google Shape;426;p34"/>
          <p:cNvPicPr preferRelativeResize="0"/>
          <p:nvPr/>
        </p:nvPicPr>
        <p:blipFill rotWithShape="1">
          <a:blip r:embed="rId3">
            <a:alphaModFix/>
          </a:blip>
          <a:srcRect l="26124" t="13517" r="25343" b="40220"/>
          <a:stretch/>
        </p:blipFill>
        <p:spPr>
          <a:xfrm>
            <a:off x="2905373" y="405450"/>
            <a:ext cx="3333250" cy="317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txBox="1">
            <a:spLocks noGrp="1"/>
          </p:cNvSpPr>
          <p:nvPr>
            <p:ph type="ctrTitle" idx="4294967295"/>
          </p:nvPr>
        </p:nvSpPr>
        <p:spPr>
          <a:xfrm>
            <a:off x="1498375" y="1306575"/>
            <a:ext cx="6424200" cy="24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700" i="1" dirty="0">
              <a:solidFill>
                <a:schemeClr val="accent6"/>
              </a:solidFill>
              <a:latin typeface="Merriweather"/>
              <a:ea typeface="Merriweather"/>
              <a:cs typeface="Merriweather"/>
              <a:sym typeface="Merriweather"/>
            </a:endParaRPr>
          </a:p>
          <a:p>
            <a:pPr marL="0" lvl="0" indent="0" algn="ctr" rtl="0">
              <a:spcBef>
                <a:spcPts val="0"/>
              </a:spcBef>
              <a:spcAft>
                <a:spcPts val="0"/>
              </a:spcAft>
              <a:buNone/>
            </a:pPr>
            <a:r>
              <a:rPr lang="en-US" sz="3700" dirty="0" err="1">
                <a:solidFill>
                  <a:schemeClr val="accent6"/>
                </a:solidFill>
                <a:latin typeface="Merriweather"/>
                <a:ea typeface="Merriweather"/>
                <a:cs typeface="Merriweather"/>
                <a:sym typeface="Merriweather"/>
              </a:rPr>
              <a:t>Electri</a:t>
            </a:r>
            <a:r>
              <a:rPr lang="en-US" sz="3700" dirty="0">
                <a:solidFill>
                  <a:schemeClr val="accent6"/>
                </a:solidFill>
                <a:latin typeface="Merriweather"/>
                <a:ea typeface="Merriweather"/>
                <a:cs typeface="Merriweather"/>
                <a:sym typeface="Merriweather"/>
              </a:rPr>
              <a:t>: </a:t>
            </a:r>
            <a:endParaRPr sz="3700" dirty="0">
              <a:solidFill>
                <a:schemeClr val="accent6"/>
              </a:solidFill>
              <a:latin typeface="Merriweather"/>
              <a:ea typeface="Merriweather"/>
              <a:cs typeface="Merriweather"/>
              <a:sym typeface="Merriweather"/>
            </a:endParaRPr>
          </a:p>
          <a:p>
            <a:pPr marL="0" lvl="0" indent="0" algn="ctr" rtl="0">
              <a:spcBef>
                <a:spcPts val="0"/>
              </a:spcBef>
              <a:spcAft>
                <a:spcPts val="0"/>
              </a:spcAft>
              <a:buNone/>
            </a:pPr>
            <a:r>
              <a:rPr lang="en" sz="3700" i="1" dirty="0">
                <a:solidFill>
                  <a:schemeClr val="accent6"/>
                </a:solidFill>
                <a:latin typeface="Merriweather"/>
                <a:ea typeface="Merriweather"/>
                <a:cs typeface="Merriweather"/>
                <a:sym typeface="Merriweather"/>
              </a:rPr>
              <a:t>An easy way to save lives</a:t>
            </a:r>
            <a:endParaRPr sz="3700" i="1" dirty="0">
              <a:solidFill>
                <a:schemeClr val="accent6"/>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title" idx="4294967295"/>
          </p:nvPr>
        </p:nvSpPr>
        <p:spPr>
          <a:xfrm>
            <a:off x="520350" y="803250"/>
            <a:ext cx="4065600" cy="32286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600">
              <a:solidFill>
                <a:schemeClr val="accent2"/>
              </a:solidFill>
              <a:highlight>
                <a:srgbClr val="80E4EF"/>
              </a:highlight>
              <a:latin typeface="Merriweather"/>
              <a:ea typeface="Merriweather"/>
              <a:cs typeface="Merriweather"/>
              <a:sym typeface="Merriweather"/>
            </a:endParaRPr>
          </a:p>
          <a:p>
            <a:pPr marL="0" lvl="0" indent="0" algn="ctr" rtl="0">
              <a:spcBef>
                <a:spcPts val="0"/>
              </a:spcBef>
              <a:spcAft>
                <a:spcPts val="0"/>
              </a:spcAft>
              <a:buClr>
                <a:schemeClr val="dk1"/>
              </a:buClr>
              <a:buSzPts val="990"/>
              <a:buFont typeface="Arial"/>
              <a:buNone/>
            </a:pPr>
            <a:r>
              <a:rPr lang="en" sz="2900">
                <a:solidFill>
                  <a:schemeClr val="accent2"/>
                </a:solidFill>
                <a:highlight>
                  <a:srgbClr val="80E4EF"/>
                </a:highlight>
                <a:latin typeface="Merriweather"/>
                <a:ea typeface="Merriweather"/>
                <a:cs typeface="Merriweather"/>
                <a:sym typeface="Merriweather"/>
              </a:rPr>
              <a:t>17%</a:t>
            </a:r>
            <a:r>
              <a:rPr lang="en" sz="2900">
                <a:solidFill>
                  <a:schemeClr val="accent2"/>
                </a:solidFill>
                <a:latin typeface="Merriweather"/>
                <a:ea typeface="Merriweather"/>
                <a:cs typeface="Merriweather"/>
                <a:sym typeface="Merriweather"/>
              </a:rPr>
              <a:t> of recoveries in child abduction cases are the direct result of AMBER Alerts </a:t>
            </a:r>
            <a:r>
              <a:rPr lang="en" sz="2900" baseline="30000">
                <a:solidFill>
                  <a:schemeClr val="accent2"/>
                </a:solidFill>
                <a:latin typeface="Merriweather"/>
                <a:ea typeface="Merriweather"/>
                <a:cs typeface="Merriweather"/>
                <a:sym typeface="Merriweather"/>
              </a:rPr>
              <a:t>1</a:t>
            </a:r>
            <a:endParaRPr sz="1100" baseline="30000">
              <a:solidFill>
                <a:schemeClr val="accent2"/>
              </a:solidFill>
              <a:latin typeface="Merriweather"/>
              <a:ea typeface="Merriweather"/>
              <a:cs typeface="Merriweather"/>
              <a:sym typeface="Merriweather"/>
            </a:endParaRPr>
          </a:p>
        </p:txBody>
      </p:sp>
      <p:sp>
        <p:nvSpPr>
          <p:cNvPr id="432" name="Google Shape;432;p35"/>
          <p:cNvSpPr txBox="1"/>
          <p:nvPr/>
        </p:nvSpPr>
        <p:spPr>
          <a:xfrm>
            <a:off x="0" y="4820400"/>
            <a:ext cx="5106300" cy="3231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erriweather"/>
              <a:buAutoNum type="arabicPeriod"/>
            </a:pPr>
            <a:r>
              <a:rPr lang="en" sz="900" i="1">
                <a:latin typeface="Merriweather"/>
                <a:ea typeface="Merriweather"/>
                <a:cs typeface="Merriweather"/>
                <a:sym typeface="Merriweather"/>
              </a:rPr>
              <a:t>AmberAlert.gov</a:t>
            </a:r>
            <a:endParaRPr sz="900" i="1">
              <a:latin typeface="Merriweather"/>
              <a:ea typeface="Merriweather"/>
              <a:cs typeface="Merriweather"/>
              <a:sym typeface="Merriweather"/>
            </a:endParaRPr>
          </a:p>
        </p:txBody>
      </p:sp>
      <p:pic>
        <p:nvPicPr>
          <p:cNvPr id="433" name="Google Shape;433;p35" title="Points scored"/>
          <p:cNvPicPr preferRelativeResize="0"/>
          <p:nvPr/>
        </p:nvPicPr>
        <p:blipFill>
          <a:blip r:embed="rId3">
            <a:alphaModFix/>
          </a:blip>
          <a:stretch>
            <a:fillRect/>
          </a:stretch>
        </p:blipFill>
        <p:spPr>
          <a:xfrm>
            <a:off x="4749750" y="1081263"/>
            <a:ext cx="4322226" cy="267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ctrTitle"/>
          </p:nvPr>
        </p:nvSpPr>
        <p:spPr>
          <a:xfrm flipH="1">
            <a:off x="540000" y="1901245"/>
            <a:ext cx="80640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100">
                <a:latin typeface="Merriweather"/>
                <a:ea typeface="Merriweather"/>
                <a:cs typeface="Merriweather"/>
                <a:sym typeface="Merriweather"/>
              </a:rPr>
              <a:t>How can we improve? </a:t>
            </a:r>
            <a:endParaRPr sz="41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7"/>
          <p:cNvSpPr txBox="1">
            <a:spLocks noGrp="1"/>
          </p:cNvSpPr>
          <p:nvPr>
            <p:ph type="title"/>
          </p:nvPr>
        </p:nvSpPr>
        <p:spPr>
          <a:xfrm>
            <a:off x="1220475" y="598550"/>
            <a:ext cx="7439400" cy="101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erriweather"/>
                <a:ea typeface="Merriweather"/>
                <a:cs typeface="Merriweather"/>
                <a:sym typeface="Merriweather"/>
              </a:rPr>
              <a:t>Relying on human engagement with Alerts is Flawed...</a:t>
            </a:r>
            <a:endParaRPr>
              <a:latin typeface="Merriweather"/>
              <a:ea typeface="Merriweather"/>
              <a:cs typeface="Merriweather"/>
              <a:sym typeface="Merriweather"/>
            </a:endParaRPr>
          </a:p>
        </p:txBody>
      </p:sp>
      <p:sp>
        <p:nvSpPr>
          <p:cNvPr id="444" name="Google Shape;444;p37"/>
          <p:cNvSpPr txBox="1">
            <a:spLocks noGrp="1"/>
          </p:cNvSpPr>
          <p:nvPr>
            <p:ph type="body" idx="1"/>
          </p:nvPr>
        </p:nvSpPr>
        <p:spPr>
          <a:xfrm>
            <a:off x="1420725" y="18200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erriweather"/>
              <a:buChar char="●"/>
            </a:pPr>
            <a:r>
              <a:rPr lang="en">
                <a:latin typeface="Merriweather"/>
                <a:ea typeface="Merriweather"/>
                <a:cs typeface="Merriweather"/>
                <a:sym typeface="Merriweather"/>
              </a:rPr>
              <a:t>Lack of interest or awareness </a:t>
            </a:r>
            <a:endParaRPr>
              <a:latin typeface="Merriweather"/>
              <a:ea typeface="Merriweather"/>
              <a:cs typeface="Merriweather"/>
              <a:sym typeface="Merriweather"/>
            </a:endParaRPr>
          </a:p>
          <a:p>
            <a:pPr marL="457200" lvl="0" indent="-342900" algn="l" rtl="0">
              <a:spcBef>
                <a:spcPts val="1600"/>
              </a:spcBef>
              <a:spcAft>
                <a:spcPts val="0"/>
              </a:spcAft>
              <a:buSzPts val="1800"/>
              <a:buFont typeface="Merriweather"/>
              <a:buChar char="●"/>
            </a:pPr>
            <a:r>
              <a:rPr lang="en">
                <a:latin typeface="Merriweather"/>
                <a:ea typeface="Merriweather"/>
                <a:cs typeface="Merriweather"/>
                <a:sym typeface="Merriweather"/>
              </a:rPr>
              <a:t>Human bias</a:t>
            </a:r>
            <a:endParaRPr>
              <a:latin typeface="Merriweather"/>
              <a:ea typeface="Merriweather"/>
              <a:cs typeface="Merriweather"/>
              <a:sym typeface="Merriweather"/>
            </a:endParaRPr>
          </a:p>
          <a:p>
            <a:pPr marL="457200" lvl="0" indent="-342900" algn="l" rtl="0">
              <a:spcBef>
                <a:spcPts val="1600"/>
              </a:spcBef>
              <a:spcAft>
                <a:spcPts val="1600"/>
              </a:spcAft>
              <a:buSzPts val="1800"/>
              <a:buFont typeface="Merriweather"/>
              <a:buChar char="●"/>
            </a:pPr>
            <a:r>
              <a:rPr lang="en">
                <a:latin typeface="Merriweather"/>
                <a:ea typeface="Merriweather"/>
                <a:cs typeface="Merriweather"/>
                <a:sym typeface="Merriweather"/>
              </a:rPr>
              <a:t>The general public cannot generate helpful data reliably, efficiently, and in the same volume that an automated system can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title"/>
          </p:nvPr>
        </p:nvSpPr>
        <p:spPr>
          <a:xfrm>
            <a:off x="1297500" y="697625"/>
            <a:ext cx="4633500" cy="67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erriweather"/>
                <a:ea typeface="Merriweather"/>
                <a:cs typeface="Merriweather"/>
                <a:sym typeface="Merriweather"/>
              </a:rPr>
              <a:t>Technology is better</a:t>
            </a:r>
            <a:endParaRPr>
              <a:latin typeface="Merriweather"/>
              <a:ea typeface="Merriweather"/>
              <a:cs typeface="Merriweather"/>
              <a:sym typeface="Merriweather"/>
            </a:endParaRPr>
          </a:p>
        </p:txBody>
      </p:sp>
      <p:sp>
        <p:nvSpPr>
          <p:cNvPr id="450" name="Google Shape;450;p38"/>
          <p:cNvSpPr txBox="1">
            <a:spLocks noGrp="1"/>
          </p:cNvSpPr>
          <p:nvPr>
            <p:ph type="body" idx="1"/>
          </p:nvPr>
        </p:nvSpPr>
        <p:spPr>
          <a:xfrm>
            <a:off x="1297500" y="1471325"/>
            <a:ext cx="7038900" cy="29112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Merriweather"/>
              <a:buChar char="●"/>
            </a:pPr>
            <a:r>
              <a:rPr lang="en" sz="2100">
                <a:latin typeface="Merriweather"/>
                <a:ea typeface="Merriweather"/>
                <a:cs typeface="Merriweather"/>
                <a:sym typeface="Merriweather"/>
              </a:rPr>
              <a:t>Machines are more reliable in time-sensitive, mission critical contexts </a:t>
            </a:r>
            <a:endParaRPr sz="2100">
              <a:latin typeface="Merriweather"/>
              <a:ea typeface="Merriweather"/>
              <a:cs typeface="Merriweather"/>
              <a:sym typeface="Merriweather"/>
            </a:endParaRPr>
          </a:p>
          <a:p>
            <a:pPr marL="457200" lvl="0" indent="-361950" algn="l" rtl="0">
              <a:spcBef>
                <a:spcPts val="0"/>
              </a:spcBef>
              <a:spcAft>
                <a:spcPts val="0"/>
              </a:spcAft>
              <a:buSzPts val="2100"/>
              <a:buFont typeface="Merriweather"/>
              <a:buChar char="●"/>
            </a:pPr>
            <a:r>
              <a:rPr lang="en" sz="2100">
                <a:latin typeface="Merriweather"/>
                <a:ea typeface="Merriweather"/>
                <a:cs typeface="Merriweather"/>
                <a:sym typeface="Merriweather"/>
              </a:rPr>
              <a:t>Vehicles and vehicle accessories are becoming smarter and faster, with internet connections, GPS, and video capabilities becoming more common.</a:t>
            </a:r>
            <a:endParaRPr sz="2100">
              <a:latin typeface="Merriweather"/>
              <a:ea typeface="Merriweather"/>
              <a:cs typeface="Merriweather"/>
              <a:sym typeface="Merriweather"/>
            </a:endParaRPr>
          </a:p>
          <a:p>
            <a:pPr marL="0" lvl="0" indent="0" algn="l" rtl="0">
              <a:spcBef>
                <a:spcPts val="1600"/>
              </a:spcBef>
              <a:spcAft>
                <a:spcPts val="1600"/>
              </a:spcAft>
              <a:buNone/>
            </a:pPr>
            <a:endParaRPr sz="21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9"/>
          <p:cNvSpPr txBox="1">
            <a:spLocks noGrp="1"/>
          </p:cNvSpPr>
          <p:nvPr>
            <p:ph type="title" idx="4294967295"/>
          </p:nvPr>
        </p:nvSpPr>
        <p:spPr>
          <a:xfrm>
            <a:off x="823850" y="951675"/>
            <a:ext cx="7792800" cy="29472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3700">
              <a:solidFill>
                <a:schemeClr val="accent2"/>
              </a:solidFill>
              <a:highlight>
                <a:srgbClr val="80E4EF"/>
              </a:highlight>
              <a:latin typeface="Merriweather"/>
              <a:ea typeface="Merriweather"/>
              <a:cs typeface="Merriweather"/>
              <a:sym typeface="Merriweather"/>
            </a:endParaRPr>
          </a:p>
          <a:p>
            <a:pPr marL="0" lvl="0" indent="0" algn="ctr" rtl="0">
              <a:spcBef>
                <a:spcPts val="0"/>
              </a:spcBef>
              <a:spcAft>
                <a:spcPts val="0"/>
              </a:spcAft>
              <a:buNone/>
            </a:pPr>
            <a:r>
              <a:rPr lang="en" sz="3700">
                <a:solidFill>
                  <a:schemeClr val="accent2"/>
                </a:solidFill>
                <a:highlight>
                  <a:srgbClr val="80E4EF"/>
                </a:highlight>
                <a:latin typeface="Merriweather"/>
                <a:ea typeface="Merriweather"/>
                <a:cs typeface="Merriweather"/>
                <a:sym typeface="Merriweather"/>
              </a:rPr>
              <a:t>43%</a:t>
            </a:r>
            <a:r>
              <a:rPr lang="en" sz="3700">
                <a:solidFill>
                  <a:schemeClr val="accent2"/>
                </a:solidFill>
                <a:latin typeface="Merriweather"/>
                <a:ea typeface="Merriweather"/>
                <a:cs typeface="Merriweather"/>
                <a:sym typeface="Merriweather"/>
              </a:rPr>
              <a:t> of AMBER Alert success stories resulted from recognizing a vehicle</a:t>
            </a:r>
            <a:r>
              <a:rPr lang="en" sz="3500">
                <a:solidFill>
                  <a:schemeClr val="accent2"/>
                </a:solidFill>
                <a:latin typeface="Merriweather"/>
                <a:ea typeface="Merriweather"/>
                <a:cs typeface="Merriweather"/>
                <a:sym typeface="Merriweather"/>
              </a:rPr>
              <a:t> </a:t>
            </a:r>
            <a:r>
              <a:rPr lang="en" sz="3500" baseline="30000">
                <a:solidFill>
                  <a:schemeClr val="accent2"/>
                </a:solidFill>
                <a:latin typeface="Merriweather"/>
                <a:ea typeface="Merriweather"/>
                <a:cs typeface="Merriweather"/>
                <a:sym typeface="Merriweather"/>
              </a:rPr>
              <a:t>2</a:t>
            </a:r>
            <a:endParaRPr sz="3500" baseline="30000">
              <a:solidFill>
                <a:schemeClr val="accent2"/>
              </a:solidFill>
              <a:latin typeface="Merriweather"/>
              <a:ea typeface="Merriweather"/>
              <a:cs typeface="Merriweather"/>
              <a:sym typeface="Merriweather"/>
            </a:endParaRPr>
          </a:p>
        </p:txBody>
      </p:sp>
      <p:sp>
        <p:nvSpPr>
          <p:cNvPr id="456" name="Google Shape;456;p39"/>
          <p:cNvSpPr txBox="1"/>
          <p:nvPr/>
        </p:nvSpPr>
        <p:spPr>
          <a:xfrm>
            <a:off x="0" y="4820400"/>
            <a:ext cx="510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Merriweather"/>
                <a:ea typeface="Merriweather"/>
                <a:cs typeface="Merriweather"/>
                <a:sym typeface="Merriweather"/>
              </a:rPr>
              <a:t>2.          National Center for Missing &amp; Exploited Children, 2020 Report</a:t>
            </a:r>
            <a:endParaRPr sz="900" i="1">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517200" y="642600"/>
            <a:ext cx="5242200" cy="72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erriweather"/>
                <a:ea typeface="Merriweather"/>
                <a:cs typeface="Merriweather"/>
                <a:sym typeface="Merriweather"/>
              </a:rPr>
              <a:t>Introducing </a:t>
            </a:r>
            <a:r>
              <a:rPr lang="en" i="1">
                <a:solidFill>
                  <a:schemeClr val="accent6"/>
                </a:solidFill>
                <a:latin typeface="Merriweather"/>
                <a:ea typeface="Merriweather"/>
                <a:cs typeface="Merriweather"/>
                <a:sym typeface="Merriweather"/>
              </a:rPr>
              <a:t>Electri</a:t>
            </a:r>
            <a:endParaRPr i="1">
              <a:solidFill>
                <a:schemeClr val="accent6"/>
              </a:solidFill>
              <a:latin typeface="Merriweather"/>
              <a:ea typeface="Merriweather"/>
              <a:cs typeface="Merriweather"/>
              <a:sym typeface="Merriweather"/>
            </a:endParaRPr>
          </a:p>
        </p:txBody>
      </p:sp>
      <p:sp>
        <p:nvSpPr>
          <p:cNvPr id="462" name="Google Shape;462;p40"/>
          <p:cNvSpPr txBox="1">
            <a:spLocks noGrp="1"/>
          </p:cNvSpPr>
          <p:nvPr>
            <p:ph type="body" idx="1"/>
          </p:nvPr>
        </p:nvSpPr>
        <p:spPr>
          <a:xfrm>
            <a:off x="1308500" y="13644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Merriweather"/>
                <a:ea typeface="Merriweather"/>
                <a:cs typeface="Merriweather"/>
                <a:sym typeface="Merriweather"/>
              </a:rPr>
              <a:t>Electri enables smart vehicles to automatically assist in finding </a:t>
            </a:r>
            <a:r>
              <a:rPr lang="en" sz="1500" b="1">
                <a:solidFill>
                  <a:schemeClr val="accent2"/>
                </a:solidFill>
                <a:latin typeface="Merriweather"/>
                <a:ea typeface="Merriweather"/>
                <a:cs typeface="Merriweather"/>
                <a:sym typeface="Merriweather"/>
              </a:rPr>
              <a:t>vehicles</a:t>
            </a:r>
            <a:r>
              <a:rPr lang="en" sz="1500">
                <a:latin typeface="Merriweather"/>
                <a:ea typeface="Merriweather"/>
                <a:cs typeface="Merriweather"/>
                <a:sym typeface="Merriweather"/>
              </a:rPr>
              <a:t> marked by AMBER Alerts</a:t>
            </a:r>
            <a:endParaRPr sz="1500">
              <a:latin typeface="Merriweather"/>
              <a:ea typeface="Merriweather"/>
              <a:cs typeface="Merriweather"/>
              <a:sym typeface="Merriweather"/>
            </a:endParaRPr>
          </a:p>
          <a:p>
            <a:pPr marL="0" lvl="0" indent="0" algn="l" rtl="0">
              <a:spcBef>
                <a:spcPts val="1600"/>
              </a:spcBef>
              <a:spcAft>
                <a:spcPts val="1600"/>
              </a:spcAft>
              <a:buNone/>
            </a:pPr>
            <a:r>
              <a:rPr lang="en" sz="1500">
                <a:latin typeface="Merriweather"/>
                <a:ea typeface="Merriweather"/>
                <a:cs typeface="Merriweather"/>
                <a:sym typeface="Merriweather"/>
              </a:rPr>
              <a:t>Simply Enable the Electri App on your car or dash-cam, and whenever an AMBER Alert is issued in your area, it will automatically begin sending images to our servers, where we use computer vision to see if the image matches the description. Any potential matches are then sent to law enforcement, where they can verify the match and pursue the abductor.</a:t>
            </a:r>
            <a:endParaRPr sz="15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1"/>
          <p:cNvSpPr txBox="1">
            <a:spLocks noGrp="1"/>
          </p:cNvSpPr>
          <p:nvPr>
            <p:ph type="title"/>
          </p:nvPr>
        </p:nvSpPr>
        <p:spPr>
          <a:xfrm>
            <a:off x="1056750" y="7196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i="1">
                <a:solidFill>
                  <a:schemeClr val="accent2"/>
                </a:solidFill>
                <a:latin typeface="Merriweather"/>
                <a:ea typeface="Merriweather"/>
                <a:cs typeface="Merriweather"/>
                <a:sym typeface="Merriweather"/>
              </a:rPr>
              <a:t>Saving Lives </a:t>
            </a:r>
            <a:r>
              <a:rPr lang="en" sz="2700">
                <a:solidFill>
                  <a:schemeClr val="accent2"/>
                </a:solidFill>
                <a:latin typeface="Merriweather"/>
                <a:ea typeface="Merriweather"/>
                <a:cs typeface="Merriweather"/>
                <a:sym typeface="Merriweather"/>
              </a:rPr>
              <a:t>with Zero Human Effort</a:t>
            </a:r>
            <a:endParaRPr sz="2700">
              <a:solidFill>
                <a:schemeClr val="accent2"/>
              </a:solidFill>
              <a:latin typeface="Merriweather"/>
              <a:ea typeface="Merriweather"/>
              <a:cs typeface="Merriweather"/>
              <a:sym typeface="Merriweather"/>
            </a:endParaRPr>
          </a:p>
        </p:txBody>
      </p:sp>
      <p:sp>
        <p:nvSpPr>
          <p:cNvPr id="468" name="Google Shape;468;p41"/>
          <p:cNvSpPr txBox="1">
            <a:spLocks noGrp="1"/>
          </p:cNvSpPr>
          <p:nvPr>
            <p:ph type="body" idx="1"/>
          </p:nvPr>
        </p:nvSpPr>
        <p:spPr>
          <a:xfrm>
            <a:off x="1297500" y="1457275"/>
            <a:ext cx="7038900" cy="291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Merriweather"/>
              <a:buChar char="●"/>
            </a:pPr>
            <a:r>
              <a:rPr lang="en" sz="1700">
                <a:latin typeface="Merriweather"/>
                <a:ea typeface="Merriweather"/>
                <a:cs typeface="Merriweather"/>
                <a:sym typeface="Merriweather"/>
              </a:rPr>
              <a:t>More information</a:t>
            </a:r>
            <a:endParaRPr sz="1700">
              <a:latin typeface="Merriweather"/>
              <a:ea typeface="Merriweather"/>
              <a:cs typeface="Merriweather"/>
              <a:sym typeface="Merriweather"/>
            </a:endParaRPr>
          </a:p>
          <a:p>
            <a:pPr marL="914400" lvl="1" indent="-336550" algn="l" rtl="0">
              <a:spcBef>
                <a:spcPts val="1600"/>
              </a:spcBef>
              <a:spcAft>
                <a:spcPts val="0"/>
              </a:spcAft>
              <a:buSzPts val="1700"/>
              <a:buFont typeface="Merriweather"/>
              <a:buChar char="○"/>
            </a:pPr>
            <a:r>
              <a:rPr lang="en" sz="1700">
                <a:latin typeface="Merriweather"/>
                <a:ea typeface="Merriweather"/>
                <a:cs typeface="Merriweather"/>
                <a:sym typeface="Merriweather"/>
              </a:rPr>
              <a:t>Image, GPS location, exact time of sighting, broader area coverage</a:t>
            </a:r>
            <a:endParaRPr sz="1700">
              <a:latin typeface="Merriweather"/>
              <a:ea typeface="Merriweather"/>
              <a:cs typeface="Merriweather"/>
              <a:sym typeface="Merriweather"/>
            </a:endParaRPr>
          </a:p>
          <a:p>
            <a:pPr marL="457200" lvl="0" indent="-336550" algn="l" rtl="0">
              <a:spcBef>
                <a:spcPts val="1600"/>
              </a:spcBef>
              <a:spcAft>
                <a:spcPts val="0"/>
              </a:spcAft>
              <a:buSzPts val="1700"/>
              <a:buFont typeface="Merriweather"/>
              <a:buChar char="●"/>
            </a:pPr>
            <a:r>
              <a:rPr lang="en" sz="1700">
                <a:latin typeface="Merriweather"/>
                <a:ea typeface="Merriweather"/>
                <a:cs typeface="Merriweather"/>
                <a:sym typeface="Merriweather"/>
              </a:rPr>
              <a:t>More reliably</a:t>
            </a:r>
            <a:endParaRPr sz="1700">
              <a:latin typeface="Merriweather"/>
              <a:ea typeface="Merriweather"/>
              <a:cs typeface="Merriweather"/>
              <a:sym typeface="Merriweather"/>
            </a:endParaRPr>
          </a:p>
          <a:p>
            <a:pPr marL="914400" lvl="1" indent="-336550" algn="l" rtl="0">
              <a:spcBef>
                <a:spcPts val="1600"/>
              </a:spcBef>
              <a:spcAft>
                <a:spcPts val="0"/>
              </a:spcAft>
              <a:buSzPts val="1700"/>
              <a:buFont typeface="Merriweather"/>
              <a:buChar char="○"/>
            </a:pPr>
            <a:r>
              <a:rPr lang="en" sz="1700">
                <a:latin typeface="Merriweather"/>
                <a:ea typeface="Merriweather"/>
                <a:cs typeface="Merriweather"/>
                <a:sym typeface="Merriweather"/>
              </a:rPr>
              <a:t>Vehicle recognition software and matching</a:t>
            </a:r>
            <a:endParaRPr sz="1700">
              <a:latin typeface="Merriweather"/>
              <a:ea typeface="Merriweather"/>
              <a:cs typeface="Merriweather"/>
              <a:sym typeface="Merriweather"/>
            </a:endParaRPr>
          </a:p>
          <a:p>
            <a:pPr marL="457200" lvl="0" indent="-336550" algn="l" rtl="0">
              <a:spcBef>
                <a:spcPts val="1600"/>
              </a:spcBef>
              <a:spcAft>
                <a:spcPts val="0"/>
              </a:spcAft>
              <a:buSzPts val="1700"/>
              <a:buFont typeface="Merriweather"/>
              <a:buChar char="●"/>
            </a:pPr>
            <a:r>
              <a:rPr lang="en" sz="1700">
                <a:latin typeface="Merriweather"/>
                <a:ea typeface="Merriweather"/>
                <a:cs typeface="Merriweather"/>
                <a:sym typeface="Merriweather"/>
              </a:rPr>
              <a:t>Ease of Use</a:t>
            </a:r>
            <a:endParaRPr sz="1700">
              <a:latin typeface="Merriweather"/>
              <a:ea typeface="Merriweather"/>
              <a:cs typeface="Merriweather"/>
              <a:sym typeface="Merriweather"/>
            </a:endParaRPr>
          </a:p>
          <a:p>
            <a:pPr marL="914400" lvl="1" indent="-336550" algn="l" rtl="0">
              <a:spcBef>
                <a:spcPts val="1600"/>
              </a:spcBef>
              <a:spcAft>
                <a:spcPts val="1600"/>
              </a:spcAft>
              <a:buSzPts val="1700"/>
              <a:buFont typeface="Merriweather"/>
              <a:buChar char="○"/>
            </a:pPr>
            <a:r>
              <a:rPr lang="en" sz="1700">
                <a:latin typeface="Merriweather"/>
                <a:ea typeface="Merriweather"/>
                <a:cs typeface="Merriweather"/>
                <a:sym typeface="Merriweather"/>
              </a:rPr>
              <a:t>No necessary human interaction </a:t>
            </a:r>
            <a:endParaRPr sz="17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2"/>
          <p:cNvSpPr txBox="1">
            <a:spLocks noGrp="1"/>
          </p:cNvSpPr>
          <p:nvPr>
            <p:ph type="title"/>
          </p:nvPr>
        </p:nvSpPr>
        <p:spPr>
          <a:xfrm>
            <a:off x="517175" y="697625"/>
            <a:ext cx="5649300" cy="75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erriweather"/>
                <a:ea typeface="Merriweather"/>
                <a:cs typeface="Merriweather"/>
                <a:sym typeface="Merriweather"/>
              </a:rPr>
              <a:t>Privacy and Security</a:t>
            </a:r>
            <a:endParaRPr>
              <a:latin typeface="Merriweather"/>
              <a:ea typeface="Merriweather"/>
              <a:cs typeface="Merriweather"/>
              <a:sym typeface="Merriweather"/>
            </a:endParaRPr>
          </a:p>
        </p:txBody>
      </p:sp>
      <p:sp>
        <p:nvSpPr>
          <p:cNvPr id="474" name="Google Shape;474;p42"/>
          <p:cNvSpPr txBox="1">
            <a:spLocks noGrp="1"/>
          </p:cNvSpPr>
          <p:nvPr>
            <p:ph type="body" idx="1"/>
          </p:nvPr>
        </p:nvSpPr>
        <p:spPr>
          <a:xfrm>
            <a:off x="1384375" y="14068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Merriweather"/>
                <a:ea typeface="Merriweather"/>
                <a:cs typeface="Merriweather"/>
                <a:sym typeface="Merriweather"/>
              </a:rPr>
              <a:t>Only necessary information is sent from the cars: GPS, Timestamp, and the Image</a:t>
            </a:r>
            <a:endParaRPr sz="1900">
              <a:latin typeface="Merriweather"/>
              <a:ea typeface="Merriweather"/>
              <a:cs typeface="Merriweather"/>
              <a:sym typeface="Merriweather"/>
            </a:endParaRPr>
          </a:p>
          <a:p>
            <a:pPr marL="0" lvl="0" indent="0" algn="l" rtl="0">
              <a:spcBef>
                <a:spcPts val="1600"/>
              </a:spcBef>
              <a:spcAft>
                <a:spcPts val="0"/>
              </a:spcAft>
              <a:buNone/>
            </a:pPr>
            <a:r>
              <a:rPr lang="en" sz="1900">
                <a:latin typeface="Merriweather"/>
                <a:ea typeface="Merriweather"/>
                <a:cs typeface="Merriweather"/>
                <a:sym typeface="Merriweather"/>
              </a:rPr>
              <a:t>No personal information of any kind is recorded, and only relevant matches are stored in our database</a:t>
            </a:r>
            <a:endParaRPr sz="1900">
              <a:latin typeface="Merriweather"/>
              <a:ea typeface="Merriweather"/>
              <a:cs typeface="Merriweather"/>
              <a:sym typeface="Merriweather"/>
            </a:endParaRPr>
          </a:p>
          <a:p>
            <a:pPr marL="0" lvl="0" indent="0" algn="l" rtl="0">
              <a:spcBef>
                <a:spcPts val="1600"/>
              </a:spcBef>
              <a:spcAft>
                <a:spcPts val="1600"/>
              </a:spcAft>
              <a:buNone/>
            </a:pPr>
            <a:r>
              <a:rPr lang="en" sz="1900">
                <a:latin typeface="Merriweather"/>
                <a:ea typeface="Merriweather"/>
                <a:cs typeface="Merriweather"/>
                <a:sym typeface="Merriweather"/>
              </a:rPr>
              <a:t>It can only be activated by the proper authorities</a:t>
            </a:r>
            <a:endParaRPr sz="19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Squada One</vt:lpstr>
      <vt:lpstr>Arial</vt:lpstr>
      <vt:lpstr>Livvic</vt:lpstr>
      <vt:lpstr>Fira Sans Extra Condensed Medium</vt:lpstr>
      <vt:lpstr>Roboto</vt:lpstr>
      <vt:lpstr>Merriweather</vt:lpstr>
      <vt:lpstr>Roboto Condensed Light</vt:lpstr>
      <vt:lpstr>Tech Startup by Slidesgo</vt:lpstr>
      <vt:lpstr>  </vt:lpstr>
      <vt:lpstr> 17% of recoveries in child abduction cases are the direct result of AMBER Alerts 1</vt:lpstr>
      <vt:lpstr>How can we improve? </vt:lpstr>
      <vt:lpstr>Relying on human engagement with Alerts is Flawed...</vt:lpstr>
      <vt:lpstr>Technology is better</vt:lpstr>
      <vt:lpstr> 43% of AMBER Alert success stories resulted from recognizing a vehicle 2</vt:lpstr>
      <vt:lpstr>Introducing Electri</vt:lpstr>
      <vt:lpstr>Saving Lives with Zero Human Effort</vt:lpstr>
      <vt:lpstr>Privacy and Security</vt:lpstr>
      <vt:lpstr> Electri:  An easy way to save lives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Meadows, Catherine Louise</cp:lastModifiedBy>
  <cp:revision>1</cp:revision>
  <dcterms:modified xsi:type="dcterms:W3CDTF">2021-12-02T03:59:34Z</dcterms:modified>
</cp:coreProperties>
</file>