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23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CATHERINE 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NMID:222400492/asunm103222400492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NMID: 90F200CDC1A1D64A8AB411CEC3C8CCAA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3044" y="1796650"/>
            <a:ext cx="2203408" cy="439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62424" y="1641595"/>
            <a:ext cx="2203408" cy="47006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022" b="8022"/>
          <a:stretch/>
        </p:blipFill>
        <p:spPr>
          <a:xfrm>
            <a:off x="4278653" y="1337819"/>
            <a:ext cx="2595197" cy="46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IN" dirty="0">
                <a:solidFill>
                  <a:srgbClr val="1E90FF"/>
                </a:solidFill>
              </a:rPr>
              <a:t>https://github.com/catherinesivetbsc-coder/Portfolio.git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14</cp:revision>
  <dcterms:created xsi:type="dcterms:W3CDTF">2013-01-27T09:14:16Z</dcterms:created>
  <dcterms:modified xsi:type="dcterms:W3CDTF">2025-09-13T05:12:22Z</dcterms:modified>
  <cp:category/>
</cp:coreProperties>
</file>