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04" r:id="rId1"/>
    <p:sldMasterId id="2147483687" r:id="rId2"/>
  </p:sldMasterIdLst>
  <p:sldIdLst>
    <p:sldId id="256" r:id="rId3"/>
    <p:sldId id="257" r:id="rId4"/>
    <p:sldId id="263" r:id="rId5"/>
    <p:sldId id="258" r:id="rId6"/>
    <p:sldId id="260" r:id="rId7"/>
    <p:sldId id="271" r:id="rId8"/>
    <p:sldId id="267" r:id="rId9"/>
    <p:sldId id="259" r:id="rId10"/>
    <p:sldId id="265" r:id="rId11"/>
    <p:sldId id="272" r:id="rId12"/>
    <p:sldId id="273" r:id="rId13"/>
    <p:sldId id="275" r:id="rId14"/>
    <p:sldId id="277" r:id="rId15"/>
  </p:sldIdLst>
  <p:sldSz cx="9144000" cy="6858000" type="overhead"/>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7" autoAdjust="0"/>
    <p:restoredTop sz="94660"/>
  </p:normalViewPr>
  <p:slideViewPr>
    <p:cSldViewPr snapToGrid="0">
      <p:cViewPr varScale="1">
        <p:scale>
          <a:sx n="113" d="100"/>
          <a:sy n="113" d="100"/>
        </p:scale>
        <p:origin x="163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diagrams/_rels/data1.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rawing1.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FDA9A5F9-C601-41E5-A070-9DBDC5871237}"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65B867C8-EBAC-49B7-ACD4-0512BAC9051F}">
      <dgm:prSet/>
      <dgm:spPr/>
      <dgm:t>
        <a:bodyPr/>
        <a:lstStyle/>
        <a:p>
          <a:r>
            <a:rPr lang="en-US" b="1"/>
            <a:t>Association Mining Insights</a:t>
          </a:r>
          <a:r>
            <a:rPr lang="en-US"/>
            <a:t>:</a:t>
          </a:r>
        </a:p>
      </dgm:t>
    </dgm:pt>
    <dgm:pt modelId="{E2DB4AD1-77C7-4E68-ACE0-145931629EF0}" type="parTrans" cxnId="{89A23F8B-28E5-4525-BE31-02CB0E0DBCC7}">
      <dgm:prSet/>
      <dgm:spPr/>
      <dgm:t>
        <a:bodyPr/>
        <a:lstStyle/>
        <a:p>
          <a:endParaRPr lang="en-US"/>
        </a:p>
      </dgm:t>
    </dgm:pt>
    <dgm:pt modelId="{C63E0EDD-81F1-4DCF-A693-5B1903D097D6}" type="sibTrans" cxnId="{89A23F8B-28E5-4525-BE31-02CB0E0DBCC7}">
      <dgm:prSet/>
      <dgm:spPr/>
      <dgm:t>
        <a:bodyPr/>
        <a:lstStyle/>
        <a:p>
          <a:endParaRPr lang="en-US"/>
        </a:p>
      </dgm:t>
    </dgm:pt>
    <dgm:pt modelId="{6582A870-D260-466A-858B-CF981893B0B2}">
      <dgm:prSet/>
      <dgm:spPr/>
      <dgm:t>
        <a:bodyPr/>
        <a:lstStyle/>
        <a:p>
          <a:r>
            <a:rPr lang="en-US"/>
            <a:t>Analysis reveals frequently viewed content, mainly recent US movies and adult TV programming, with high confidence values. Subgroup analysis indicates variety in less frequently viewed content preferences.</a:t>
          </a:r>
        </a:p>
      </dgm:t>
    </dgm:pt>
    <dgm:pt modelId="{DD015DF0-D9AC-4E88-A115-7E4DBCB2D6DF}" type="parTrans" cxnId="{18033DAC-8104-48E4-83A6-97788E379B39}">
      <dgm:prSet/>
      <dgm:spPr/>
      <dgm:t>
        <a:bodyPr/>
        <a:lstStyle/>
        <a:p>
          <a:endParaRPr lang="en-US"/>
        </a:p>
      </dgm:t>
    </dgm:pt>
    <dgm:pt modelId="{7D6DDA52-78FD-49FF-8222-9E4C17A3D8F4}" type="sibTrans" cxnId="{18033DAC-8104-48E4-83A6-97788E379B39}">
      <dgm:prSet/>
      <dgm:spPr/>
      <dgm:t>
        <a:bodyPr/>
        <a:lstStyle/>
        <a:p>
          <a:endParaRPr lang="en-US"/>
        </a:p>
      </dgm:t>
    </dgm:pt>
    <dgm:pt modelId="{260A4706-7775-46C7-8CCA-DA9CEDB40013}">
      <dgm:prSet/>
      <dgm:spPr/>
      <dgm:t>
        <a:bodyPr/>
        <a:lstStyle/>
        <a:p>
          <a:r>
            <a:rPr lang="en-US" b="1"/>
            <a:t>Utilizing Less Viewed Rules</a:t>
          </a:r>
          <a:r>
            <a:rPr lang="en-US"/>
            <a:t>:</a:t>
          </a:r>
        </a:p>
      </dgm:t>
    </dgm:pt>
    <dgm:pt modelId="{A49DABBD-C8C8-427D-B002-D793A2B18B77}" type="parTrans" cxnId="{EF40DB53-B360-4FB8-9BEF-AD6C041431F5}">
      <dgm:prSet/>
      <dgm:spPr/>
      <dgm:t>
        <a:bodyPr/>
        <a:lstStyle/>
        <a:p>
          <a:endParaRPr lang="en-US"/>
        </a:p>
      </dgm:t>
    </dgm:pt>
    <dgm:pt modelId="{AED95113-850A-42F2-A7D5-AD937FB3151E}" type="sibTrans" cxnId="{EF40DB53-B360-4FB8-9BEF-AD6C041431F5}">
      <dgm:prSet/>
      <dgm:spPr/>
      <dgm:t>
        <a:bodyPr/>
        <a:lstStyle/>
        <a:p>
          <a:endParaRPr lang="en-US"/>
        </a:p>
      </dgm:t>
    </dgm:pt>
    <dgm:pt modelId="{3AD52861-95FD-4CD3-831A-BA6684E2B321}">
      <dgm:prSet/>
      <dgm:spPr/>
      <dgm:t>
        <a:bodyPr/>
        <a:lstStyle/>
        <a:p>
          <a:r>
            <a:rPr lang="en-US"/>
            <a:t>Less viewed rules with high confidence values can attract new subscribers and inform content acquisition decisions, enhancing forecasting of programming relevance and popularity.</a:t>
          </a:r>
        </a:p>
      </dgm:t>
    </dgm:pt>
    <dgm:pt modelId="{3CCE9DD7-F5F3-4E31-8246-706768F4CB11}" type="parTrans" cxnId="{E4067216-DC01-496B-ADCB-08FE507C3147}">
      <dgm:prSet/>
      <dgm:spPr/>
      <dgm:t>
        <a:bodyPr/>
        <a:lstStyle/>
        <a:p>
          <a:endParaRPr lang="en-US"/>
        </a:p>
      </dgm:t>
    </dgm:pt>
    <dgm:pt modelId="{B889D62B-9C52-40C7-A905-919DEB2C3BF0}" type="sibTrans" cxnId="{E4067216-DC01-496B-ADCB-08FE507C3147}">
      <dgm:prSet/>
      <dgm:spPr/>
      <dgm:t>
        <a:bodyPr/>
        <a:lstStyle/>
        <a:p>
          <a:endParaRPr lang="en-US"/>
        </a:p>
      </dgm:t>
    </dgm:pt>
    <dgm:pt modelId="{18FF297A-F7A8-405D-9653-E098D9DC4F24}">
      <dgm:prSet/>
      <dgm:spPr/>
      <dgm:t>
        <a:bodyPr/>
        <a:lstStyle/>
        <a:p>
          <a:r>
            <a:rPr lang="en-US" b="1"/>
            <a:t>Addressing Blank Sides in Rules</a:t>
          </a:r>
          <a:r>
            <a:rPr lang="en-US"/>
            <a:t>:</a:t>
          </a:r>
        </a:p>
      </dgm:t>
    </dgm:pt>
    <dgm:pt modelId="{BC90C45D-12D5-4B12-9541-034D3A41BB49}" type="parTrans" cxnId="{D8EFC979-D9D9-408F-B687-88B2AAE73E75}">
      <dgm:prSet/>
      <dgm:spPr/>
      <dgm:t>
        <a:bodyPr/>
        <a:lstStyle/>
        <a:p>
          <a:endParaRPr lang="en-US"/>
        </a:p>
      </dgm:t>
    </dgm:pt>
    <dgm:pt modelId="{DB95A9E4-A2D3-48DF-8831-FF28FC751F2D}" type="sibTrans" cxnId="{D8EFC979-D9D9-408F-B687-88B2AAE73E75}">
      <dgm:prSet/>
      <dgm:spPr/>
      <dgm:t>
        <a:bodyPr/>
        <a:lstStyle/>
        <a:p>
          <a:endParaRPr lang="en-US"/>
        </a:p>
      </dgm:t>
    </dgm:pt>
    <dgm:pt modelId="{23F6E5D1-4202-497E-A54D-3377B518F3DF}">
      <dgm:prSet/>
      <dgm:spPr/>
      <dgm:t>
        <a:bodyPr/>
        <a:lstStyle/>
        <a:p>
          <a:r>
            <a:rPr lang="en-US"/>
            <a:t>Removal of subsets and further analysis using training and testing sets can address blank sides in rules and itemsets, improving accuracy of insights from association mining.</a:t>
          </a:r>
        </a:p>
      </dgm:t>
    </dgm:pt>
    <dgm:pt modelId="{59DE3790-28F1-49F1-A752-190A922510AF}" type="parTrans" cxnId="{26147777-9CDC-4599-BED0-7F7B9548C8C1}">
      <dgm:prSet/>
      <dgm:spPr/>
      <dgm:t>
        <a:bodyPr/>
        <a:lstStyle/>
        <a:p>
          <a:endParaRPr lang="en-US"/>
        </a:p>
      </dgm:t>
    </dgm:pt>
    <dgm:pt modelId="{D02BC24E-F3EB-47A6-81BF-DA538B875988}" type="sibTrans" cxnId="{26147777-9CDC-4599-BED0-7F7B9548C8C1}">
      <dgm:prSet/>
      <dgm:spPr/>
      <dgm:t>
        <a:bodyPr/>
        <a:lstStyle/>
        <a:p>
          <a:endParaRPr lang="en-US"/>
        </a:p>
      </dgm:t>
    </dgm:pt>
    <dgm:pt modelId="{E5978194-579F-4832-973F-83015A703A05}">
      <dgm:prSet/>
      <dgm:spPr/>
      <dgm:t>
        <a:bodyPr/>
        <a:lstStyle/>
        <a:p>
          <a:r>
            <a:rPr lang="en-US" b="1"/>
            <a:t>Business Implications and Recommendations</a:t>
          </a:r>
          <a:r>
            <a:rPr lang="en-US"/>
            <a:t>:</a:t>
          </a:r>
        </a:p>
      </dgm:t>
    </dgm:pt>
    <dgm:pt modelId="{3BD6F389-1C6C-40D2-8B3B-3A6F91A67492}" type="parTrans" cxnId="{CC03D92A-3632-4E8E-AD39-38EAB843EA52}">
      <dgm:prSet/>
      <dgm:spPr/>
      <dgm:t>
        <a:bodyPr/>
        <a:lstStyle/>
        <a:p>
          <a:endParaRPr lang="en-US"/>
        </a:p>
      </dgm:t>
    </dgm:pt>
    <dgm:pt modelId="{722C9749-2A02-4DA7-B6FB-BC34BEE8B4FA}" type="sibTrans" cxnId="{CC03D92A-3632-4E8E-AD39-38EAB843EA52}">
      <dgm:prSet/>
      <dgm:spPr/>
      <dgm:t>
        <a:bodyPr/>
        <a:lstStyle/>
        <a:p>
          <a:endParaRPr lang="en-US"/>
        </a:p>
      </dgm:t>
    </dgm:pt>
    <dgm:pt modelId="{D59DEB32-BDC1-47DB-82BC-C4FB699C0E9C}">
      <dgm:prSet/>
      <dgm:spPr/>
      <dgm:t>
        <a:bodyPr/>
        <a:lstStyle/>
        <a:p>
          <a:r>
            <a:rPr lang="en-US"/>
            <a:t>Findings aid in balancing content to retain current subscribers and attract new users, strengthening recommendation systems by considering most frequent rules, thus enhancing viewer satisfaction and engagement.</a:t>
          </a:r>
        </a:p>
      </dgm:t>
    </dgm:pt>
    <dgm:pt modelId="{9DE618C2-257B-4148-8B4D-E910F6B7B555}" type="parTrans" cxnId="{43C86963-8CBA-4F75-ABC0-849F102E52C9}">
      <dgm:prSet/>
      <dgm:spPr/>
      <dgm:t>
        <a:bodyPr/>
        <a:lstStyle/>
        <a:p>
          <a:endParaRPr lang="en-US"/>
        </a:p>
      </dgm:t>
    </dgm:pt>
    <dgm:pt modelId="{FAE3E61C-1ABD-4185-AB6C-3D0695548CAE}" type="sibTrans" cxnId="{43C86963-8CBA-4F75-ABC0-849F102E52C9}">
      <dgm:prSet/>
      <dgm:spPr/>
      <dgm:t>
        <a:bodyPr/>
        <a:lstStyle/>
        <a:p>
          <a:endParaRPr lang="en-US"/>
        </a:p>
      </dgm:t>
    </dgm:pt>
    <dgm:pt modelId="{09D806FA-8758-4BEB-A20C-1F3C91A90BFD}" type="pres">
      <dgm:prSet presAssocID="{FDA9A5F9-C601-41E5-A070-9DBDC5871237}" presName="root" presStyleCnt="0">
        <dgm:presLayoutVars>
          <dgm:dir/>
          <dgm:resizeHandles val="exact"/>
        </dgm:presLayoutVars>
      </dgm:prSet>
      <dgm:spPr/>
    </dgm:pt>
    <dgm:pt modelId="{265CE6D1-85DB-4A74-9DF9-D9A43A561650}" type="pres">
      <dgm:prSet presAssocID="{65B867C8-EBAC-49B7-ACD4-0512BAC9051F}" presName="compNode" presStyleCnt="0"/>
      <dgm:spPr/>
    </dgm:pt>
    <dgm:pt modelId="{CC26B458-EAE1-4136-B88E-36A2C93A2CB2}" type="pres">
      <dgm:prSet presAssocID="{65B867C8-EBAC-49B7-ACD4-0512BAC9051F}" presName="bgRect" presStyleLbl="bgShp" presStyleIdx="0" presStyleCnt="4"/>
      <dgm:spPr/>
    </dgm:pt>
    <dgm:pt modelId="{DA685F02-EB41-4998-B498-1DB73E330147}" type="pres">
      <dgm:prSet presAssocID="{65B867C8-EBAC-49B7-ACD4-0512BAC9051F}"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Newspaper"/>
        </a:ext>
      </dgm:extLst>
    </dgm:pt>
    <dgm:pt modelId="{8CC35D47-0FC3-4282-B08B-E802BFC230E5}" type="pres">
      <dgm:prSet presAssocID="{65B867C8-EBAC-49B7-ACD4-0512BAC9051F}" presName="spaceRect" presStyleCnt="0"/>
      <dgm:spPr/>
    </dgm:pt>
    <dgm:pt modelId="{CC673B6D-3A7D-4C05-B02F-CA62B9254C62}" type="pres">
      <dgm:prSet presAssocID="{65B867C8-EBAC-49B7-ACD4-0512BAC9051F}" presName="parTx" presStyleLbl="revTx" presStyleIdx="0" presStyleCnt="8">
        <dgm:presLayoutVars>
          <dgm:chMax val="0"/>
          <dgm:chPref val="0"/>
        </dgm:presLayoutVars>
      </dgm:prSet>
      <dgm:spPr/>
    </dgm:pt>
    <dgm:pt modelId="{1E1546EA-0676-4877-A31B-3F00DA377ADF}" type="pres">
      <dgm:prSet presAssocID="{65B867C8-EBAC-49B7-ACD4-0512BAC9051F}" presName="desTx" presStyleLbl="revTx" presStyleIdx="1" presStyleCnt="8">
        <dgm:presLayoutVars/>
      </dgm:prSet>
      <dgm:spPr/>
    </dgm:pt>
    <dgm:pt modelId="{E2F17027-8753-4616-A9C1-E52168B5FA5D}" type="pres">
      <dgm:prSet presAssocID="{C63E0EDD-81F1-4DCF-A693-5B1903D097D6}" presName="sibTrans" presStyleCnt="0"/>
      <dgm:spPr/>
    </dgm:pt>
    <dgm:pt modelId="{8DEE7DEB-4EF3-4C22-B045-D5E19238B896}" type="pres">
      <dgm:prSet presAssocID="{260A4706-7775-46C7-8CCA-DA9CEDB40013}" presName="compNode" presStyleCnt="0"/>
      <dgm:spPr/>
    </dgm:pt>
    <dgm:pt modelId="{8AE7FDD7-E0F1-419D-AD89-F1536437AEDC}" type="pres">
      <dgm:prSet presAssocID="{260A4706-7775-46C7-8CCA-DA9CEDB40013}" presName="bgRect" presStyleLbl="bgShp" presStyleIdx="1" presStyleCnt="4"/>
      <dgm:spPr/>
    </dgm:pt>
    <dgm:pt modelId="{41CAD22A-1257-4FDB-9486-803AF3BF5584}" type="pres">
      <dgm:prSet presAssocID="{260A4706-7775-46C7-8CCA-DA9CEDB40013}"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egaphone"/>
        </a:ext>
      </dgm:extLst>
    </dgm:pt>
    <dgm:pt modelId="{59BFD657-7C8B-448C-BB22-04C2F0AADC79}" type="pres">
      <dgm:prSet presAssocID="{260A4706-7775-46C7-8CCA-DA9CEDB40013}" presName="spaceRect" presStyleCnt="0"/>
      <dgm:spPr/>
    </dgm:pt>
    <dgm:pt modelId="{4FB43D34-B8DD-4C92-8B5A-C3AD951A5BC8}" type="pres">
      <dgm:prSet presAssocID="{260A4706-7775-46C7-8CCA-DA9CEDB40013}" presName="parTx" presStyleLbl="revTx" presStyleIdx="2" presStyleCnt="8">
        <dgm:presLayoutVars>
          <dgm:chMax val="0"/>
          <dgm:chPref val="0"/>
        </dgm:presLayoutVars>
      </dgm:prSet>
      <dgm:spPr/>
    </dgm:pt>
    <dgm:pt modelId="{59DDFA53-D3B4-4F38-8ADF-0932F1652F98}" type="pres">
      <dgm:prSet presAssocID="{260A4706-7775-46C7-8CCA-DA9CEDB40013}" presName="desTx" presStyleLbl="revTx" presStyleIdx="3" presStyleCnt="8">
        <dgm:presLayoutVars/>
      </dgm:prSet>
      <dgm:spPr/>
    </dgm:pt>
    <dgm:pt modelId="{902AAA47-DFDC-4101-95E9-0ED9F4512C11}" type="pres">
      <dgm:prSet presAssocID="{AED95113-850A-42F2-A7D5-AD937FB3151E}" presName="sibTrans" presStyleCnt="0"/>
      <dgm:spPr/>
    </dgm:pt>
    <dgm:pt modelId="{9AC0E96E-008A-4C5D-BDC6-18926A0F8BE8}" type="pres">
      <dgm:prSet presAssocID="{18FF297A-F7A8-405D-9653-E098D9DC4F24}" presName="compNode" presStyleCnt="0"/>
      <dgm:spPr/>
    </dgm:pt>
    <dgm:pt modelId="{094789BF-9ED7-46CD-A540-75EF1F9A1876}" type="pres">
      <dgm:prSet presAssocID="{18FF297A-F7A8-405D-9653-E098D9DC4F24}" presName="bgRect" presStyleLbl="bgShp" presStyleIdx="2" presStyleCnt="4"/>
      <dgm:spPr/>
    </dgm:pt>
    <dgm:pt modelId="{A8722D99-4396-414D-B495-9A69DA71E7A2}" type="pres">
      <dgm:prSet presAssocID="{18FF297A-F7A8-405D-9653-E098D9DC4F24}"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E8A81EDB-4EB4-4C96-9234-E8D8FE8E6825}" type="pres">
      <dgm:prSet presAssocID="{18FF297A-F7A8-405D-9653-E098D9DC4F24}" presName="spaceRect" presStyleCnt="0"/>
      <dgm:spPr/>
    </dgm:pt>
    <dgm:pt modelId="{734344E5-EF76-4117-8B54-59200AB14C9F}" type="pres">
      <dgm:prSet presAssocID="{18FF297A-F7A8-405D-9653-E098D9DC4F24}" presName="parTx" presStyleLbl="revTx" presStyleIdx="4" presStyleCnt="8">
        <dgm:presLayoutVars>
          <dgm:chMax val="0"/>
          <dgm:chPref val="0"/>
        </dgm:presLayoutVars>
      </dgm:prSet>
      <dgm:spPr/>
    </dgm:pt>
    <dgm:pt modelId="{B93AFE6A-A72A-4CA5-9BFF-BEF25A1589C0}" type="pres">
      <dgm:prSet presAssocID="{18FF297A-F7A8-405D-9653-E098D9DC4F24}" presName="desTx" presStyleLbl="revTx" presStyleIdx="5" presStyleCnt="8">
        <dgm:presLayoutVars/>
      </dgm:prSet>
      <dgm:spPr/>
    </dgm:pt>
    <dgm:pt modelId="{62732D55-E290-40BA-B9E1-D4E4DC76F6BA}" type="pres">
      <dgm:prSet presAssocID="{DB95A9E4-A2D3-48DF-8831-FF28FC751F2D}" presName="sibTrans" presStyleCnt="0"/>
      <dgm:spPr/>
    </dgm:pt>
    <dgm:pt modelId="{49DE01BE-F4D8-405A-92CA-5B07627EF1E1}" type="pres">
      <dgm:prSet presAssocID="{E5978194-579F-4832-973F-83015A703A05}" presName="compNode" presStyleCnt="0"/>
      <dgm:spPr/>
    </dgm:pt>
    <dgm:pt modelId="{D629DB69-F65A-482D-BCB1-9D82DEE02B58}" type="pres">
      <dgm:prSet presAssocID="{E5978194-579F-4832-973F-83015A703A05}" presName="bgRect" presStyleLbl="bgShp" presStyleIdx="3" presStyleCnt="4"/>
      <dgm:spPr/>
    </dgm:pt>
    <dgm:pt modelId="{32718F62-47C2-4679-8FBA-EDE776375404}" type="pres">
      <dgm:prSet presAssocID="{E5978194-579F-4832-973F-83015A703A05}"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cales of Justice"/>
        </a:ext>
      </dgm:extLst>
    </dgm:pt>
    <dgm:pt modelId="{194A4E89-A334-4905-8369-ACCB4FD8968E}" type="pres">
      <dgm:prSet presAssocID="{E5978194-579F-4832-973F-83015A703A05}" presName="spaceRect" presStyleCnt="0"/>
      <dgm:spPr/>
    </dgm:pt>
    <dgm:pt modelId="{D3A55488-F813-454D-88AD-D4AC6C08A358}" type="pres">
      <dgm:prSet presAssocID="{E5978194-579F-4832-973F-83015A703A05}" presName="parTx" presStyleLbl="revTx" presStyleIdx="6" presStyleCnt="8">
        <dgm:presLayoutVars>
          <dgm:chMax val="0"/>
          <dgm:chPref val="0"/>
        </dgm:presLayoutVars>
      </dgm:prSet>
      <dgm:spPr/>
    </dgm:pt>
    <dgm:pt modelId="{E1897362-2BF4-4B09-A597-6A8D33D07A5C}" type="pres">
      <dgm:prSet presAssocID="{E5978194-579F-4832-973F-83015A703A05}" presName="desTx" presStyleLbl="revTx" presStyleIdx="7" presStyleCnt="8">
        <dgm:presLayoutVars/>
      </dgm:prSet>
      <dgm:spPr/>
    </dgm:pt>
  </dgm:ptLst>
  <dgm:cxnLst>
    <dgm:cxn modelId="{E4067216-DC01-496B-ADCB-08FE507C3147}" srcId="{260A4706-7775-46C7-8CCA-DA9CEDB40013}" destId="{3AD52861-95FD-4CD3-831A-BA6684E2B321}" srcOrd="0" destOrd="0" parTransId="{3CCE9DD7-F5F3-4E31-8246-706768F4CB11}" sibTransId="{B889D62B-9C52-40C7-A905-919DEB2C3BF0}"/>
    <dgm:cxn modelId="{FF4D7417-EB3B-48E5-AD84-D28560CD0DDD}" type="presOf" srcId="{260A4706-7775-46C7-8CCA-DA9CEDB40013}" destId="{4FB43D34-B8DD-4C92-8B5A-C3AD951A5BC8}" srcOrd="0" destOrd="0" presId="urn:microsoft.com/office/officeart/2018/2/layout/IconVerticalSolidList"/>
    <dgm:cxn modelId="{8811CE1C-90D1-4EAE-A961-DA543A6957FE}" type="presOf" srcId="{FDA9A5F9-C601-41E5-A070-9DBDC5871237}" destId="{09D806FA-8758-4BEB-A20C-1F3C91A90BFD}" srcOrd="0" destOrd="0" presId="urn:microsoft.com/office/officeart/2018/2/layout/IconVerticalSolidList"/>
    <dgm:cxn modelId="{CC03D92A-3632-4E8E-AD39-38EAB843EA52}" srcId="{FDA9A5F9-C601-41E5-A070-9DBDC5871237}" destId="{E5978194-579F-4832-973F-83015A703A05}" srcOrd="3" destOrd="0" parTransId="{3BD6F389-1C6C-40D2-8B3B-3A6F91A67492}" sibTransId="{722C9749-2A02-4DA7-B6FB-BC34BEE8B4FA}"/>
    <dgm:cxn modelId="{E696CF31-BEE5-4F67-B70E-71C605F61A5C}" type="presOf" srcId="{23F6E5D1-4202-497E-A54D-3377B518F3DF}" destId="{B93AFE6A-A72A-4CA5-9BFF-BEF25A1589C0}" srcOrd="0" destOrd="0" presId="urn:microsoft.com/office/officeart/2018/2/layout/IconVerticalSolidList"/>
    <dgm:cxn modelId="{BC300F4D-8E9C-45B7-8186-80FF8A3E6800}" type="presOf" srcId="{E5978194-579F-4832-973F-83015A703A05}" destId="{D3A55488-F813-454D-88AD-D4AC6C08A358}" srcOrd="0" destOrd="0" presId="urn:microsoft.com/office/officeart/2018/2/layout/IconVerticalSolidList"/>
    <dgm:cxn modelId="{EF40DB53-B360-4FB8-9BEF-AD6C041431F5}" srcId="{FDA9A5F9-C601-41E5-A070-9DBDC5871237}" destId="{260A4706-7775-46C7-8CCA-DA9CEDB40013}" srcOrd="1" destOrd="0" parTransId="{A49DABBD-C8C8-427D-B002-D793A2B18B77}" sibTransId="{AED95113-850A-42F2-A7D5-AD937FB3151E}"/>
    <dgm:cxn modelId="{43C86963-8CBA-4F75-ABC0-849F102E52C9}" srcId="{E5978194-579F-4832-973F-83015A703A05}" destId="{D59DEB32-BDC1-47DB-82BC-C4FB699C0E9C}" srcOrd="0" destOrd="0" parTransId="{9DE618C2-257B-4148-8B4D-E910F6B7B555}" sibTransId="{FAE3E61C-1ABD-4185-AB6C-3D0695548CAE}"/>
    <dgm:cxn modelId="{26147777-9CDC-4599-BED0-7F7B9548C8C1}" srcId="{18FF297A-F7A8-405D-9653-E098D9DC4F24}" destId="{23F6E5D1-4202-497E-A54D-3377B518F3DF}" srcOrd="0" destOrd="0" parTransId="{59DE3790-28F1-49F1-A752-190A922510AF}" sibTransId="{D02BC24E-F3EB-47A6-81BF-DA538B875988}"/>
    <dgm:cxn modelId="{D8EFC979-D9D9-408F-B687-88B2AAE73E75}" srcId="{FDA9A5F9-C601-41E5-A070-9DBDC5871237}" destId="{18FF297A-F7A8-405D-9653-E098D9DC4F24}" srcOrd="2" destOrd="0" parTransId="{BC90C45D-12D5-4B12-9541-034D3A41BB49}" sibTransId="{DB95A9E4-A2D3-48DF-8831-FF28FC751F2D}"/>
    <dgm:cxn modelId="{89A23F8B-28E5-4525-BE31-02CB0E0DBCC7}" srcId="{FDA9A5F9-C601-41E5-A070-9DBDC5871237}" destId="{65B867C8-EBAC-49B7-ACD4-0512BAC9051F}" srcOrd="0" destOrd="0" parTransId="{E2DB4AD1-77C7-4E68-ACE0-145931629EF0}" sibTransId="{C63E0EDD-81F1-4DCF-A693-5B1903D097D6}"/>
    <dgm:cxn modelId="{C4596C8D-9E65-497F-943A-F75AAEC21A68}" type="presOf" srcId="{65B867C8-EBAC-49B7-ACD4-0512BAC9051F}" destId="{CC673B6D-3A7D-4C05-B02F-CA62B9254C62}" srcOrd="0" destOrd="0" presId="urn:microsoft.com/office/officeart/2018/2/layout/IconVerticalSolidList"/>
    <dgm:cxn modelId="{9B7D5F96-713C-48EC-B6E3-810E7CA6CF66}" type="presOf" srcId="{6582A870-D260-466A-858B-CF981893B0B2}" destId="{1E1546EA-0676-4877-A31B-3F00DA377ADF}" srcOrd="0" destOrd="0" presId="urn:microsoft.com/office/officeart/2018/2/layout/IconVerticalSolidList"/>
    <dgm:cxn modelId="{7EAA5997-A320-408E-95F4-88143ED12419}" type="presOf" srcId="{D59DEB32-BDC1-47DB-82BC-C4FB699C0E9C}" destId="{E1897362-2BF4-4B09-A597-6A8D33D07A5C}" srcOrd="0" destOrd="0" presId="urn:microsoft.com/office/officeart/2018/2/layout/IconVerticalSolidList"/>
    <dgm:cxn modelId="{18033DAC-8104-48E4-83A6-97788E379B39}" srcId="{65B867C8-EBAC-49B7-ACD4-0512BAC9051F}" destId="{6582A870-D260-466A-858B-CF981893B0B2}" srcOrd="0" destOrd="0" parTransId="{DD015DF0-D9AC-4E88-A115-7E4DBCB2D6DF}" sibTransId="{7D6DDA52-78FD-49FF-8222-9E4C17A3D8F4}"/>
    <dgm:cxn modelId="{6E8349B5-4828-43A5-90E8-9A72514BACDB}" type="presOf" srcId="{3AD52861-95FD-4CD3-831A-BA6684E2B321}" destId="{59DDFA53-D3B4-4F38-8ADF-0932F1652F98}" srcOrd="0" destOrd="0" presId="urn:microsoft.com/office/officeart/2018/2/layout/IconVerticalSolidList"/>
    <dgm:cxn modelId="{01A3AFFB-16E6-4D5B-8161-9C2F35F84B17}" type="presOf" srcId="{18FF297A-F7A8-405D-9653-E098D9DC4F24}" destId="{734344E5-EF76-4117-8B54-59200AB14C9F}" srcOrd="0" destOrd="0" presId="urn:microsoft.com/office/officeart/2018/2/layout/IconVerticalSolidList"/>
    <dgm:cxn modelId="{6527111D-B0C7-4892-84E0-93A5B2619F1A}" type="presParOf" srcId="{09D806FA-8758-4BEB-A20C-1F3C91A90BFD}" destId="{265CE6D1-85DB-4A74-9DF9-D9A43A561650}" srcOrd="0" destOrd="0" presId="urn:microsoft.com/office/officeart/2018/2/layout/IconVerticalSolidList"/>
    <dgm:cxn modelId="{58C5A7B0-77EF-489A-AA5A-0124E5C64EE2}" type="presParOf" srcId="{265CE6D1-85DB-4A74-9DF9-D9A43A561650}" destId="{CC26B458-EAE1-4136-B88E-36A2C93A2CB2}" srcOrd="0" destOrd="0" presId="urn:microsoft.com/office/officeart/2018/2/layout/IconVerticalSolidList"/>
    <dgm:cxn modelId="{448BD1F7-71B4-435B-8196-40798801219E}" type="presParOf" srcId="{265CE6D1-85DB-4A74-9DF9-D9A43A561650}" destId="{DA685F02-EB41-4998-B498-1DB73E330147}" srcOrd="1" destOrd="0" presId="urn:microsoft.com/office/officeart/2018/2/layout/IconVerticalSolidList"/>
    <dgm:cxn modelId="{1A0600A4-18E7-4B5D-9941-4ADE27E65874}" type="presParOf" srcId="{265CE6D1-85DB-4A74-9DF9-D9A43A561650}" destId="{8CC35D47-0FC3-4282-B08B-E802BFC230E5}" srcOrd="2" destOrd="0" presId="urn:microsoft.com/office/officeart/2018/2/layout/IconVerticalSolidList"/>
    <dgm:cxn modelId="{1BA0F1AF-A0AA-4244-9576-4E5513702506}" type="presParOf" srcId="{265CE6D1-85DB-4A74-9DF9-D9A43A561650}" destId="{CC673B6D-3A7D-4C05-B02F-CA62B9254C62}" srcOrd="3" destOrd="0" presId="urn:microsoft.com/office/officeart/2018/2/layout/IconVerticalSolidList"/>
    <dgm:cxn modelId="{338F43EE-06B9-4944-A6F2-24AF689D367A}" type="presParOf" srcId="{265CE6D1-85DB-4A74-9DF9-D9A43A561650}" destId="{1E1546EA-0676-4877-A31B-3F00DA377ADF}" srcOrd="4" destOrd="0" presId="urn:microsoft.com/office/officeart/2018/2/layout/IconVerticalSolidList"/>
    <dgm:cxn modelId="{83ECC935-F263-435B-9C71-689FE0AC1332}" type="presParOf" srcId="{09D806FA-8758-4BEB-A20C-1F3C91A90BFD}" destId="{E2F17027-8753-4616-A9C1-E52168B5FA5D}" srcOrd="1" destOrd="0" presId="urn:microsoft.com/office/officeart/2018/2/layout/IconVerticalSolidList"/>
    <dgm:cxn modelId="{B0A9F2D2-B452-40CD-B590-02DDF3B4DFBE}" type="presParOf" srcId="{09D806FA-8758-4BEB-A20C-1F3C91A90BFD}" destId="{8DEE7DEB-4EF3-4C22-B045-D5E19238B896}" srcOrd="2" destOrd="0" presId="urn:microsoft.com/office/officeart/2018/2/layout/IconVerticalSolidList"/>
    <dgm:cxn modelId="{86568825-A73F-412C-86DB-341F5FB0B579}" type="presParOf" srcId="{8DEE7DEB-4EF3-4C22-B045-D5E19238B896}" destId="{8AE7FDD7-E0F1-419D-AD89-F1536437AEDC}" srcOrd="0" destOrd="0" presId="urn:microsoft.com/office/officeart/2018/2/layout/IconVerticalSolidList"/>
    <dgm:cxn modelId="{9271798F-4EF8-4FC6-A12E-A587F65ACC1A}" type="presParOf" srcId="{8DEE7DEB-4EF3-4C22-B045-D5E19238B896}" destId="{41CAD22A-1257-4FDB-9486-803AF3BF5584}" srcOrd="1" destOrd="0" presId="urn:microsoft.com/office/officeart/2018/2/layout/IconVerticalSolidList"/>
    <dgm:cxn modelId="{6218E5CF-E64F-4F3E-973C-30D2DB08D2D2}" type="presParOf" srcId="{8DEE7DEB-4EF3-4C22-B045-D5E19238B896}" destId="{59BFD657-7C8B-448C-BB22-04C2F0AADC79}" srcOrd="2" destOrd="0" presId="urn:microsoft.com/office/officeart/2018/2/layout/IconVerticalSolidList"/>
    <dgm:cxn modelId="{D4A0F78C-691A-4132-8A78-BFAB583C4950}" type="presParOf" srcId="{8DEE7DEB-4EF3-4C22-B045-D5E19238B896}" destId="{4FB43D34-B8DD-4C92-8B5A-C3AD951A5BC8}" srcOrd="3" destOrd="0" presId="urn:microsoft.com/office/officeart/2018/2/layout/IconVerticalSolidList"/>
    <dgm:cxn modelId="{3DA16584-C151-4BC8-8F67-85C10648BB5B}" type="presParOf" srcId="{8DEE7DEB-4EF3-4C22-B045-D5E19238B896}" destId="{59DDFA53-D3B4-4F38-8ADF-0932F1652F98}" srcOrd="4" destOrd="0" presId="urn:microsoft.com/office/officeart/2018/2/layout/IconVerticalSolidList"/>
    <dgm:cxn modelId="{3E1709AE-7A4C-431E-A6DE-85ED2ADAC1CB}" type="presParOf" srcId="{09D806FA-8758-4BEB-A20C-1F3C91A90BFD}" destId="{902AAA47-DFDC-4101-95E9-0ED9F4512C11}" srcOrd="3" destOrd="0" presId="urn:microsoft.com/office/officeart/2018/2/layout/IconVerticalSolidList"/>
    <dgm:cxn modelId="{80FA9972-DFE0-4678-9D40-BD58778F31A3}" type="presParOf" srcId="{09D806FA-8758-4BEB-A20C-1F3C91A90BFD}" destId="{9AC0E96E-008A-4C5D-BDC6-18926A0F8BE8}" srcOrd="4" destOrd="0" presId="urn:microsoft.com/office/officeart/2018/2/layout/IconVerticalSolidList"/>
    <dgm:cxn modelId="{AFD399EA-B7D9-46D7-AE09-001691C087E1}" type="presParOf" srcId="{9AC0E96E-008A-4C5D-BDC6-18926A0F8BE8}" destId="{094789BF-9ED7-46CD-A540-75EF1F9A1876}" srcOrd="0" destOrd="0" presId="urn:microsoft.com/office/officeart/2018/2/layout/IconVerticalSolidList"/>
    <dgm:cxn modelId="{5E3E1939-0609-4ECA-881B-AD174F36E0D1}" type="presParOf" srcId="{9AC0E96E-008A-4C5D-BDC6-18926A0F8BE8}" destId="{A8722D99-4396-414D-B495-9A69DA71E7A2}" srcOrd="1" destOrd="0" presId="urn:microsoft.com/office/officeart/2018/2/layout/IconVerticalSolidList"/>
    <dgm:cxn modelId="{CD17FFB2-CE8A-48F6-8543-428D8D9E98AE}" type="presParOf" srcId="{9AC0E96E-008A-4C5D-BDC6-18926A0F8BE8}" destId="{E8A81EDB-4EB4-4C96-9234-E8D8FE8E6825}" srcOrd="2" destOrd="0" presId="urn:microsoft.com/office/officeart/2018/2/layout/IconVerticalSolidList"/>
    <dgm:cxn modelId="{2F9618A0-3EC9-4E4B-BE6D-019A61FCC764}" type="presParOf" srcId="{9AC0E96E-008A-4C5D-BDC6-18926A0F8BE8}" destId="{734344E5-EF76-4117-8B54-59200AB14C9F}" srcOrd="3" destOrd="0" presId="urn:microsoft.com/office/officeart/2018/2/layout/IconVerticalSolidList"/>
    <dgm:cxn modelId="{12262ECA-9725-4306-B203-83FC65AB8C75}" type="presParOf" srcId="{9AC0E96E-008A-4C5D-BDC6-18926A0F8BE8}" destId="{B93AFE6A-A72A-4CA5-9BFF-BEF25A1589C0}" srcOrd="4" destOrd="0" presId="urn:microsoft.com/office/officeart/2018/2/layout/IconVerticalSolidList"/>
    <dgm:cxn modelId="{B361FA0B-9913-47A7-B214-924EAF253D3B}" type="presParOf" srcId="{09D806FA-8758-4BEB-A20C-1F3C91A90BFD}" destId="{62732D55-E290-40BA-B9E1-D4E4DC76F6BA}" srcOrd="5" destOrd="0" presId="urn:microsoft.com/office/officeart/2018/2/layout/IconVerticalSolidList"/>
    <dgm:cxn modelId="{C3DFC2A0-28D0-4BFD-A458-C673AD484CBD}" type="presParOf" srcId="{09D806FA-8758-4BEB-A20C-1F3C91A90BFD}" destId="{49DE01BE-F4D8-405A-92CA-5B07627EF1E1}" srcOrd="6" destOrd="0" presId="urn:microsoft.com/office/officeart/2018/2/layout/IconVerticalSolidList"/>
    <dgm:cxn modelId="{8D672BC7-B567-4BA9-BE42-423EC81AEF2A}" type="presParOf" srcId="{49DE01BE-F4D8-405A-92CA-5B07627EF1E1}" destId="{D629DB69-F65A-482D-BCB1-9D82DEE02B58}" srcOrd="0" destOrd="0" presId="urn:microsoft.com/office/officeart/2018/2/layout/IconVerticalSolidList"/>
    <dgm:cxn modelId="{96A70AEE-D423-4BCF-A3AF-5C39A3B685E0}" type="presParOf" srcId="{49DE01BE-F4D8-405A-92CA-5B07627EF1E1}" destId="{32718F62-47C2-4679-8FBA-EDE776375404}" srcOrd="1" destOrd="0" presId="urn:microsoft.com/office/officeart/2018/2/layout/IconVerticalSolidList"/>
    <dgm:cxn modelId="{39620C67-FECC-4396-99AA-841AE4A50CAE}" type="presParOf" srcId="{49DE01BE-F4D8-405A-92CA-5B07627EF1E1}" destId="{194A4E89-A334-4905-8369-ACCB4FD8968E}" srcOrd="2" destOrd="0" presId="urn:microsoft.com/office/officeart/2018/2/layout/IconVerticalSolidList"/>
    <dgm:cxn modelId="{32FFC3B5-CABD-496E-921D-AEC6977D9AEA}" type="presParOf" srcId="{49DE01BE-F4D8-405A-92CA-5B07627EF1E1}" destId="{D3A55488-F813-454D-88AD-D4AC6C08A358}" srcOrd="3" destOrd="0" presId="urn:microsoft.com/office/officeart/2018/2/layout/IconVerticalSolidList"/>
    <dgm:cxn modelId="{4E0A010F-875D-44AD-BC56-A28CC63E4A5F}" type="presParOf" srcId="{49DE01BE-F4D8-405A-92CA-5B07627EF1E1}" destId="{E1897362-2BF4-4B09-A597-6A8D33D07A5C}"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26B458-EAE1-4136-B88E-36A2C93A2CB2}">
      <dsp:nvSpPr>
        <dsp:cNvPr id="0" name=""/>
        <dsp:cNvSpPr/>
      </dsp:nvSpPr>
      <dsp:spPr>
        <a:xfrm>
          <a:off x="0" y="3249"/>
          <a:ext cx="8122981" cy="75628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A685F02-EB41-4998-B498-1DB73E330147}">
      <dsp:nvSpPr>
        <dsp:cNvPr id="0" name=""/>
        <dsp:cNvSpPr/>
      </dsp:nvSpPr>
      <dsp:spPr>
        <a:xfrm>
          <a:off x="228776" y="173414"/>
          <a:ext cx="415957" cy="41595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C673B6D-3A7D-4C05-B02F-CA62B9254C62}">
      <dsp:nvSpPr>
        <dsp:cNvPr id="0" name=""/>
        <dsp:cNvSpPr/>
      </dsp:nvSpPr>
      <dsp:spPr>
        <a:xfrm>
          <a:off x="873511" y="3249"/>
          <a:ext cx="3655341" cy="7562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40" tIns="80040" rIns="80040" bIns="80040" numCol="1" spcCol="1270" anchor="ctr" anchorCtr="0">
          <a:noAutofit/>
        </a:bodyPr>
        <a:lstStyle/>
        <a:p>
          <a:pPr marL="0" lvl="0" indent="0" algn="l" defTabSz="977900">
            <a:lnSpc>
              <a:spcPct val="90000"/>
            </a:lnSpc>
            <a:spcBef>
              <a:spcPct val="0"/>
            </a:spcBef>
            <a:spcAft>
              <a:spcPct val="35000"/>
            </a:spcAft>
            <a:buNone/>
          </a:pPr>
          <a:r>
            <a:rPr lang="en-US" sz="2200" b="1" kern="1200"/>
            <a:t>Association Mining Insights</a:t>
          </a:r>
          <a:r>
            <a:rPr lang="en-US" sz="2200" kern="1200"/>
            <a:t>:</a:t>
          </a:r>
        </a:p>
      </dsp:txBody>
      <dsp:txXfrm>
        <a:off x="873511" y="3249"/>
        <a:ext cx="3655341" cy="756287"/>
      </dsp:txXfrm>
    </dsp:sp>
    <dsp:sp modelId="{1E1546EA-0676-4877-A31B-3F00DA377ADF}">
      <dsp:nvSpPr>
        <dsp:cNvPr id="0" name=""/>
        <dsp:cNvSpPr/>
      </dsp:nvSpPr>
      <dsp:spPr>
        <a:xfrm>
          <a:off x="4528853" y="3249"/>
          <a:ext cx="3593273" cy="7562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40" tIns="80040" rIns="80040" bIns="80040" numCol="1" spcCol="1270" anchor="ctr" anchorCtr="0">
          <a:noAutofit/>
        </a:bodyPr>
        <a:lstStyle/>
        <a:p>
          <a:pPr marL="0" lvl="0" indent="0" algn="l" defTabSz="488950">
            <a:lnSpc>
              <a:spcPct val="90000"/>
            </a:lnSpc>
            <a:spcBef>
              <a:spcPct val="0"/>
            </a:spcBef>
            <a:spcAft>
              <a:spcPct val="35000"/>
            </a:spcAft>
            <a:buNone/>
          </a:pPr>
          <a:r>
            <a:rPr lang="en-US" sz="1100" kern="1200"/>
            <a:t>Analysis reveals frequently viewed content, mainly recent US movies and adult TV programming, with high confidence values. Subgroup analysis indicates variety in less frequently viewed content preferences.</a:t>
          </a:r>
        </a:p>
      </dsp:txBody>
      <dsp:txXfrm>
        <a:off x="4528853" y="3249"/>
        <a:ext cx="3593273" cy="756287"/>
      </dsp:txXfrm>
    </dsp:sp>
    <dsp:sp modelId="{8AE7FDD7-E0F1-419D-AD89-F1536437AEDC}">
      <dsp:nvSpPr>
        <dsp:cNvPr id="0" name=""/>
        <dsp:cNvSpPr/>
      </dsp:nvSpPr>
      <dsp:spPr>
        <a:xfrm>
          <a:off x="0" y="948608"/>
          <a:ext cx="8122981" cy="75628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1CAD22A-1257-4FDB-9486-803AF3BF5584}">
      <dsp:nvSpPr>
        <dsp:cNvPr id="0" name=""/>
        <dsp:cNvSpPr/>
      </dsp:nvSpPr>
      <dsp:spPr>
        <a:xfrm>
          <a:off x="228776" y="1118773"/>
          <a:ext cx="415957" cy="41595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FB43D34-B8DD-4C92-8B5A-C3AD951A5BC8}">
      <dsp:nvSpPr>
        <dsp:cNvPr id="0" name=""/>
        <dsp:cNvSpPr/>
      </dsp:nvSpPr>
      <dsp:spPr>
        <a:xfrm>
          <a:off x="873511" y="948608"/>
          <a:ext cx="3655341" cy="7562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40" tIns="80040" rIns="80040" bIns="80040" numCol="1" spcCol="1270" anchor="ctr" anchorCtr="0">
          <a:noAutofit/>
        </a:bodyPr>
        <a:lstStyle/>
        <a:p>
          <a:pPr marL="0" lvl="0" indent="0" algn="l" defTabSz="977900">
            <a:lnSpc>
              <a:spcPct val="90000"/>
            </a:lnSpc>
            <a:spcBef>
              <a:spcPct val="0"/>
            </a:spcBef>
            <a:spcAft>
              <a:spcPct val="35000"/>
            </a:spcAft>
            <a:buNone/>
          </a:pPr>
          <a:r>
            <a:rPr lang="en-US" sz="2200" b="1" kern="1200"/>
            <a:t>Utilizing Less Viewed Rules</a:t>
          </a:r>
          <a:r>
            <a:rPr lang="en-US" sz="2200" kern="1200"/>
            <a:t>:</a:t>
          </a:r>
        </a:p>
      </dsp:txBody>
      <dsp:txXfrm>
        <a:off x="873511" y="948608"/>
        <a:ext cx="3655341" cy="756287"/>
      </dsp:txXfrm>
    </dsp:sp>
    <dsp:sp modelId="{59DDFA53-D3B4-4F38-8ADF-0932F1652F98}">
      <dsp:nvSpPr>
        <dsp:cNvPr id="0" name=""/>
        <dsp:cNvSpPr/>
      </dsp:nvSpPr>
      <dsp:spPr>
        <a:xfrm>
          <a:off x="4528853" y="948608"/>
          <a:ext cx="3593273" cy="7562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40" tIns="80040" rIns="80040" bIns="80040" numCol="1" spcCol="1270" anchor="ctr" anchorCtr="0">
          <a:noAutofit/>
        </a:bodyPr>
        <a:lstStyle/>
        <a:p>
          <a:pPr marL="0" lvl="0" indent="0" algn="l" defTabSz="488950">
            <a:lnSpc>
              <a:spcPct val="90000"/>
            </a:lnSpc>
            <a:spcBef>
              <a:spcPct val="0"/>
            </a:spcBef>
            <a:spcAft>
              <a:spcPct val="35000"/>
            </a:spcAft>
            <a:buNone/>
          </a:pPr>
          <a:r>
            <a:rPr lang="en-US" sz="1100" kern="1200"/>
            <a:t>Less viewed rules with high confidence values can attract new subscribers and inform content acquisition decisions, enhancing forecasting of programming relevance and popularity.</a:t>
          </a:r>
        </a:p>
      </dsp:txBody>
      <dsp:txXfrm>
        <a:off x="4528853" y="948608"/>
        <a:ext cx="3593273" cy="756287"/>
      </dsp:txXfrm>
    </dsp:sp>
    <dsp:sp modelId="{094789BF-9ED7-46CD-A540-75EF1F9A1876}">
      <dsp:nvSpPr>
        <dsp:cNvPr id="0" name=""/>
        <dsp:cNvSpPr/>
      </dsp:nvSpPr>
      <dsp:spPr>
        <a:xfrm>
          <a:off x="0" y="1893967"/>
          <a:ext cx="8122981" cy="756287"/>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8722D99-4396-414D-B495-9A69DA71E7A2}">
      <dsp:nvSpPr>
        <dsp:cNvPr id="0" name=""/>
        <dsp:cNvSpPr/>
      </dsp:nvSpPr>
      <dsp:spPr>
        <a:xfrm>
          <a:off x="228776" y="2064132"/>
          <a:ext cx="415957" cy="41595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34344E5-EF76-4117-8B54-59200AB14C9F}">
      <dsp:nvSpPr>
        <dsp:cNvPr id="0" name=""/>
        <dsp:cNvSpPr/>
      </dsp:nvSpPr>
      <dsp:spPr>
        <a:xfrm>
          <a:off x="873511" y="1893967"/>
          <a:ext cx="3655341" cy="7562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40" tIns="80040" rIns="80040" bIns="80040" numCol="1" spcCol="1270" anchor="ctr" anchorCtr="0">
          <a:noAutofit/>
        </a:bodyPr>
        <a:lstStyle/>
        <a:p>
          <a:pPr marL="0" lvl="0" indent="0" algn="l" defTabSz="977900">
            <a:lnSpc>
              <a:spcPct val="90000"/>
            </a:lnSpc>
            <a:spcBef>
              <a:spcPct val="0"/>
            </a:spcBef>
            <a:spcAft>
              <a:spcPct val="35000"/>
            </a:spcAft>
            <a:buNone/>
          </a:pPr>
          <a:r>
            <a:rPr lang="en-US" sz="2200" b="1" kern="1200"/>
            <a:t>Addressing Blank Sides in Rules</a:t>
          </a:r>
          <a:r>
            <a:rPr lang="en-US" sz="2200" kern="1200"/>
            <a:t>:</a:t>
          </a:r>
        </a:p>
      </dsp:txBody>
      <dsp:txXfrm>
        <a:off x="873511" y="1893967"/>
        <a:ext cx="3655341" cy="756287"/>
      </dsp:txXfrm>
    </dsp:sp>
    <dsp:sp modelId="{B93AFE6A-A72A-4CA5-9BFF-BEF25A1589C0}">
      <dsp:nvSpPr>
        <dsp:cNvPr id="0" name=""/>
        <dsp:cNvSpPr/>
      </dsp:nvSpPr>
      <dsp:spPr>
        <a:xfrm>
          <a:off x="4528853" y="1893967"/>
          <a:ext cx="3593273" cy="7562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40" tIns="80040" rIns="80040" bIns="80040" numCol="1" spcCol="1270" anchor="ctr" anchorCtr="0">
          <a:noAutofit/>
        </a:bodyPr>
        <a:lstStyle/>
        <a:p>
          <a:pPr marL="0" lvl="0" indent="0" algn="l" defTabSz="488950">
            <a:lnSpc>
              <a:spcPct val="90000"/>
            </a:lnSpc>
            <a:spcBef>
              <a:spcPct val="0"/>
            </a:spcBef>
            <a:spcAft>
              <a:spcPct val="35000"/>
            </a:spcAft>
            <a:buNone/>
          </a:pPr>
          <a:r>
            <a:rPr lang="en-US" sz="1100" kern="1200"/>
            <a:t>Removal of subsets and further analysis using training and testing sets can address blank sides in rules and itemsets, improving accuracy of insights from association mining.</a:t>
          </a:r>
        </a:p>
      </dsp:txBody>
      <dsp:txXfrm>
        <a:off x="4528853" y="1893967"/>
        <a:ext cx="3593273" cy="756287"/>
      </dsp:txXfrm>
    </dsp:sp>
    <dsp:sp modelId="{D629DB69-F65A-482D-BCB1-9D82DEE02B58}">
      <dsp:nvSpPr>
        <dsp:cNvPr id="0" name=""/>
        <dsp:cNvSpPr/>
      </dsp:nvSpPr>
      <dsp:spPr>
        <a:xfrm>
          <a:off x="0" y="2839326"/>
          <a:ext cx="8122981" cy="756287"/>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2718F62-47C2-4679-8FBA-EDE776375404}">
      <dsp:nvSpPr>
        <dsp:cNvPr id="0" name=""/>
        <dsp:cNvSpPr/>
      </dsp:nvSpPr>
      <dsp:spPr>
        <a:xfrm>
          <a:off x="228776" y="3009490"/>
          <a:ext cx="415957" cy="41595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3A55488-F813-454D-88AD-D4AC6C08A358}">
      <dsp:nvSpPr>
        <dsp:cNvPr id="0" name=""/>
        <dsp:cNvSpPr/>
      </dsp:nvSpPr>
      <dsp:spPr>
        <a:xfrm>
          <a:off x="873511" y="2839326"/>
          <a:ext cx="3655341" cy="7562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40" tIns="80040" rIns="80040" bIns="80040" numCol="1" spcCol="1270" anchor="ctr" anchorCtr="0">
          <a:noAutofit/>
        </a:bodyPr>
        <a:lstStyle/>
        <a:p>
          <a:pPr marL="0" lvl="0" indent="0" algn="l" defTabSz="977900">
            <a:lnSpc>
              <a:spcPct val="90000"/>
            </a:lnSpc>
            <a:spcBef>
              <a:spcPct val="0"/>
            </a:spcBef>
            <a:spcAft>
              <a:spcPct val="35000"/>
            </a:spcAft>
            <a:buNone/>
          </a:pPr>
          <a:r>
            <a:rPr lang="en-US" sz="2200" b="1" kern="1200"/>
            <a:t>Business Implications and Recommendations</a:t>
          </a:r>
          <a:r>
            <a:rPr lang="en-US" sz="2200" kern="1200"/>
            <a:t>:</a:t>
          </a:r>
        </a:p>
      </dsp:txBody>
      <dsp:txXfrm>
        <a:off x="873511" y="2839326"/>
        <a:ext cx="3655341" cy="756287"/>
      </dsp:txXfrm>
    </dsp:sp>
    <dsp:sp modelId="{E1897362-2BF4-4B09-A597-6A8D33D07A5C}">
      <dsp:nvSpPr>
        <dsp:cNvPr id="0" name=""/>
        <dsp:cNvSpPr/>
      </dsp:nvSpPr>
      <dsp:spPr>
        <a:xfrm>
          <a:off x="4528853" y="2839326"/>
          <a:ext cx="3593273" cy="7562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40" tIns="80040" rIns="80040" bIns="80040" numCol="1" spcCol="1270" anchor="ctr" anchorCtr="0">
          <a:noAutofit/>
        </a:bodyPr>
        <a:lstStyle/>
        <a:p>
          <a:pPr marL="0" lvl="0" indent="0" algn="l" defTabSz="488950">
            <a:lnSpc>
              <a:spcPct val="90000"/>
            </a:lnSpc>
            <a:spcBef>
              <a:spcPct val="0"/>
            </a:spcBef>
            <a:spcAft>
              <a:spcPct val="35000"/>
            </a:spcAft>
            <a:buNone/>
          </a:pPr>
          <a:r>
            <a:rPr lang="en-US" sz="1100" kern="1200"/>
            <a:t>Findings aid in balancing content to retain current subscribers and attract new users, strengthening recommendation systems by considering most frequent rules, thus enhancing viewer satisfaction and engagement.</a:t>
          </a:r>
        </a:p>
      </dsp:txBody>
      <dsp:txXfrm>
        <a:off x="4528853" y="2839326"/>
        <a:ext cx="3593273" cy="75628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5800" y="1346947"/>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85800" y="4282763"/>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685800" y="1484779"/>
            <a:ext cx="7772400" cy="274320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a:grpSpLocks noChangeAspect="1"/>
          </p:cNvGrpSpPr>
          <p:nvPr/>
        </p:nvGrpSpPr>
        <p:grpSpPr>
          <a:xfrm>
            <a:off x="7234780" y="4107023"/>
            <a:ext cx="914400" cy="914400"/>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788670" y="1432223"/>
            <a:ext cx="7593330" cy="3035808"/>
          </a:xfrm>
        </p:spPr>
        <p:txBody>
          <a:bodyPr anchor="ctr">
            <a:noAutofit/>
          </a:bodyPr>
          <a:lstStyle>
            <a:lvl1pPr algn="l">
              <a:lnSpc>
                <a:spcPct val="80000"/>
              </a:lnSpc>
              <a:defRPr sz="6400" b="0" cap="all" baseline="0">
                <a:blipFill dpi="0" rotWithShape="1">
                  <a:blip r:embed="rId4"/>
                  <a:srcRect/>
                  <a:tile tx="6350" ty="-127000" sx="65000" sy="64000" flip="none" algn="tl"/>
                </a:blipFill>
              </a:defRPr>
            </a:lvl1pPr>
          </a:lstStyle>
          <a:p>
            <a:r>
              <a:rPr lang="en-US" dirty="0"/>
              <a:t>Click to edit Master title style</a:t>
            </a:r>
          </a:p>
        </p:txBody>
      </p:sp>
      <p:sp>
        <p:nvSpPr>
          <p:cNvPr id="3" name="Subtitle 2"/>
          <p:cNvSpPr>
            <a:spLocks noGrp="1"/>
          </p:cNvSpPr>
          <p:nvPr>
            <p:ph type="subTitle" idx="1"/>
          </p:nvPr>
        </p:nvSpPr>
        <p:spPr>
          <a:xfrm>
            <a:off x="802386" y="4389120"/>
            <a:ext cx="5918454" cy="1069848"/>
          </a:xfrm>
        </p:spPr>
        <p:txBody>
          <a:bodyPr>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dirty="0"/>
              <a:t>Click to edit Master subtitle style</a:t>
            </a:r>
          </a:p>
        </p:txBody>
      </p:sp>
      <p:sp>
        <p:nvSpPr>
          <p:cNvPr id="4" name="Date Placeholder 3"/>
          <p:cNvSpPr>
            <a:spLocks noGrp="1"/>
          </p:cNvSpPr>
          <p:nvPr>
            <p:ph type="dt" sz="half" idx="10"/>
          </p:nvPr>
        </p:nvSpPr>
        <p:spPr/>
        <p:txBody>
          <a:bodyPr/>
          <a:lstStyle/>
          <a:p>
            <a:fld id="{444FA04C-D7CF-4861-95F0-3F5ACF508755}" type="datetimeFigureOut">
              <a:rPr lang="en-US" dirty="0"/>
              <a:t>4/17/25</a:t>
            </a:fld>
            <a:endParaRPr lang="en-US" dirty="0"/>
          </a:p>
        </p:txBody>
      </p:sp>
      <p:sp>
        <p:nvSpPr>
          <p:cNvPr id="5" name="Footer Placeholder 4"/>
          <p:cNvSpPr>
            <a:spLocks noGrp="1"/>
          </p:cNvSpPr>
          <p:nvPr>
            <p:ph type="ftr" sz="quarter" idx="11"/>
          </p:nvPr>
        </p:nvSpPr>
        <p:spPr>
          <a:xfrm>
            <a:off x="812805" y="6272785"/>
            <a:ext cx="4745736" cy="365125"/>
          </a:xfrm>
        </p:spPr>
        <p:txBody>
          <a:bodyPr/>
          <a:lstStyle/>
          <a:p>
            <a:endParaRPr lang="en-US" dirty="0"/>
          </a:p>
        </p:txBody>
      </p:sp>
      <p:sp>
        <p:nvSpPr>
          <p:cNvPr id="6" name="Slide Number Placeholder 5"/>
          <p:cNvSpPr>
            <a:spLocks noGrp="1"/>
          </p:cNvSpPr>
          <p:nvPr>
            <p:ph type="sldNum" sz="quarter" idx="12"/>
          </p:nvPr>
        </p:nvSpPr>
        <p:spPr>
          <a:xfrm>
            <a:off x="7244280" y="4227195"/>
            <a:ext cx="895401" cy="640080"/>
          </a:xfrm>
        </p:spPr>
        <p:txBody>
          <a:bodyPr/>
          <a:lstStyle>
            <a:lvl1pPr>
              <a:defRPr sz="2800" b="1"/>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26972993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B45B24B-F41A-4540-8EEC-C29B4F79802D}" type="datetimeFigureOut">
              <a:rPr lang="en-US" dirty="0"/>
              <a:t>4/17/25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8158362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533400"/>
            <a:ext cx="1914525" cy="5638800"/>
          </a:xfrm>
        </p:spPr>
        <p:txBody>
          <a:bodyPr vert="eaVert"/>
          <a:lstStyle>
            <a:lvl1pPr>
              <a:defRPr b="0"/>
            </a:lvl1pPr>
          </a:lstStyle>
          <a:p>
            <a:r>
              <a:rPr lang="en-US" dirty="0"/>
              <a:t>Click to edit Master title style</a:t>
            </a:r>
          </a:p>
        </p:txBody>
      </p:sp>
      <p:sp>
        <p:nvSpPr>
          <p:cNvPr id="3" name="Vertical Text Placeholder 2"/>
          <p:cNvSpPr>
            <a:spLocks noGrp="1"/>
          </p:cNvSpPr>
          <p:nvPr>
            <p:ph type="body" orient="vert" idx="1"/>
          </p:nvPr>
        </p:nvSpPr>
        <p:spPr>
          <a:xfrm>
            <a:off x="800100" y="533400"/>
            <a:ext cx="5629275" cy="5638800"/>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FBF989E-5397-49EE-B0F5-E72D9FFD7EC0}" type="datetimeFigureOut">
              <a:rPr lang="en-US" dirty="0"/>
              <a:t>4/17/25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38775556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5928628"/>
            <a:ext cx="7828359"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9371" y="5929622"/>
            <a:ext cx="1202248" cy="144270"/>
          </a:xfrm>
          <a:prstGeom prst="rect">
            <a:avLst/>
          </a:prstGeom>
        </p:spPr>
      </p:pic>
      <p:sp>
        <p:nvSpPr>
          <p:cNvPr id="10" name="Rectangle 9"/>
          <p:cNvSpPr/>
          <p:nvPr/>
        </p:nvSpPr>
        <p:spPr bwMode="ltGray">
          <a:xfrm>
            <a:off x="1" y="4567988"/>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4567988"/>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1" y="609598"/>
            <a:ext cx="7210394" cy="3592750"/>
          </a:xfrm>
        </p:spPr>
        <p:txBody>
          <a:bodyPr anchor="ctr"/>
          <a:lstStyle>
            <a:lvl1pPr>
              <a:defRPr sz="2118"/>
            </a:lvl1pPr>
          </a:lstStyle>
          <a:p>
            <a:r>
              <a:rPr lang="en-US"/>
              <a:t>Click to edit Master title style</a:t>
            </a:r>
            <a:endParaRPr lang="en-US" dirty="0"/>
          </a:p>
        </p:txBody>
      </p:sp>
      <p:sp>
        <p:nvSpPr>
          <p:cNvPr id="4" name="Text Placeholder 3"/>
          <p:cNvSpPr>
            <a:spLocks noGrp="1"/>
          </p:cNvSpPr>
          <p:nvPr>
            <p:ph type="body" sz="half" idx="2"/>
          </p:nvPr>
        </p:nvSpPr>
        <p:spPr>
          <a:xfrm>
            <a:off x="510242" y="4711617"/>
            <a:ext cx="7210394" cy="1090789"/>
          </a:xfrm>
        </p:spPr>
        <p:txBody>
          <a:bodyPr anchor="ctr"/>
          <a:lstStyle>
            <a:lvl1pPr marL="0" indent="0">
              <a:buNone/>
              <a:defRPr sz="1059"/>
            </a:lvl1pPr>
            <a:lvl2pPr marL="302575" indent="0">
              <a:buNone/>
              <a:defRPr sz="927"/>
            </a:lvl2pPr>
            <a:lvl3pPr marL="605150" indent="0">
              <a:buNone/>
              <a:defRPr sz="794"/>
            </a:lvl3pPr>
            <a:lvl4pPr marL="907725" indent="0">
              <a:buNone/>
              <a:defRPr sz="662"/>
            </a:lvl4pPr>
            <a:lvl5pPr marL="1210300" indent="0">
              <a:buNone/>
              <a:defRPr sz="662"/>
            </a:lvl5pPr>
            <a:lvl6pPr marL="1512875" indent="0">
              <a:buNone/>
              <a:defRPr sz="662"/>
            </a:lvl6pPr>
            <a:lvl7pPr marL="1815450" indent="0">
              <a:buNone/>
              <a:defRPr sz="662"/>
            </a:lvl7pPr>
            <a:lvl8pPr marL="2118025" indent="0">
              <a:buNone/>
              <a:defRPr sz="662"/>
            </a:lvl8pPr>
            <a:lvl9pPr marL="2420600" indent="0">
              <a:buNone/>
              <a:defRPr sz="662"/>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smtClean="0"/>
              <a:t>4/17/25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47093" y="4711617"/>
            <a:ext cx="865613"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976681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1970240"/>
            <a:ext cx="7828359"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9371" y="1971234"/>
            <a:ext cx="1202248" cy="144270"/>
          </a:xfrm>
          <a:prstGeom prst="rect">
            <a:avLst/>
          </a:prstGeom>
        </p:spPr>
      </p:pic>
      <p:sp>
        <p:nvSpPr>
          <p:cNvPr id="16" name="Rectangle 15"/>
          <p:cNvSpPr/>
          <p:nvPr/>
        </p:nvSpPr>
        <p:spPr bwMode="ltGray">
          <a:xfrm>
            <a:off x="1"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501917" y="753228"/>
            <a:ext cx="721872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495710" y="2336873"/>
            <a:ext cx="2302526" cy="576262"/>
          </a:xfrm>
        </p:spPr>
        <p:txBody>
          <a:bodyPr anchor="b">
            <a:noAutofit/>
          </a:bodyPr>
          <a:lstStyle>
            <a:lvl1pPr marL="0" indent="0">
              <a:buNone/>
              <a:defRPr sz="1588" b="0">
                <a:solidFill>
                  <a:schemeClr val="tx1"/>
                </a:solidFill>
              </a:defRPr>
            </a:lvl1pPr>
            <a:lvl2pPr marL="302575" indent="0">
              <a:buNone/>
              <a:defRPr sz="1324" b="1"/>
            </a:lvl2pPr>
            <a:lvl3pPr marL="605150" indent="0">
              <a:buNone/>
              <a:defRPr sz="1191" b="1"/>
            </a:lvl3pPr>
            <a:lvl4pPr marL="907725" indent="0">
              <a:buNone/>
              <a:defRPr sz="1059" b="1"/>
            </a:lvl4pPr>
            <a:lvl5pPr marL="1210300" indent="0">
              <a:buNone/>
              <a:defRPr sz="1059" b="1"/>
            </a:lvl5pPr>
            <a:lvl6pPr marL="1512875" indent="0">
              <a:buNone/>
              <a:defRPr sz="1059" b="1"/>
            </a:lvl6pPr>
            <a:lvl7pPr marL="1815450" indent="0">
              <a:buNone/>
              <a:defRPr sz="1059" b="1"/>
            </a:lvl7pPr>
            <a:lvl8pPr marL="2118025" indent="0">
              <a:buNone/>
              <a:defRPr sz="1059" b="1"/>
            </a:lvl8pPr>
            <a:lvl9pPr marL="2420600" indent="0">
              <a:buNone/>
              <a:defRPr sz="1059" b="1"/>
            </a:lvl9pPr>
          </a:lstStyle>
          <a:p>
            <a:pPr lvl="0"/>
            <a:r>
              <a:rPr lang="en-US"/>
              <a:t>Click to edit Master text styles</a:t>
            </a:r>
          </a:p>
        </p:txBody>
      </p:sp>
      <p:sp>
        <p:nvSpPr>
          <p:cNvPr id="8" name="Text Placeholder 3"/>
          <p:cNvSpPr>
            <a:spLocks noGrp="1"/>
          </p:cNvSpPr>
          <p:nvPr>
            <p:ph type="body" sz="half" idx="15"/>
          </p:nvPr>
        </p:nvSpPr>
        <p:spPr>
          <a:xfrm>
            <a:off x="510242" y="3022675"/>
            <a:ext cx="2287277" cy="2913513"/>
          </a:xfrm>
        </p:spPr>
        <p:txBody>
          <a:bodyPr anchor="t">
            <a:normAutofit/>
          </a:bodyPr>
          <a:lstStyle>
            <a:lvl1pPr marL="0" indent="0">
              <a:buNone/>
              <a:defRPr sz="927"/>
            </a:lvl1pPr>
            <a:lvl2pPr marL="302575" indent="0">
              <a:buNone/>
              <a:defRPr sz="794"/>
            </a:lvl2pPr>
            <a:lvl3pPr marL="605150" indent="0">
              <a:buNone/>
              <a:defRPr sz="662"/>
            </a:lvl3pPr>
            <a:lvl4pPr marL="907725" indent="0">
              <a:buNone/>
              <a:defRPr sz="596"/>
            </a:lvl4pPr>
            <a:lvl5pPr marL="1210300" indent="0">
              <a:buNone/>
              <a:defRPr sz="596"/>
            </a:lvl5pPr>
            <a:lvl6pPr marL="1512875" indent="0">
              <a:buNone/>
              <a:defRPr sz="596"/>
            </a:lvl6pPr>
            <a:lvl7pPr marL="1815450" indent="0">
              <a:buNone/>
              <a:defRPr sz="596"/>
            </a:lvl7pPr>
            <a:lvl8pPr marL="2118025" indent="0">
              <a:buNone/>
              <a:defRPr sz="596"/>
            </a:lvl8pPr>
            <a:lvl9pPr marL="2420600" indent="0">
              <a:buNone/>
              <a:defRPr sz="596"/>
            </a:lvl9pPr>
          </a:lstStyle>
          <a:p>
            <a:pPr lvl="0"/>
            <a:r>
              <a:rPr lang="en-US"/>
              <a:t>Click to edit Master text styles</a:t>
            </a:r>
          </a:p>
        </p:txBody>
      </p:sp>
      <p:sp>
        <p:nvSpPr>
          <p:cNvPr id="9" name="Text Placeholder 4"/>
          <p:cNvSpPr>
            <a:spLocks noGrp="1"/>
          </p:cNvSpPr>
          <p:nvPr>
            <p:ph type="body" sz="quarter" idx="3"/>
          </p:nvPr>
        </p:nvSpPr>
        <p:spPr>
          <a:xfrm>
            <a:off x="2967020" y="2336873"/>
            <a:ext cx="2297430" cy="576262"/>
          </a:xfrm>
        </p:spPr>
        <p:txBody>
          <a:bodyPr anchor="b">
            <a:noAutofit/>
          </a:bodyPr>
          <a:lstStyle>
            <a:lvl1pPr marL="0" indent="0">
              <a:buNone/>
              <a:defRPr sz="1588" b="0">
                <a:solidFill>
                  <a:schemeClr val="tx1"/>
                </a:solidFill>
              </a:defRPr>
            </a:lvl1pPr>
            <a:lvl2pPr marL="302575" indent="0">
              <a:buNone/>
              <a:defRPr sz="1324" b="1"/>
            </a:lvl2pPr>
            <a:lvl3pPr marL="605150" indent="0">
              <a:buNone/>
              <a:defRPr sz="1191" b="1"/>
            </a:lvl3pPr>
            <a:lvl4pPr marL="907725" indent="0">
              <a:buNone/>
              <a:defRPr sz="1059" b="1"/>
            </a:lvl4pPr>
            <a:lvl5pPr marL="1210300" indent="0">
              <a:buNone/>
              <a:defRPr sz="1059" b="1"/>
            </a:lvl5pPr>
            <a:lvl6pPr marL="1512875" indent="0">
              <a:buNone/>
              <a:defRPr sz="1059" b="1"/>
            </a:lvl6pPr>
            <a:lvl7pPr marL="1815450" indent="0">
              <a:buNone/>
              <a:defRPr sz="1059" b="1"/>
            </a:lvl7pPr>
            <a:lvl8pPr marL="2118025" indent="0">
              <a:buNone/>
              <a:defRPr sz="1059" b="1"/>
            </a:lvl8pPr>
            <a:lvl9pPr marL="2420600" indent="0">
              <a:buNone/>
              <a:defRPr sz="1059" b="1"/>
            </a:lvl9pPr>
          </a:lstStyle>
          <a:p>
            <a:pPr lvl="0"/>
            <a:r>
              <a:rPr lang="en-US"/>
              <a:t>Click to edit Master text styles</a:t>
            </a:r>
          </a:p>
        </p:txBody>
      </p:sp>
      <p:sp>
        <p:nvSpPr>
          <p:cNvPr id="10" name="Text Placeholder 3"/>
          <p:cNvSpPr>
            <a:spLocks noGrp="1"/>
          </p:cNvSpPr>
          <p:nvPr>
            <p:ph type="body" sz="half" idx="16"/>
          </p:nvPr>
        </p:nvSpPr>
        <p:spPr>
          <a:xfrm>
            <a:off x="2959103" y="3022675"/>
            <a:ext cx="2297430" cy="2913513"/>
          </a:xfrm>
        </p:spPr>
        <p:txBody>
          <a:bodyPr anchor="t">
            <a:normAutofit/>
          </a:bodyPr>
          <a:lstStyle>
            <a:lvl1pPr marL="0" indent="0">
              <a:buNone/>
              <a:defRPr sz="927"/>
            </a:lvl1pPr>
            <a:lvl2pPr marL="302575" indent="0">
              <a:buNone/>
              <a:defRPr sz="794"/>
            </a:lvl2pPr>
            <a:lvl3pPr marL="605150" indent="0">
              <a:buNone/>
              <a:defRPr sz="662"/>
            </a:lvl3pPr>
            <a:lvl4pPr marL="907725" indent="0">
              <a:buNone/>
              <a:defRPr sz="596"/>
            </a:lvl4pPr>
            <a:lvl5pPr marL="1210300" indent="0">
              <a:buNone/>
              <a:defRPr sz="596"/>
            </a:lvl5pPr>
            <a:lvl6pPr marL="1512875" indent="0">
              <a:buNone/>
              <a:defRPr sz="596"/>
            </a:lvl6pPr>
            <a:lvl7pPr marL="1815450" indent="0">
              <a:buNone/>
              <a:defRPr sz="596"/>
            </a:lvl7pPr>
            <a:lvl8pPr marL="2118025" indent="0">
              <a:buNone/>
              <a:defRPr sz="596"/>
            </a:lvl8pPr>
            <a:lvl9pPr marL="2420600" indent="0">
              <a:buNone/>
              <a:defRPr sz="596"/>
            </a:lvl9pPr>
          </a:lstStyle>
          <a:p>
            <a:pPr lvl="0"/>
            <a:r>
              <a:rPr lang="en-US"/>
              <a:t>Click to edit Master text styles</a:t>
            </a:r>
          </a:p>
        </p:txBody>
      </p:sp>
      <p:sp>
        <p:nvSpPr>
          <p:cNvPr id="11" name="Text Placeholder 4"/>
          <p:cNvSpPr>
            <a:spLocks noGrp="1"/>
          </p:cNvSpPr>
          <p:nvPr>
            <p:ph type="body" sz="quarter" idx="13"/>
          </p:nvPr>
        </p:nvSpPr>
        <p:spPr>
          <a:xfrm>
            <a:off x="5418118" y="2336873"/>
            <a:ext cx="2302519" cy="576262"/>
          </a:xfrm>
        </p:spPr>
        <p:txBody>
          <a:bodyPr anchor="b">
            <a:noAutofit/>
          </a:bodyPr>
          <a:lstStyle>
            <a:lvl1pPr marL="0" indent="0">
              <a:buNone/>
              <a:defRPr sz="1588" b="0">
                <a:solidFill>
                  <a:schemeClr val="tx1"/>
                </a:solidFill>
              </a:defRPr>
            </a:lvl1pPr>
            <a:lvl2pPr marL="302575" indent="0">
              <a:buNone/>
              <a:defRPr sz="1324" b="1"/>
            </a:lvl2pPr>
            <a:lvl3pPr marL="605150" indent="0">
              <a:buNone/>
              <a:defRPr sz="1191" b="1"/>
            </a:lvl3pPr>
            <a:lvl4pPr marL="907725" indent="0">
              <a:buNone/>
              <a:defRPr sz="1059" b="1"/>
            </a:lvl4pPr>
            <a:lvl5pPr marL="1210300" indent="0">
              <a:buNone/>
              <a:defRPr sz="1059" b="1"/>
            </a:lvl5pPr>
            <a:lvl6pPr marL="1512875" indent="0">
              <a:buNone/>
              <a:defRPr sz="1059" b="1"/>
            </a:lvl6pPr>
            <a:lvl7pPr marL="1815450" indent="0">
              <a:buNone/>
              <a:defRPr sz="1059" b="1"/>
            </a:lvl7pPr>
            <a:lvl8pPr marL="2118025" indent="0">
              <a:buNone/>
              <a:defRPr sz="1059" b="1"/>
            </a:lvl8pPr>
            <a:lvl9pPr marL="2420600" indent="0">
              <a:buNone/>
              <a:defRPr sz="1059" b="1"/>
            </a:lvl9pPr>
          </a:lstStyle>
          <a:p>
            <a:pPr lvl="0"/>
            <a:r>
              <a:rPr lang="en-US"/>
              <a:t>Click to edit Master text styles</a:t>
            </a:r>
          </a:p>
        </p:txBody>
      </p:sp>
      <p:sp>
        <p:nvSpPr>
          <p:cNvPr id="12" name="Text Placeholder 3"/>
          <p:cNvSpPr>
            <a:spLocks noGrp="1"/>
          </p:cNvSpPr>
          <p:nvPr>
            <p:ph type="body" sz="half" idx="17"/>
          </p:nvPr>
        </p:nvSpPr>
        <p:spPr>
          <a:xfrm>
            <a:off x="5418118" y="3022675"/>
            <a:ext cx="2302519" cy="2913513"/>
          </a:xfrm>
        </p:spPr>
        <p:txBody>
          <a:bodyPr anchor="t">
            <a:normAutofit/>
          </a:bodyPr>
          <a:lstStyle>
            <a:lvl1pPr marL="0" indent="0">
              <a:buNone/>
              <a:defRPr sz="927"/>
            </a:lvl1pPr>
            <a:lvl2pPr marL="302575" indent="0">
              <a:buNone/>
              <a:defRPr sz="794"/>
            </a:lvl2pPr>
            <a:lvl3pPr marL="605150" indent="0">
              <a:buNone/>
              <a:defRPr sz="662"/>
            </a:lvl3pPr>
            <a:lvl4pPr marL="907725" indent="0">
              <a:buNone/>
              <a:defRPr sz="596"/>
            </a:lvl4pPr>
            <a:lvl5pPr marL="1210300" indent="0">
              <a:buNone/>
              <a:defRPr sz="596"/>
            </a:lvl5pPr>
            <a:lvl6pPr marL="1512875" indent="0">
              <a:buNone/>
              <a:defRPr sz="596"/>
            </a:lvl6pPr>
            <a:lvl7pPr marL="1815450" indent="0">
              <a:buNone/>
              <a:defRPr sz="596"/>
            </a:lvl7pPr>
            <a:lvl8pPr marL="2118025" indent="0">
              <a:buNone/>
              <a:defRPr sz="596"/>
            </a:lvl8pPr>
            <a:lvl9pPr marL="2420600" indent="0">
              <a:buNone/>
              <a:defRPr sz="596"/>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smtClean="0"/>
              <a:t>4/17/25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239249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4242851"/>
            <a:ext cx="6726063"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3787" y="4243845"/>
            <a:ext cx="2307831" cy="276940"/>
          </a:xfrm>
          <a:prstGeom prst="rect">
            <a:avLst/>
          </a:prstGeom>
        </p:spPr>
      </p:pic>
      <p:sp>
        <p:nvSpPr>
          <p:cNvPr id="9" name="Rectangle 8"/>
          <p:cNvSpPr/>
          <p:nvPr/>
        </p:nvSpPr>
        <p:spPr bwMode="ltGray">
          <a:xfrm>
            <a:off x="0" y="2590078"/>
            <a:ext cx="6726064"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6833788" y="2590078"/>
            <a:ext cx="2307832"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510242" y="2733709"/>
            <a:ext cx="6108101" cy="1373070"/>
          </a:xfrm>
        </p:spPr>
        <p:txBody>
          <a:bodyPr anchor="b">
            <a:noAutofit/>
          </a:bodyPr>
          <a:lstStyle>
            <a:lvl1pPr algn="r">
              <a:defRPr sz="3574"/>
            </a:lvl1pPr>
          </a:lstStyle>
          <a:p>
            <a:r>
              <a:rPr lang="en-US"/>
              <a:t>Click to edit Master title style</a:t>
            </a:r>
            <a:endParaRPr lang="en-US" dirty="0"/>
          </a:p>
        </p:txBody>
      </p:sp>
      <p:sp>
        <p:nvSpPr>
          <p:cNvPr id="3" name="Subtitle 2"/>
          <p:cNvSpPr>
            <a:spLocks noGrp="1"/>
          </p:cNvSpPr>
          <p:nvPr>
            <p:ph type="subTitle" idx="1"/>
          </p:nvPr>
        </p:nvSpPr>
        <p:spPr>
          <a:xfrm>
            <a:off x="510242" y="4394041"/>
            <a:ext cx="6108101" cy="1117687"/>
          </a:xfrm>
        </p:spPr>
        <p:txBody>
          <a:bodyPr>
            <a:normAutofit/>
          </a:bodyPr>
          <a:lstStyle>
            <a:lvl1pPr marL="0" indent="0" algn="r">
              <a:buNone/>
              <a:defRPr sz="1324"/>
            </a:lvl1pPr>
            <a:lvl2pPr marL="302575" indent="0" algn="ctr">
              <a:buNone/>
              <a:defRPr sz="1324"/>
            </a:lvl2pPr>
            <a:lvl3pPr marL="605150" indent="0" algn="ctr">
              <a:buNone/>
              <a:defRPr sz="1191"/>
            </a:lvl3pPr>
            <a:lvl4pPr marL="907725" indent="0" algn="ctr">
              <a:buNone/>
              <a:defRPr sz="1059"/>
            </a:lvl4pPr>
            <a:lvl5pPr marL="1210300" indent="0" algn="ctr">
              <a:buNone/>
              <a:defRPr sz="1059"/>
            </a:lvl5pPr>
            <a:lvl6pPr marL="1512875" indent="0" algn="ctr">
              <a:buNone/>
              <a:defRPr sz="1059"/>
            </a:lvl6pPr>
            <a:lvl7pPr marL="1815450" indent="0" algn="ctr">
              <a:buNone/>
              <a:defRPr sz="1059"/>
            </a:lvl7pPr>
            <a:lvl8pPr marL="2118025" indent="0" algn="ctr">
              <a:buNone/>
              <a:defRPr sz="1059"/>
            </a:lvl8pPr>
            <a:lvl9pPr marL="2420600" indent="0" algn="ctr">
              <a:buNone/>
              <a:defRPr sz="1059"/>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smtClean="0"/>
              <a:t>4/17/25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6941510" y="2750338"/>
            <a:ext cx="878916" cy="1356442"/>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857338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1970240"/>
            <a:ext cx="7828359"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9371" y="1971234"/>
            <a:ext cx="1202248" cy="144270"/>
          </a:xfrm>
          <a:prstGeom prst="rect">
            <a:avLst/>
          </a:prstGeom>
        </p:spPr>
      </p:pic>
      <p:sp>
        <p:nvSpPr>
          <p:cNvPr id="17" name="Rectangle 16"/>
          <p:cNvSpPr/>
          <p:nvPr/>
        </p:nvSpPr>
        <p:spPr bwMode="ltGray">
          <a:xfrm>
            <a:off x="1"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smtClean="0"/>
              <a:t>4/17/25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439283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086907"/>
            <a:ext cx="7828359"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9369" y="4087901"/>
            <a:ext cx="1202248" cy="144270"/>
          </a:xfrm>
          <a:prstGeom prst="rect">
            <a:avLst/>
          </a:prstGeom>
        </p:spPr>
      </p:pic>
      <p:sp>
        <p:nvSpPr>
          <p:cNvPr id="9" name="Rectangle 8"/>
          <p:cNvSpPr/>
          <p:nvPr/>
        </p:nvSpPr>
        <p:spPr bwMode="ltGray">
          <a:xfrm>
            <a:off x="-1" y="2726267"/>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7939370" y="2726267"/>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3" y="2869895"/>
            <a:ext cx="7210395" cy="1090788"/>
          </a:xfrm>
        </p:spPr>
        <p:txBody>
          <a:bodyPr anchor="ctr">
            <a:normAutofit/>
          </a:bodyPr>
          <a:lstStyle>
            <a:lvl1pPr algn="r">
              <a:defRPr sz="2382"/>
            </a:lvl1pPr>
          </a:lstStyle>
          <a:p>
            <a:r>
              <a:rPr lang="en-US"/>
              <a:t>Click to edit Master title style</a:t>
            </a:r>
            <a:endParaRPr lang="en-US" dirty="0"/>
          </a:p>
        </p:txBody>
      </p:sp>
      <p:sp>
        <p:nvSpPr>
          <p:cNvPr id="3" name="Text Placeholder 2"/>
          <p:cNvSpPr>
            <a:spLocks noGrp="1"/>
          </p:cNvSpPr>
          <p:nvPr>
            <p:ph type="body" idx="1"/>
          </p:nvPr>
        </p:nvSpPr>
        <p:spPr>
          <a:xfrm>
            <a:off x="510243" y="4232173"/>
            <a:ext cx="7210395" cy="1704017"/>
          </a:xfrm>
        </p:spPr>
        <p:txBody>
          <a:bodyPr>
            <a:normAutofit/>
          </a:bodyPr>
          <a:lstStyle>
            <a:lvl1pPr marL="0" indent="0" algn="r">
              <a:buNone/>
              <a:defRPr sz="1324">
                <a:solidFill>
                  <a:schemeClr val="tx1">
                    <a:tint val="75000"/>
                  </a:schemeClr>
                </a:solidFill>
              </a:defRPr>
            </a:lvl1pPr>
            <a:lvl2pPr marL="302575" indent="0">
              <a:buNone/>
              <a:defRPr sz="1324">
                <a:solidFill>
                  <a:schemeClr val="tx1">
                    <a:tint val="75000"/>
                  </a:schemeClr>
                </a:solidFill>
              </a:defRPr>
            </a:lvl2pPr>
            <a:lvl3pPr marL="605150" indent="0">
              <a:buNone/>
              <a:defRPr sz="1191">
                <a:solidFill>
                  <a:schemeClr val="tx1">
                    <a:tint val="75000"/>
                  </a:schemeClr>
                </a:solidFill>
              </a:defRPr>
            </a:lvl3pPr>
            <a:lvl4pPr marL="907725" indent="0">
              <a:buNone/>
              <a:defRPr sz="1059">
                <a:solidFill>
                  <a:schemeClr val="tx1">
                    <a:tint val="75000"/>
                  </a:schemeClr>
                </a:solidFill>
              </a:defRPr>
            </a:lvl4pPr>
            <a:lvl5pPr marL="1210300" indent="0">
              <a:buNone/>
              <a:defRPr sz="1059">
                <a:solidFill>
                  <a:schemeClr val="tx1">
                    <a:tint val="75000"/>
                  </a:schemeClr>
                </a:solidFill>
              </a:defRPr>
            </a:lvl5pPr>
            <a:lvl6pPr marL="1512875" indent="0">
              <a:buNone/>
              <a:defRPr sz="1059">
                <a:solidFill>
                  <a:schemeClr val="tx1">
                    <a:tint val="75000"/>
                  </a:schemeClr>
                </a:solidFill>
              </a:defRPr>
            </a:lvl6pPr>
            <a:lvl7pPr marL="1815450" indent="0">
              <a:buNone/>
              <a:defRPr sz="1059">
                <a:solidFill>
                  <a:schemeClr val="tx1">
                    <a:tint val="75000"/>
                  </a:schemeClr>
                </a:solidFill>
              </a:defRPr>
            </a:lvl7pPr>
            <a:lvl8pPr marL="2118025" indent="0">
              <a:buNone/>
              <a:defRPr sz="1059">
                <a:solidFill>
                  <a:schemeClr val="tx1">
                    <a:tint val="75000"/>
                  </a:schemeClr>
                </a:solidFill>
              </a:defRPr>
            </a:lvl8pPr>
            <a:lvl9pPr marL="2420600" indent="0">
              <a:buNone/>
              <a:defRPr sz="105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t>4/17/25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8047093" y="2869896"/>
            <a:ext cx="865613"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145826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1970240"/>
            <a:ext cx="7828359"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9371" y="1971234"/>
            <a:ext cx="1202248" cy="144270"/>
          </a:xfrm>
          <a:prstGeom prst="rect">
            <a:avLst/>
          </a:prstGeom>
        </p:spPr>
      </p:pic>
      <p:sp>
        <p:nvSpPr>
          <p:cNvPr id="10" name="Rectangle 9"/>
          <p:cNvSpPr/>
          <p:nvPr/>
        </p:nvSpPr>
        <p:spPr bwMode="ltGray">
          <a:xfrm>
            <a:off x="1"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0241" y="2336873"/>
            <a:ext cx="3523769"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195592" y="2336873"/>
            <a:ext cx="3525044"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t>4/17/25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5696938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1970240"/>
            <a:ext cx="7828359"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9371" y="1971234"/>
            <a:ext cx="1202248" cy="144270"/>
          </a:xfrm>
          <a:prstGeom prst="rect">
            <a:avLst/>
          </a:prstGeom>
        </p:spPr>
      </p:pic>
      <p:sp>
        <p:nvSpPr>
          <p:cNvPr id="12" name="Rectangle 11"/>
          <p:cNvSpPr/>
          <p:nvPr/>
        </p:nvSpPr>
        <p:spPr bwMode="ltGray">
          <a:xfrm>
            <a:off x="1"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1" y="753230"/>
            <a:ext cx="7210397"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679764" y="2336875"/>
            <a:ext cx="3354245" cy="693135"/>
          </a:xfrm>
        </p:spPr>
        <p:txBody>
          <a:bodyPr anchor="b"/>
          <a:lstStyle>
            <a:lvl1pPr marL="0" indent="0">
              <a:buNone/>
              <a:defRPr sz="1588" b="1"/>
            </a:lvl1pPr>
            <a:lvl2pPr marL="302575" indent="0">
              <a:buNone/>
              <a:defRPr sz="1324" b="1"/>
            </a:lvl2pPr>
            <a:lvl3pPr marL="605150" indent="0">
              <a:buNone/>
              <a:defRPr sz="1191" b="1"/>
            </a:lvl3pPr>
            <a:lvl4pPr marL="907725" indent="0">
              <a:buNone/>
              <a:defRPr sz="1059" b="1"/>
            </a:lvl4pPr>
            <a:lvl5pPr marL="1210300" indent="0">
              <a:buNone/>
              <a:defRPr sz="1059" b="1"/>
            </a:lvl5pPr>
            <a:lvl6pPr marL="1512875" indent="0">
              <a:buNone/>
              <a:defRPr sz="1059" b="1"/>
            </a:lvl6pPr>
            <a:lvl7pPr marL="1815450" indent="0">
              <a:buNone/>
              <a:defRPr sz="1059" b="1"/>
            </a:lvl7pPr>
            <a:lvl8pPr marL="2118025" indent="0">
              <a:buNone/>
              <a:defRPr sz="1059" b="1"/>
            </a:lvl8pPr>
            <a:lvl9pPr marL="2420600" indent="0">
              <a:buNone/>
              <a:defRPr sz="1059" b="1"/>
            </a:lvl9pPr>
          </a:lstStyle>
          <a:p>
            <a:pPr lvl="0"/>
            <a:r>
              <a:rPr lang="en-US"/>
              <a:t>Click to edit Master text styles</a:t>
            </a:r>
          </a:p>
        </p:txBody>
      </p:sp>
      <p:sp>
        <p:nvSpPr>
          <p:cNvPr id="4" name="Content Placeholder 3"/>
          <p:cNvSpPr>
            <a:spLocks noGrp="1"/>
          </p:cNvSpPr>
          <p:nvPr>
            <p:ph sz="half" idx="2"/>
          </p:nvPr>
        </p:nvSpPr>
        <p:spPr>
          <a:xfrm>
            <a:off x="510242" y="3030010"/>
            <a:ext cx="3523766"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365117" y="2336873"/>
            <a:ext cx="3355521" cy="692076"/>
          </a:xfrm>
        </p:spPr>
        <p:txBody>
          <a:bodyPr anchor="b"/>
          <a:lstStyle>
            <a:lvl1pPr marL="0" indent="0">
              <a:buNone/>
              <a:defRPr sz="1588" b="1"/>
            </a:lvl1pPr>
            <a:lvl2pPr marL="302575" indent="0">
              <a:buNone/>
              <a:defRPr sz="1324" b="1"/>
            </a:lvl2pPr>
            <a:lvl3pPr marL="605150" indent="0">
              <a:buNone/>
              <a:defRPr sz="1191" b="1"/>
            </a:lvl3pPr>
            <a:lvl4pPr marL="907725" indent="0">
              <a:buNone/>
              <a:defRPr sz="1059" b="1"/>
            </a:lvl4pPr>
            <a:lvl5pPr marL="1210300" indent="0">
              <a:buNone/>
              <a:defRPr sz="1059" b="1"/>
            </a:lvl5pPr>
            <a:lvl6pPr marL="1512875" indent="0">
              <a:buNone/>
              <a:defRPr sz="1059" b="1"/>
            </a:lvl6pPr>
            <a:lvl7pPr marL="1815450" indent="0">
              <a:buNone/>
              <a:defRPr sz="1059" b="1"/>
            </a:lvl7pPr>
            <a:lvl8pPr marL="2118025" indent="0">
              <a:buNone/>
              <a:defRPr sz="1059" b="1"/>
            </a:lvl8pPr>
            <a:lvl9pPr marL="2420600" indent="0">
              <a:buNone/>
              <a:defRPr sz="1059" b="1"/>
            </a:lvl9pPr>
          </a:lstStyle>
          <a:p>
            <a:pPr lvl="0"/>
            <a:r>
              <a:rPr lang="en-US"/>
              <a:t>Click to edit Master text styles</a:t>
            </a:r>
          </a:p>
        </p:txBody>
      </p:sp>
      <p:sp>
        <p:nvSpPr>
          <p:cNvPr id="6" name="Content Placeholder 5"/>
          <p:cNvSpPr>
            <a:spLocks noGrp="1"/>
          </p:cNvSpPr>
          <p:nvPr>
            <p:ph sz="quarter" idx="4"/>
          </p:nvPr>
        </p:nvSpPr>
        <p:spPr>
          <a:xfrm>
            <a:off x="4195593" y="3030010"/>
            <a:ext cx="3525044"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t>4/17/25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444358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1970240"/>
            <a:ext cx="7828359"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9371" y="1971234"/>
            <a:ext cx="1202248" cy="144270"/>
          </a:xfrm>
          <a:prstGeom prst="rect">
            <a:avLst/>
          </a:prstGeom>
        </p:spPr>
      </p:pic>
      <p:sp>
        <p:nvSpPr>
          <p:cNvPr id="8" name="Rectangle 7"/>
          <p:cNvSpPr/>
          <p:nvPr/>
        </p:nvSpPr>
        <p:spPr bwMode="ltGray">
          <a:xfrm>
            <a:off x="1"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t>4/17/25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767083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0D6BC42F-EA91-460E-9436-9A6C9B1CB0C6}" type="datetimeFigureOut">
              <a:rPr lang="en-US" dirty="0"/>
              <a:t>4/17/25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338280271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9371" y="1971234"/>
            <a:ext cx="1202248" cy="144270"/>
          </a:xfrm>
          <a:prstGeom prst="rect">
            <a:avLst/>
          </a:prstGeom>
        </p:spPr>
      </p:pic>
      <p:sp>
        <p:nvSpPr>
          <p:cNvPr id="6" name="Rectangle 5"/>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smtClean="0"/>
              <a:t>4/17/25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419177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1970240"/>
            <a:ext cx="7828359"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9371" y="1971234"/>
            <a:ext cx="1202248" cy="144270"/>
          </a:xfrm>
          <a:prstGeom prst="rect">
            <a:avLst/>
          </a:prstGeom>
        </p:spPr>
      </p:pic>
      <p:sp>
        <p:nvSpPr>
          <p:cNvPr id="10" name="Rectangle 9"/>
          <p:cNvSpPr/>
          <p:nvPr/>
        </p:nvSpPr>
        <p:spPr bwMode="ltGray">
          <a:xfrm>
            <a:off x="1"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1" y="753227"/>
            <a:ext cx="7210394" cy="1080940"/>
          </a:xfrm>
        </p:spPr>
        <p:txBody>
          <a:bodyPr anchor="ctr">
            <a:normAutofit/>
          </a:bodyPr>
          <a:lstStyle>
            <a:lvl1pPr>
              <a:defRPr sz="2382"/>
            </a:lvl1pPr>
          </a:lstStyle>
          <a:p>
            <a:r>
              <a:rPr lang="en-US"/>
              <a:t>Click to edit Master title style</a:t>
            </a:r>
            <a:endParaRPr lang="en-US" dirty="0"/>
          </a:p>
        </p:txBody>
      </p:sp>
      <p:sp>
        <p:nvSpPr>
          <p:cNvPr id="3" name="Content Placeholder 2"/>
          <p:cNvSpPr>
            <a:spLocks noGrp="1"/>
          </p:cNvSpPr>
          <p:nvPr>
            <p:ph idx="1"/>
          </p:nvPr>
        </p:nvSpPr>
        <p:spPr>
          <a:xfrm>
            <a:off x="3514386" y="2336875"/>
            <a:ext cx="4206252"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10242" y="2336874"/>
            <a:ext cx="2842559" cy="3599317"/>
          </a:xfrm>
        </p:spPr>
        <p:txBody>
          <a:bodyPr anchor="ctr"/>
          <a:lstStyle>
            <a:lvl1pPr marL="0" indent="0">
              <a:buNone/>
              <a:defRPr sz="1059"/>
            </a:lvl1pPr>
            <a:lvl2pPr marL="302575" indent="0">
              <a:buNone/>
              <a:defRPr sz="927"/>
            </a:lvl2pPr>
            <a:lvl3pPr marL="605150" indent="0">
              <a:buNone/>
              <a:defRPr sz="794"/>
            </a:lvl3pPr>
            <a:lvl4pPr marL="907725" indent="0">
              <a:buNone/>
              <a:defRPr sz="662"/>
            </a:lvl4pPr>
            <a:lvl5pPr marL="1210300" indent="0">
              <a:buNone/>
              <a:defRPr sz="662"/>
            </a:lvl5pPr>
            <a:lvl6pPr marL="1512875" indent="0">
              <a:buNone/>
              <a:defRPr sz="662"/>
            </a:lvl6pPr>
            <a:lvl7pPr marL="1815450" indent="0">
              <a:buNone/>
              <a:defRPr sz="662"/>
            </a:lvl7pPr>
            <a:lvl8pPr marL="2118025" indent="0">
              <a:buNone/>
              <a:defRPr sz="662"/>
            </a:lvl8pPr>
            <a:lvl9pPr marL="2420600" indent="0">
              <a:buNone/>
              <a:defRPr sz="662"/>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smtClean="0"/>
              <a:t>4/17/25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8838180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1970240"/>
            <a:ext cx="7828359"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9371" y="1971234"/>
            <a:ext cx="1202248" cy="144270"/>
          </a:xfrm>
          <a:prstGeom prst="rect">
            <a:avLst/>
          </a:prstGeom>
        </p:spPr>
      </p:pic>
      <p:sp>
        <p:nvSpPr>
          <p:cNvPr id="10" name="Rectangle 9"/>
          <p:cNvSpPr/>
          <p:nvPr/>
        </p:nvSpPr>
        <p:spPr bwMode="ltGray">
          <a:xfrm>
            <a:off x="1"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4" y="753228"/>
            <a:ext cx="7210393" cy="1080938"/>
          </a:xfrm>
        </p:spPr>
        <p:txBody>
          <a:bodyPr anchor="ctr">
            <a:normAutofit/>
          </a:bodyPr>
          <a:lstStyle>
            <a:lvl1pPr>
              <a:defRPr sz="2382"/>
            </a:lvl1pPr>
          </a:lstStyle>
          <a:p>
            <a:r>
              <a:rPr lang="en-US"/>
              <a:t>Click to edit Master title style</a:t>
            </a:r>
            <a:endParaRPr lang="en-US" dirty="0"/>
          </a:p>
        </p:txBody>
      </p:sp>
      <p:sp>
        <p:nvSpPr>
          <p:cNvPr id="3" name="Picture Placeholder 2"/>
          <p:cNvSpPr>
            <a:spLocks noGrp="1" noChangeAspect="1"/>
          </p:cNvSpPr>
          <p:nvPr>
            <p:ph type="pic" idx="1"/>
          </p:nvPr>
        </p:nvSpPr>
        <p:spPr>
          <a:xfrm>
            <a:off x="3651250" y="2336874"/>
            <a:ext cx="4069387" cy="3599312"/>
          </a:xfrm>
          <a:noFill/>
          <a:ln>
            <a:noFill/>
          </a:ln>
          <a:effectLst>
            <a:outerShdw blurRad="76200" dist="63500" dir="5040000" algn="tl" rotWithShape="0">
              <a:srgbClr val="000000">
                <a:alpha val="41000"/>
              </a:srgbClr>
            </a:outerShdw>
          </a:effectLst>
        </p:spPr>
        <p:txBody>
          <a:bodyPr anchor="t"/>
          <a:lstStyle>
            <a:lvl1pPr marL="0" indent="0">
              <a:buNone/>
              <a:defRPr sz="2118"/>
            </a:lvl1pPr>
            <a:lvl2pPr marL="302575" indent="0">
              <a:buNone/>
              <a:defRPr sz="1853"/>
            </a:lvl2pPr>
            <a:lvl3pPr marL="605150" indent="0">
              <a:buNone/>
              <a:defRPr sz="1588"/>
            </a:lvl3pPr>
            <a:lvl4pPr marL="907725" indent="0">
              <a:buNone/>
              <a:defRPr sz="1324"/>
            </a:lvl4pPr>
            <a:lvl5pPr marL="1210300" indent="0">
              <a:buNone/>
              <a:defRPr sz="1324"/>
            </a:lvl5pPr>
            <a:lvl6pPr marL="1512875" indent="0">
              <a:buNone/>
              <a:defRPr sz="1324"/>
            </a:lvl6pPr>
            <a:lvl7pPr marL="1815450" indent="0">
              <a:buNone/>
              <a:defRPr sz="1324"/>
            </a:lvl7pPr>
            <a:lvl8pPr marL="2118025" indent="0">
              <a:buNone/>
              <a:defRPr sz="1324"/>
            </a:lvl8pPr>
            <a:lvl9pPr marL="2420600" indent="0">
              <a:buNone/>
              <a:defRPr sz="1324"/>
            </a:lvl9pPr>
          </a:lstStyle>
          <a:p>
            <a:r>
              <a:rPr lang="en-US" dirty="0"/>
              <a:t>Click icon to add picture</a:t>
            </a:r>
          </a:p>
        </p:txBody>
      </p:sp>
      <p:sp>
        <p:nvSpPr>
          <p:cNvPr id="4" name="Text Placeholder 3"/>
          <p:cNvSpPr>
            <a:spLocks noGrp="1"/>
          </p:cNvSpPr>
          <p:nvPr>
            <p:ph type="body" sz="half" idx="2"/>
          </p:nvPr>
        </p:nvSpPr>
        <p:spPr>
          <a:xfrm>
            <a:off x="510242" y="2336875"/>
            <a:ext cx="2907192" cy="3599315"/>
          </a:xfrm>
        </p:spPr>
        <p:txBody>
          <a:bodyPr anchor="ctr"/>
          <a:lstStyle>
            <a:lvl1pPr marL="0" indent="0">
              <a:buNone/>
              <a:defRPr sz="1059"/>
            </a:lvl1pPr>
            <a:lvl2pPr marL="302575" indent="0">
              <a:buNone/>
              <a:defRPr sz="927"/>
            </a:lvl2pPr>
            <a:lvl3pPr marL="605150" indent="0">
              <a:buNone/>
              <a:defRPr sz="794"/>
            </a:lvl3pPr>
            <a:lvl4pPr marL="907725" indent="0">
              <a:buNone/>
              <a:defRPr sz="662"/>
            </a:lvl4pPr>
            <a:lvl5pPr marL="1210300" indent="0">
              <a:buNone/>
              <a:defRPr sz="662"/>
            </a:lvl5pPr>
            <a:lvl6pPr marL="1512875" indent="0">
              <a:buNone/>
              <a:defRPr sz="662"/>
            </a:lvl6pPr>
            <a:lvl7pPr marL="1815450" indent="0">
              <a:buNone/>
              <a:defRPr sz="662"/>
            </a:lvl7pPr>
            <a:lvl8pPr marL="2118025" indent="0">
              <a:buNone/>
              <a:defRPr sz="662"/>
            </a:lvl8pPr>
            <a:lvl9pPr marL="2420600" indent="0">
              <a:buNone/>
              <a:defRPr sz="662"/>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t>4/17/25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0635258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5928628"/>
            <a:ext cx="7828359"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9371" y="5929622"/>
            <a:ext cx="1202248" cy="144270"/>
          </a:xfrm>
          <a:prstGeom prst="rect">
            <a:avLst/>
          </a:prstGeom>
        </p:spPr>
      </p:pic>
      <p:sp>
        <p:nvSpPr>
          <p:cNvPr id="10" name="Rectangle 9"/>
          <p:cNvSpPr/>
          <p:nvPr/>
        </p:nvSpPr>
        <p:spPr bwMode="ltGray">
          <a:xfrm>
            <a:off x="1" y="4567988"/>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4567988"/>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2" y="4711617"/>
            <a:ext cx="7210394" cy="453051"/>
          </a:xfrm>
        </p:spPr>
        <p:txBody>
          <a:bodyPr anchor="b">
            <a:normAutofit/>
          </a:bodyPr>
          <a:lstStyle>
            <a:lvl1pPr>
              <a:defRPr sz="1588"/>
            </a:lvl1pPr>
          </a:lstStyle>
          <a:p>
            <a:r>
              <a:rPr lang="en-US"/>
              <a:t>Click to edit Master title style</a:t>
            </a:r>
            <a:endParaRPr lang="en-US" dirty="0"/>
          </a:p>
        </p:txBody>
      </p:sp>
      <p:sp>
        <p:nvSpPr>
          <p:cNvPr id="3" name="Picture Placeholder 2"/>
          <p:cNvSpPr>
            <a:spLocks noGrp="1" noChangeAspect="1"/>
          </p:cNvSpPr>
          <p:nvPr>
            <p:ph type="pic" idx="1"/>
          </p:nvPr>
        </p:nvSpPr>
        <p:spPr>
          <a:xfrm>
            <a:off x="510242" y="609599"/>
            <a:ext cx="7210394" cy="3589575"/>
          </a:xfrm>
          <a:noFill/>
          <a:ln>
            <a:noFill/>
          </a:ln>
          <a:effectLst>
            <a:outerShdw blurRad="76200" dist="63500" dir="5040000" algn="tl" rotWithShape="0">
              <a:srgbClr val="000000">
                <a:alpha val="41000"/>
              </a:srgbClr>
            </a:outerShdw>
          </a:effectLst>
        </p:spPr>
        <p:txBody>
          <a:bodyPr anchor="t"/>
          <a:lstStyle>
            <a:lvl1pPr marL="0" indent="0">
              <a:buNone/>
              <a:defRPr sz="2118"/>
            </a:lvl1pPr>
            <a:lvl2pPr marL="302575" indent="0">
              <a:buNone/>
              <a:defRPr sz="1853"/>
            </a:lvl2pPr>
            <a:lvl3pPr marL="605150" indent="0">
              <a:buNone/>
              <a:defRPr sz="1588"/>
            </a:lvl3pPr>
            <a:lvl4pPr marL="907725" indent="0">
              <a:buNone/>
              <a:defRPr sz="1324"/>
            </a:lvl4pPr>
            <a:lvl5pPr marL="1210300" indent="0">
              <a:buNone/>
              <a:defRPr sz="1324"/>
            </a:lvl5pPr>
            <a:lvl6pPr marL="1512875" indent="0">
              <a:buNone/>
              <a:defRPr sz="1324"/>
            </a:lvl6pPr>
            <a:lvl7pPr marL="1815450" indent="0">
              <a:buNone/>
              <a:defRPr sz="1324"/>
            </a:lvl7pPr>
            <a:lvl8pPr marL="2118025" indent="0">
              <a:buNone/>
              <a:defRPr sz="1324"/>
            </a:lvl8pPr>
            <a:lvl9pPr marL="2420600" indent="0">
              <a:buNone/>
              <a:defRPr sz="1324"/>
            </a:lvl9pPr>
          </a:lstStyle>
          <a:p>
            <a:r>
              <a:rPr lang="en-US" dirty="0"/>
              <a:t>Click icon to add picture</a:t>
            </a:r>
          </a:p>
        </p:txBody>
      </p:sp>
      <p:sp>
        <p:nvSpPr>
          <p:cNvPr id="4" name="Text Placeholder 3"/>
          <p:cNvSpPr>
            <a:spLocks noGrp="1"/>
          </p:cNvSpPr>
          <p:nvPr>
            <p:ph type="body" sz="half" idx="2"/>
          </p:nvPr>
        </p:nvSpPr>
        <p:spPr>
          <a:xfrm>
            <a:off x="510240" y="5169584"/>
            <a:ext cx="7210397" cy="622971"/>
          </a:xfrm>
        </p:spPr>
        <p:txBody>
          <a:bodyPr/>
          <a:lstStyle>
            <a:lvl1pPr marL="0" indent="0">
              <a:buNone/>
              <a:defRPr sz="1059"/>
            </a:lvl1pPr>
            <a:lvl2pPr marL="302575" indent="0">
              <a:buNone/>
              <a:defRPr sz="927"/>
            </a:lvl2pPr>
            <a:lvl3pPr marL="605150" indent="0">
              <a:buNone/>
              <a:defRPr sz="794"/>
            </a:lvl3pPr>
            <a:lvl4pPr marL="907725" indent="0">
              <a:buNone/>
              <a:defRPr sz="662"/>
            </a:lvl4pPr>
            <a:lvl5pPr marL="1210300" indent="0">
              <a:buNone/>
              <a:defRPr sz="662"/>
            </a:lvl5pPr>
            <a:lvl6pPr marL="1512875" indent="0">
              <a:buNone/>
              <a:defRPr sz="662"/>
            </a:lvl6pPr>
            <a:lvl7pPr marL="1815450" indent="0">
              <a:buNone/>
              <a:defRPr sz="662"/>
            </a:lvl7pPr>
            <a:lvl8pPr marL="2118025" indent="0">
              <a:buNone/>
              <a:defRPr sz="662"/>
            </a:lvl8pPr>
            <a:lvl9pPr marL="2420600" indent="0">
              <a:buNone/>
              <a:defRPr sz="662"/>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smtClean="0"/>
              <a:t>4/17/25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47093" y="4711311"/>
            <a:ext cx="865613"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3818796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5928628"/>
            <a:ext cx="7828359"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9371" y="5929622"/>
            <a:ext cx="1202248" cy="144270"/>
          </a:xfrm>
          <a:prstGeom prst="rect">
            <a:avLst/>
          </a:prstGeom>
        </p:spPr>
      </p:pic>
      <p:sp>
        <p:nvSpPr>
          <p:cNvPr id="10" name="Rectangle 9"/>
          <p:cNvSpPr/>
          <p:nvPr/>
        </p:nvSpPr>
        <p:spPr bwMode="ltGray">
          <a:xfrm>
            <a:off x="1" y="4567988"/>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7939371" y="4567988"/>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1" y="609598"/>
            <a:ext cx="7210394" cy="3592750"/>
          </a:xfrm>
        </p:spPr>
        <p:txBody>
          <a:bodyPr anchor="ctr"/>
          <a:lstStyle>
            <a:lvl1pPr>
              <a:defRPr sz="2118"/>
            </a:lvl1pPr>
          </a:lstStyle>
          <a:p>
            <a:r>
              <a:rPr lang="en-US"/>
              <a:t>Click to edit Master title style</a:t>
            </a:r>
            <a:endParaRPr lang="en-US" dirty="0"/>
          </a:p>
        </p:txBody>
      </p:sp>
      <p:sp>
        <p:nvSpPr>
          <p:cNvPr id="4" name="Text Placeholder 3"/>
          <p:cNvSpPr>
            <a:spLocks noGrp="1"/>
          </p:cNvSpPr>
          <p:nvPr>
            <p:ph type="body" sz="half" idx="2"/>
          </p:nvPr>
        </p:nvSpPr>
        <p:spPr>
          <a:xfrm>
            <a:off x="510242" y="4711617"/>
            <a:ext cx="7210394" cy="1090789"/>
          </a:xfrm>
        </p:spPr>
        <p:txBody>
          <a:bodyPr anchor="ctr"/>
          <a:lstStyle>
            <a:lvl1pPr marL="0" indent="0">
              <a:buNone/>
              <a:defRPr sz="1059"/>
            </a:lvl1pPr>
            <a:lvl2pPr marL="302575" indent="0">
              <a:buNone/>
              <a:defRPr sz="927"/>
            </a:lvl2pPr>
            <a:lvl3pPr marL="605150" indent="0">
              <a:buNone/>
              <a:defRPr sz="794"/>
            </a:lvl3pPr>
            <a:lvl4pPr marL="907725" indent="0">
              <a:buNone/>
              <a:defRPr sz="662"/>
            </a:lvl4pPr>
            <a:lvl5pPr marL="1210300" indent="0">
              <a:buNone/>
              <a:defRPr sz="662"/>
            </a:lvl5pPr>
            <a:lvl6pPr marL="1512875" indent="0">
              <a:buNone/>
              <a:defRPr sz="662"/>
            </a:lvl6pPr>
            <a:lvl7pPr marL="1815450" indent="0">
              <a:buNone/>
              <a:defRPr sz="662"/>
            </a:lvl7pPr>
            <a:lvl8pPr marL="2118025" indent="0">
              <a:buNone/>
              <a:defRPr sz="662"/>
            </a:lvl8pPr>
            <a:lvl9pPr marL="2420600" indent="0">
              <a:buNone/>
              <a:defRPr sz="662"/>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smtClean="0"/>
              <a:t>4/17/25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47093" y="4711617"/>
            <a:ext cx="865613"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1105553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5928628"/>
            <a:ext cx="7828359"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9371" y="5929622"/>
            <a:ext cx="1202248" cy="144270"/>
          </a:xfrm>
          <a:prstGeom prst="rect">
            <a:avLst/>
          </a:prstGeom>
        </p:spPr>
      </p:pic>
      <p:sp>
        <p:nvSpPr>
          <p:cNvPr id="14" name="Rectangle 13"/>
          <p:cNvSpPr/>
          <p:nvPr/>
        </p:nvSpPr>
        <p:spPr bwMode="ltGray">
          <a:xfrm>
            <a:off x="1" y="4567988"/>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7939371" y="4567988"/>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92" y="609600"/>
            <a:ext cx="6539158" cy="3036061"/>
          </a:xfrm>
        </p:spPr>
        <p:txBody>
          <a:bodyPr anchor="ctr"/>
          <a:lstStyle>
            <a:lvl1pPr>
              <a:defRPr sz="2118"/>
            </a:lvl1pPr>
          </a:lstStyle>
          <a:p>
            <a:r>
              <a:rPr lang="en-US"/>
              <a:t>Click to edit Master title style</a:t>
            </a:r>
            <a:endParaRPr lang="en-US" dirty="0"/>
          </a:p>
        </p:txBody>
      </p:sp>
      <p:sp>
        <p:nvSpPr>
          <p:cNvPr id="12" name="Text Placeholder 3"/>
          <p:cNvSpPr>
            <a:spLocks noGrp="1"/>
          </p:cNvSpPr>
          <p:nvPr>
            <p:ph type="body" sz="half" idx="13"/>
          </p:nvPr>
        </p:nvSpPr>
        <p:spPr>
          <a:xfrm>
            <a:off x="1051718" y="3653379"/>
            <a:ext cx="6117434" cy="548968"/>
          </a:xfrm>
        </p:spPr>
        <p:txBody>
          <a:bodyPr anchor="t">
            <a:normAutofit/>
          </a:bodyPr>
          <a:lstStyle>
            <a:lvl1pPr marL="0" indent="0">
              <a:buNone/>
              <a:defRPr sz="927"/>
            </a:lvl1pPr>
            <a:lvl2pPr marL="302575" indent="0">
              <a:buNone/>
              <a:defRPr sz="927"/>
            </a:lvl2pPr>
            <a:lvl3pPr marL="605150" indent="0">
              <a:buNone/>
              <a:defRPr sz="794"/>
            </a:lvl3pPr>
            <a:lvl4pPr marL="907725" indent="0">
              <a:buNone/>
              <a:defRPr sz="662"/>
            </a:lvl4pPr>
            <a:lvl5pPr marL="1210300" indent="0">
              <a:buNone/>
              <a:defRPr sz="662"/>
            </a:lvl5pPr>
            <a:lvl6pPr marL="1512875" indent="0">
              <a:buNone/>
              <a:defRPr sz="662"/>
            </a:lvl6pPr>
            <a:lvl7pPr marL="1815450" indent="0">
              <a:buNone/>
              <a:defRPr sz="662"/>
            </a:lvl7pPr>
            <a:lvl8pPr marL="2118025" indent="0">
              <a:buNone/>
              <a:defRPr sz="662"/>
            </a:lvl8pPr>
            <a:lvl9pPr marL="2420600" indent="0">
              <a:buNone/>
              <a:defRPr sz="662"/>
            </a:lvl9pPr>
          </a:lstStyle>
          <a:p>
            <a:pPr lvl="0"/>
            <a:r>
              <a:rPr lang="en-US"/>
              <a:t>Click to edit Master text styles</a:t>
            </a:r>
          </a:p>
        </p:txBody>
      </p:sp>
      <p:sp>
        <p:nvSpPr>
          <p:cNvPr id="4" name="Text Placeholder 3"/>
          <p:cNvSpPr>
            <a:spLocks noGrp="1"/>
          </p:cNvSpPr>
          <p:nvPr>
            <p:ph type="body" sz="half" idx="2"/>
          </p:nvPr>
        </p:nvSpPr>
        <p:spPr>
          <a:xfrm>
            <a:off x="510242" y="4711617"/>
            <a:ext cx="7210394" cy="1090789"/>
          </a:xfrm>
        </p:spPr>
        <p:txBody>
          <a:bodyPr anchor="ctr">
            <a:normAutofit/>
          </a:bodyPr>
          <a:lstStyle>
            <a:lvl1pPr marL="0" indent="0">
              <a:buNone/>
              <a:defRPr sz="1059"/>
            </a:lvl1pPr>
            <a:lvl2pPr marL="302575" indent="0">
              <a:buNone/>
              <a:defRPr sz="927"/>
            </a:lvl2pPr>
            <a:lvl3pPr marL="605150" indent="0">
              <a:buNone/>
              <a:defRPr sz="794"/>
            </a:lvl3pPr>
            <a:lvl4pPr marL="907725" indent="0">
              <a:buNone/>
              <a:defRPr sz="662"/>
            </a:lvl4pPr>
            <a:lvl5pPr marL="1210300" indent="0">
              <a:buNone/>
              <a:defRPr sz="662"/>
            </a:lvl5pPr>
            <a:lvl6pPr marL="1512875" indent="0">
              <a:buNone/>
              <a:defRPr sz="662"/>
            </a:lvl6pPr>
            <a:lvl7pPr marL="1815450" indent="0">
              <a:buNone/>
              <a:defRPr sz="662"/>
            </a:lvl7pPr>
            <a:lvl8pPr marL="2118025" indent="0">
              <a:buNone/>
              <a:defRPr sz="662"/>
            </a:lvl8pPr>
            <a:lvl9pPr marL="2420600" indent="0">
              <a:buNone/>
              <a:defRPr sz="662"/>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smtClean="0"/>
              <a:t>4/17/25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47093" y="4709926"/>
            <a:ext cx="865613" cy="1090789"/>
          </a:xfrm>
        </p:spPr>
        <p:txBody>
          <a:bodyPr/>
          <a:lstStyle/>
          <a:p>
            <a:fld id="{6D22F896-40B5-4ADD-8801-0D06FADFA095}" type="slidenum">
              <a:rPr lang="en-US" smtClean="0"/>
              <a:t>‹#›</a:t>
            </a:fld>
            <a:endParaRPr lang="en-US" dirty="0"/>
          </a:p>
        </p:txBody>
      </p:sp>
      <p:sp>
        <p:nvSpPr>
          <p:cNvPr id="16" name="TextBox 15"/>
          <p:cNvSpPr txBox="1"/>
          <p:nvPr/>
        </p:nvSpPr>
        <p:spPr>
          <a:xfrm>
            <a:off x="437679" y="748116"/>
            <a:ext cx="457200" cy="584776"/>
          </a:xfrm>
          <a:prstGeom prst="rect">
            <a:avLst/>
          </a:prstGeom>
        </p:spPr>
        <p:txBody>
          <a:bodyPr vert="horz" lIns="60512" tIns="30256" rIns="60512" bIns="30256"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4765" dirty="0">
                <a:solidFill>
                  <a:schemeClr val="tx1"/>
                </a:solidFill>
                <a:effectLst/>
              </a:rPr>
              <a:t>“</a:t>
            </a:r>
          </a:p>
        </p:txBody>
      </p:sp>
      <p:sp>
        <p:nvSpPr>
          <p:cNvPr id="17" name="TextBox 16"/>
          <p:cNvSpPr txBox="1"/>
          <p:nvPr/>
        </p:nvSpPr>
        <p:spPr>
          <a:xfrm>
            <a:off x="7247107" y="3033524"/>
            <a:ext cx="457200" cy="584776"/>
          </a:xfrm>
          <a:prstGeom prst="rect">
            <a:avLst/>
          </a:prstGeom>
        </p:spPr>
        <p:txBody>
          <a:bodyPr vert="horz" lIns="60512" tIns="30256" rIns="60512" bIns="30256"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4765" dirty="0">
                <a:solidFill>
                  <a:schemeClr val="tx1"/>
                </a:solidFill>
                <a:effectLst/>
              </a:rPr>
              <a:t>”</a:t>
            </a:r>
          </a:p>
        </p:txBody>
      </p:sp>
    </p:spTree>
    <p:extLst>
      <p:ext uri="{BB962C8B-B14F-4D97-AF65-F5344CB8AC3E}">
        <p14:creationId xmlns:p14="http://schemas.microsoft.com/office/powerpoint/2010/main" val="124046306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5928628"/>
            <a:ext cx="7828359"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9371" y="5929622"/>
            <a:ext cx="1202248" cy="144270"/>
          </a:xfrm>
          <a:prstGeom prst="rect">
            <a:avLst/>
          </a:prstGeom>
        </p:spPr>
      </p:pic>
      <p:sp>
        <p:nvSpPr>
          <p:cNvPr id="11" name="Rectangle 10"/>
          <p:cNvSpPr/>
          <p:nvPr/>
        </p:nvSpPr>
        <p:spPr bwMode="ltGray">
          <a:xfrm>
            <a:off x="1" y="4567988"/>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7939371" y="4567988"/>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10240" y="4711616"/>
            <a:ext cx="7210397" cy="588535"/>
          </a:xfrm>
        </p:spPr>
        <p:txBody>
          <a:bodyPr anchor="b"/>
          <a:lstStyle>
            <a:lvl1pPr>
              <a:defRPr sz="2118"/>
            </a:lvl1pPr>
          </a:lstStyle>
          <a:p>
            <a:r>
              <a:rPr lang="en-US"/>
              <a:t>Click to edit Master title style</a:t>
            </a:r>
            <a:endParaRPr lang="en-US" dirty="0"/>
          </a:p>
        </p:txBody>
      </p:sp>
      <p:sp>
        <p:nvSpPr>
          <p:cNvPr id="4" name="Text Placeholder 3"/>
          <p:cNvSpPr>
            <a:spLocks noGrp="1"/>
          </p:cNvSpPr>
          <p:nvPr>
            <p:ph type="body" sz="half" idx="2"/>
          </p:nvPr>
        </p:nvSpPr>
        <p:spPr>
          <a:xfrm>
            <a:off x="510241" y="5300150"/>
            <a:ext cx="7210397" cy="502255"/>
          </a:xfrm>
        </p:spPr>
        <p:txBody>
          <a:bodyPr anchor="t"/>
          <a:lstStyle>
            <a:lvl1pPr marL="0" indent="0">
              <a:buNone/>
              <a:defRPr sz="1059"/>
            </a:lvl1pPr>
            <a:lvl2pPr marL="302575" indent="0">
              <a:buNone/>
              <a:defRPr sz="927"/>
            </a:lvl2pPr>
            <a:lvl3pPr marL="605150" indent="0">
              <a:buNone/>
              <a:defRPr sz="794"/>
            </a:lvl3pPr>
            <a:lvl4pPr marL="907725" indent="0">
              <a:buNone/>
              <a:defRPr sz="662"/>
            </a:lvl4pPr>
            <a:lvl5pPr marL="1210300" indent="0">
              <a:buNone/>
              <a:defRPr sz="662"/>
            </a:lvl5pPr>
            <a:lvl6pPr marL="1512875" indent="0">
              <a:buNone/>
              <a:defRPr sz="662"/>
            </a:lvl6pPr>
            <a:lvl7pPr marL="1815450" indent="0">
              <a:buNone/>
              <a:defRPr sz="662"/>
            </a:lvl7pPr>
            <a:lvl8pPr marL="2118025" indent="0">
              <a:buNone/>
              <a:defRPr sz="662"/>
            </a:lvl8pPr>
            <a:lvl9pPr marL="2420600" indent="0">
              <a:buNone/>
              <a:defRPr sz="662"/>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smtClean="0"/>
              <a:t>4/17/25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47093" y="4709926"/>
            <a:ext cx="865613"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9664246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1970240"/>
            <a:ext cx="7828359"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9371" y="1971234"/>
            <a:ext cx="1202248" cy="144270"/>
          </a:xfrm>
          <a:prstGeom prst="rect">
            <a:avLst/>
          </a:prstGeom>
        </p:spPr>
      </p:pic>
      <p:sp>
        <p:nvSpPr>
          <p:cNvPr id="16" name="Rectangle 15"/>
          <p:cNvSpPr/>
          <p:nvPr/>
        </p:nvSpPr>
        <p:spPr bwMode="ltGray">
          <a:xfrm>
            <a:off x="1"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501917" y="753228"/>
            <a:ext cx="721872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495710" y="2336873"/>
            <a:ext cx="2302526" cy="576262"/>
          </a:xfrm>
        </p:spPr>
        <p:txBody>
          <a:bodyPr anchor="b">
            <a:noAutofit/>
          </a:bodyPr>
          <a:lstStyle>
            <a:lvl1pPr marL="0" indent="0">
              <a:buNone/>
              <a:defRPr sz="1588" b="0">
                <a:solidFill>
                  <a:schemeClr val="tx1"/>
                </a:solidFill>
              </a:defRPr>
            </a:lvl1pPr>
            <a:lvl2pPr marL="302575" indent="0">
              <a:buNone/>
              <a:defRPr sz="1324" b="1"/>
            </a:lvl2pPr>
            <a:lvl3pPr marL="605150" indent="0">
              <a:buNone/>
              <a:defRPr sz="1191" b="1"/>
            </a:lvl3pPr>
            <a:lvl4pPr marL="907725" indent="0">
              <a:buNone/>
              <a:defRPr sz="1059" b="1"/>
            </a:lvl4pPr>
            <a:lvl5pPr marL="1210300" indent="0">
              <a:buNone/>
              <a:defRPr sz="1059" b="1"/>
            </a:lvl5pPr>
            <a:lvl6pPr marL="1512875" indent="0">
              <a:buNone/>
              <a:defRPr sz="1059" b="1"/>
            </a:lvl6pPr>
            <a:lvl7pPr marL="1815450" indent="0">
              <a:buNone/>
              <a:defRPr sz="1059" b="1"/>
            </a:lvl7pPr>
            <a:lvl8pPr marL="2118025" indent="0">
              <a:buNone/>
              <a:defRPr sz="1059" b="1"/>
            </a:lvl8pPr>
            <a:lvl9pPr marL="2420600" indent="0">
              <a:buNone/>
              <a:defRPr sz="1059" b="1"/>
            </a:lvl9pPr>
          </a:lstStyle>
          <a:p>
            <a:pPr lvl="0"/>
            <a:r>
              <a:rPr lang="en-US"/>
              <a:t>Click to edit Master text styles</a:t>
            </a:r>
          </a:p>
        </p:txBody>
      </p:sp>
      <p:sp>
        <p:nvSpPr>
          <p:cNvPr id="8" name="Text Placeholder 3"/>
          <p:cNvSpPr>
            <a:spLocks noGrp="1"/>
          </p:cNvSpPr>
          <p:nvPr>
            <p:ph type="body" sz="half" idx="15"/>
          </p:nvPr>
        </p:nvSpPr>
        <p:spPr>
          <a:xfrm>
            <a:off x="510242" y="3022675"/>
            <a:ext cx="2287277" cy="2913513"/>
          </a:xfrm>
        </p:spPr>
        <p:txBody>
          <a:bodyPr anchor="t">
            <a:normAutofit/>
          </a:bodyPr>
          <a:lstStyle>
            <a:lvl1pPr marL="0" indent="0">
              <a:buNone/>
              <a:defRPr sz="927"/>
            </a:lvl1pPr>
            <a:lvl2pPr marL="302575" indent="0">
              <a:buNone/>
              <a:defRPr sz="794"/>
            </a:lvl2pPr>
            <a:lvl3pPr marL="605150" indent="0">
              <a:buNone/>
              <a:defRPr sz="662"/>
            </a:lvl3pPr>
            <a:lvl4pPr marL="907725" indent="0">
              <a:buNone/>
              <a:defRPr sz="596"/>
            </a:lvl4pPr>
            <a:lvl5pPr marL="1210300" indent="0">
              <a:buNone/>
              <a:defRPr sz="596"/>
            </a:lvl5pPr>
            <a:lvl6pPr marL="1512875" indent="0">
              <a:buNone/>
              <a:defRPr sz="596"/>
            </a:lvl6pPr>
            <a:lvl7pPr marL="1815450" indent="0">
              <a:buNone/>
              <a:defRPr sz="596"/>
            </a:lvl7pPr>
            <a:lvl8pPr marL="2118025" indent="0">
              <a:buNone/>
              <a:defRPr sz="596"/>
            </a:lvl8pPr>
            <a:lvl9pPr marL="2420600" indent="0">
              <a:buNone/>
              <a:defRPr sz="596"/>
            </a:lvl9pPr>
          </a:lstStyle>
          <a:p>
            <a:pPr lvl="0"/>
            <a:r>
              <a:rPr lang="en-US"/>
              <a:t>Click to edit Master text styles</a:t>
            </a:r>
          </a:p>
        </p:txBody>
      </p:sp>
      <p:sp>
        <p:nvSpPr>
          <p:cNvPr id="9" name="Text Placeholder 4"/>
          <p:cNvSpPr>
            <a:spLocks noGrp="1"/>
          </p:cNvSpPr>
          <p:nvPr>
            <p:ph type="body" sz="quarter" idx="3"/>
          </p:nvPr>
        </p:nvSpPr>
        <p:spPr>
          <a:xfrm>
            <a:off x="2967020" y="2336873"/>
            <a:ext cx="2297430" cy="576262"/>
          </a:xfrm>
        </p:spPr>
        <p:txBody>
          <a:bodyPr anchor="b">
            <a:noAutofit/>
          </a:bodyPr>
          <a:lstStyle>
            <a:lvl1pPr marL="0" indent="0">
              <a:buNone/>
              <a:defRPr sz="1588" b="0">
                <a:solidFill>
                  <a:schemeClr val="tx1"/>
                </a:solidFill>
              </a:defRPr>
            </a:lvl1pPr>
            <a:lvl2pPr marL="302575" indent="0">
              <a:buNone/>
              <a:defRPr sz="1324" b="1"/>
            </a:lvl2pPr>
            <a:lvl3pPr marL="605150" indent="0">
              <a:buNone/>
              <a:defRPr sz="1191" b="1"/>
            </a:lvl3pPr>
            <a:lvl4pPr marL="907725" indent="0">
              <a:buNone/>
              <a:defRPr sz="1059" b="1"/>
            </a:lvl4pPr>
            <a:lvl5pPr marL="1210300" indent="0">
              <a:buNone/>
              <a:defRPr sz="1059" b="1"/>
            </a:lvl5pPr>
            <a:lvl6pPr marL="1512875" indent="0">
              <a:buNone/>
              <a:defRPr sz="1059" b="1"/>
            </a:lvl6pPr>
            <a:lvl7pPr marL="1815450" indent="0">
              <a:buNone/>
              <a:defRPr sz="1059" b="1"/>
            </a:lvl7pPr>
            <a:lvl8pPr marL="2118025" indent="0">
              <a:buNone/>
              <a:defRPr sz="1059" b="1"/>
            </a:lvl8pPr>
            <a:lvl9pPr marL="2420600" indent="0">
              <a:buNone/>
              <a:defRPr sz="1059" b="1"/>
            </a:lvl9pPr>
          </a:lstStyle>
          <a:p>
            <a:pPr lvl="0"/>
            <a:r>
              <a:rPr lang="en-US"/>
              <a:t>Click to edit Master text styles</a:t>
            </a:r>
          </a:p>
        </p:txBody>
      </p:sp>
      <p:sp>
        <p:nvSpPr>
          <p:cNvPr id="10" name="Text Placeholder 3"/>
          <p:cNvSpPr>
            <a:spLocks noGrp="1"/>
          </p:cNvSpPr>
          <p:nvPr>
            <p:ph type="body" sz="half" idx="16"/>
          </p:nvPr>
        </p:nvSpPr>
        <p:spPr>
          <a:xfrm>
            <a:off x="2959103" y="3022675"/>
            <a:ext cx="2297430" cy="2913513"/>
          </a:xfrm>
        </p:spPr>
        <p:txBody>
          <a:bodyPr anchor="t">
            <a:normAutofit/>
          </a:bodyPr>
          <a:lstStyle>
            <a:lvl1pPr marL="0" indent="0">
              <a:buNone/>
              <a:defRPr sz="927"/>
            </a:lvl1pPr>
            <a:lvl2pPr marL="302575" indent="0">
              <a:buNone/>
              <a:defRPr sz="794"/>
            </a:lvl2pPr>
            <a:lvl3pPr marL="605150" indent="0">
              <a:buNone/>
              <a:defRPr sz="662"/>
            </a:lvl3pPr>
            <a:lvl4pPr marL="907725" indent="0">
              <a:buNone/>
              <a:defRPr sz="596"/>
            </a:lvl4pPr>
            <a:lvl5pPr marL="1210300" indent="0">
              <a:buNone/>
              <a:defRPr sz="596"/>
            </a:lvl5pPr>
            <a:lvl6pPr marL="1512875" indent="0">
              <a:buNone/>
              <a:defRPr sz="596"/>
            </a:lvl6pPr>
            <a:lvl7pPr marL="1815450" indent="0">
              <a:buNone/>
              <a:defRPr sz="596"/>
            </a:lvl7pPr>
            <a:lvl8pPr marL="2118025" indent="0">
              <a:buNone/>
              <a:defRPr sz="596"/>
            </a:lvl8pPr>
            <a:lvl9pPr marL="2420600" indent="0">
              <a:buNone/>
              <a:defRPr sz="596"/>
            </a:lvl9pPr>
          </a:lstStyle>
          <a:p>
            <a:pPr lvl="0"/>
            <a:r>
              <a:rPr lang="en-US"/>
              <a:t>Click to edit Master text styles</a:t>
            </a:r>
          </a:p>
        </p:txBody>
      </p:sp>
      <p:sp>
        <p:nvSpPr>
          <p:cNvPr id="11" name="Text Placeholder 4"/>
          <p:cNvSpPr>
            <a:spLocks noGrp="1"/>
          </p:cNvSpPr>
          <p:nvPr>
            <p:ph type="body" sz="quarter" idx="13"/>
          </p:nvPr>
        </p:nvSpPr>
        <p:spPr>
          <a:xfrm>
            <a:off x="5418118" y="2336873"/>
            <a:ext cx="2302519" cy="576262"/>
          </a:xfrm>
        </p:spPr>
        <p:txBody>
          <a:bodyPr anchor="b">
            <a:noAutofit/>
          </a:bodyPr>
          <a:lstStyle>
            <a:lvl1pPr marL="0" indent="0">
              <a:buNone/>
              <a:defRPr sz="1588" b="0">
                <a:solidFill>
                  <a:schemeClr val="tx1"/>
                </a:solidFill>
              </a:defRPr>
            </a:lvl1pPr>
            <a:lvl2pPr marL="302575" indent="0">
              <a:buNone/>
              <a:defRPr sz="1324" b="1"/>
            </a:lvl2pPr>
            <a:lvl3pPr marL="605150" indent="0">
              <a:buNone/>
              <a:defRPr sz="1191" b="1"/>
            </a:lvl3pPr>
            <a:lvl4pPr marL="907725" indent="0">
              <a:buNone/>
              <a:defRPr sz="1059" b="1"/>
            </a:lvl4pPr>
            <a:lvl5pPr marL="1210300" indent="0">
              <a:buNone/>
              <a:defRPr sz="1059" b="1"/>
            </a:lvl5pPr>
            <a:lvl6pPr marL="1512875" indent="0">
              <a:buNone/>
              <a:defRPr sz="1059" b="1"/>
            </a:lvl6pPr>
            <a:lvl7pPr marL="1815450" indent="0">
              <a:buNone/>
              <a:defRPr sz="1059" b="1"/>
            </a:lvl7pPr>
            <a:lvl8pPr marL="2118025" indent="0">
              <a:buNone/>
              <a:defRPr sz="1059" b="1"/>
            </a:lvl8pPr>
            <a:lvl9pPr marL="2420600" indent="0">
              <a:buNone/>
              <a:defRPr sz="1059" b="1"/>
            </a:lvl9pPr>
          </a:lstStyle>
          <a:p>
            <a:pPr lvl="0"/>
            <a:r>
              <a:rPr lang="en-US"/>
              <a:t>Click to edit Master text styles</a:t>
            </a:r>
          </a:p>
        </p:txBody>
      </p:sp>
      <p:sp>
        <p:nvSpPr>
          <p:cNvPr id="12" name="Text Placeholder 3"/>
          <p:cNvSpPr>
            <a:spLocks noGrp="1"/>
          </p:cNvSpPr>
          <p:nvPr>
            <p:ph type="body" sz="half" idx="17"/>
          </p:nvPr>
        </p:nvSpPr>
        <p:spPr>
          <a:xfrm>
            <a:off x="5418118" y="3022675"/>
            <a:ext cx="2302519" cy="2913513"/>
          </a:xfrm>
        </p:spPr>
        <p:txBody>
          <a:bodyPr anchor="t">
            <a:normAutofit/>
          </a:bodyPr>
          <a:lstStyle>
            <a:lvl1pPr marL="0" indent="0">
              <a:buNone/>
              <a:defRPr sz="927"/>
            </a:lvl1pPr>
            <a:lvl2pPr marL="302575" indent="0">
              <a:buNone/>
              <a:defRPr sz="794"/>
            </a:lvl2pPr>
            <a:lvl3pPr marL="605150" indent="0">
              <a:buNone/>
              <a:defRPr sz="662"/>
            </a:lvl3pPr>
            <a:lvl4pPr marL="907725" indent="0">
              <a:buNone/>
              <a:defRPr sz="596"/>
            </a:lvl4pPr>
            <a:lvl5pPr marL="1210300" indent="0">
              <a:buNone/>
              <a:defRPr sz="596"/>
            </a:lvl5pPr>
            <a:lvl6pPr marL="1512875" indent="0">
              <a:buNone/>
              <a:defRPr sz="596"/>
            </a:lvl6pPr>
            <a:lvl7pPr marL="1815450" indent="0">
              <a:buNone/>
              <a:defRPr sz="596"/>
            </a:lvl7pPr>
            <a:lvl8pPr marL="2118025" indent="0">
              <a:buNone/>
              <a:defRPr sz="596"/>
            </a:lvl8pPr>
            <a:lvl9pPr marL="2420600" indent="0">
              <a:buNone/>
              <a:defRPr sz="596"/>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smtClean="0"/>
              <a:t>4/17/25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2650708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1970240"/>
            <a:ext cx="7828359"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9371" y="1971234"/>
            <a:ext cx="1202248" cy="144270"/>
          </a:xfrm>
          <a:prstGeom prst="rect">
            <a:avLst/>
          </a:prstGeom>
        </p:spPr>
      </p:pic>
      <p:sp>
        <p:nvSpPr>
          <p:cNvPr id="17" name="Rectangle 16"/>
          <p:cNvSpPr/>
          <p:nvPr/>
        </p:nvSpPr>
        <p:spPr bwMode="ltGray">
          <a:xfrm>
            <a:off x="1"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510243" y="753228"/>
            <a:ext cx="7210395"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510240" y="4297503"/>
            <a:ext cx="2287279" cy="576262"/>
          </a:xfrm>
        </p:spPr>
        <p:txBody>
          <a:bodyPr anchor="b">
            <a:noAutofit/>
          </a:bodyPr>
          <a:lstStyle>
            <a:lvl1pPr marL="0" indent="0">
              <a:buNone/>
              <a:defRPr sz="1588" b="0">
                <a:solidFill>
                  <a:schemeClr val="tx1"/>
                </a:solidFill>
              </a:defRPr>
            </a:lvl1pPr>
            <a:lvl2pPr marL="302575" indent="0">
              <a:buNone/>
              <a:defRPr sz="1324" b="1"/>
            </a:lvl2pPr>
            <a:lvl3pPr marL="605150" indent="0">
              <a:buNone/>
              <a:defRPr sz="1191" b="1"/>
            </a:lvl3pPr>
            <a:lvl4pPr marL="907725" indent="0">
              <a:buNone/>
              <a:defRPr sz="1059" b="1"/>
            </a:lvl4pPr>
            <a:lvl5pPr marL="1210300" indent="0">
              <a:buNone/>
              <a:defRPr sz="1059" b="1"/>
            </a:lvl5pPr>
            <a:lvl6pPr marL="1512875" indent="0">
              <a:buNone/>
              <a:defRPr sz="1059" b="1"/>
            </a:lvl6pPr>
            <a:lvl7pPr marL="1815450" indent="0">
              <a:buNone/>
              <a:defRPr sz="1059" b="1"/>
            </a:lvl7pPr>
            <a:lvl8pPr marL="2118025" indent="0">
              <a:buNone/>
              <a:defRPr sz="1059" b="1"/>
            </a:lvl8pPr>
            <a:lvl9pPr marL="2420600" indent="0">
              <a:buNone/>
              <a:defRPr sz="1059" b="1"/>
            </a:lvl9pPr>
          </a:lstStyle>
          <a:p>
            <a:pPr lvl="0"/>
            <a:r>
              <a:rPr lang="en-US"/>
              <a:t>Click to edit Master text styles</a:t>
            </a:r>
          </a:p>
        </p:txBody>
      </p:sp>
      <p:sp>
        <p:nvSpPr>
          <p:cNvPr id="20" name="Picture Placeholder 2"/>
          <p:cNvSpPr>
            <a:spLocks noGrp="1" noChangeAspect="1"/>
          </p:cNvSpPr>
          <p:nvPr>
            <p:ph type="pic" idx="15"/>
          </p:nvPr>
        </p:nvSpPr>
        <p:spPr>
          <a:xfrm>
            <a:off x="510240" y="2336873"/>
            <a:ext cx="2287279"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059"/>
            </a:lvl1pPr>
            <a:lvl2pPr marL="302575" indent="0">
              <a:buNone/>
              <a:defRPr sz="1059"/>
            </a:lvl2pPr>
            <a:lvl3pPr marL="605150" indent="0">
              <a:buNone/>
              <a:defRPr sz="1059"/>
            </a:lvl3pPr>
            <a:lvl4pPr marL="907725" indent="0">
              <a:buNone/>
              <a:defRPr sz="1059"/>
            </a:lvl4pPr>
            <a:lvl5pPr marL="1210300" indent="0">
              <a:buNone/>
              <a:defRPr sz="1059"/>
            </a:lvl5pPr>
            <a:lvl6pPr marL="1512875" indent="0">
              <a:buNone/>
              <a:defRPr sz="1059"/>
            </a:lvl6pPr>
            <a:lvl7pPr marL="1815450" indent="0">
              <a:buNone/>
              <a:defRPr sz="1059"/>
            </a:lvl7pPr>
            <a:lvl8pPr marL="2118025" indent="0">
              <a:buNone/>
              <a:defRPr sz="1059"/>
            </a:lvl8pPr>
            <a:lvl9pPr marL="2420600" indent="0">
              <a:buNone/>
              <a:defRPr sz="1059"/>
            </a:lvl9pPr>
          </a:lstStyle>
          <a:p>
            <a:r>
              <a:rPr lang="en-US" dirty="0"/>
              <a:t>Click icon to add picture</a:t>
            </a:r>
          </a:p>
        </p:txBody>
      </p:sp>
      <p:sp>
        <p:nvSpPr>
          <p:cNvPr id="21" name="Text Placeholder 3"/>
          <p:cNvSpPr>
            <a:spLocks noGrp="1"/>
          </p:cNvSpPr>
          <p:nvPr>
            <p:ph type="body" sz="half" idx="18"/>
          </p:nvPr>
        </p:nvSpPr>
        <p:spPr>
          <a:xfrm>
            <a:off x="510240" y="4873765"/>
            <a:ext cx="2287279" cy="1062422"/>
          </a:xfrm>
        </p:spPr>
        <p:txBody>
          <a:bodyPr anchor="t">
            <a:normAutofit/>
          </a:bodyPr>
          <a:lstStyle>
            <a:lvl1pPr marL="0" indent="0">
              <a:buNone/>
              <a:defRPr sz="927"/>
            </a:lvl1pPr>
            <a:lvl2pPr marL="302575" indent="0">
              <a:buNone/>
              <a:defRPr sz="794"/>
            </a:lvl2pPr>
            <a:lvl3pPr marL="605150" indent="0">
              <a:buNone/>
              <a:defRPr sz="662"/>
            </a:lvl3pPr>
            <a:lvl4pPr marL="907725" indent="0">
              <a:buNone/>
              <a:defRPr sz="596"/>
            </a:lvl4pPr>
            <a:lvl5pPr marL="1210300" indent="0">
              <a:buNone/>
              <a:defRPr sz="596"/>
            </a:lvl5pPr>
            <a:lvl6pPr marL="1512875" indent="0">
              <a:buNone/>
              <a:defRPr sz="596"/>
            </a:lvl6pPr>
            <a:lvl7pPr marL="1815450" indent="0">
              <a:buNone/>
              <a:defRPr sz="596"/>
            </a:lvl7pPr>
            <a:lvl8pPr marL="2118025" indent="0">
              <a:buNone/>
              <a:defRPr sz="596"/>
            </a:lvl8pPr>
            <a:lvl9pPr marL="2420600" indent="0">
              <a:buNone/>
              <a:defRPr sz="596"/>
            </a:lvl9pPr>
          </a:lstStyle>
          <a:p>
            <a:pPr lvl="0"/>
            <a:r>
              <a:rPr lang="en-US"/>
              <a:t>Click to edit Master text styles</a:t>
            </a:r>
          </a:p>
        </p:txBody>
      </p:sp>
      <p:sp>
        <p:nvSpPr>
          <p:cNvPr id="22" name="Text Placeholder 4"/>
          <p:cNvSpPr>
            <a:spLocks noGrp="1"/>
          </p:cNvSpPr>
          <p:nvPr>
            <p:ph type="body" sz="quarter" idx="3"/>
          </p:nvPr>
        </p:nvSpPr>
        <p:spPr>
          <a:xfrm>
            <a:off x="2959103" y="4297503"/>
            <a:ext cx="2297430" cy="576262"/>
          </a:xfrm>
        </p:spPr>
        <p:txBody>
          <a:bodyPr anchor="b">
            <a:noAutofit/>
          </a:bodyPr>
          <a:lstStyle>
            <a:lvl1pPr marL="0" indent="0">
              <a:buNone/>
              <a:defRPr sz="1588" b="0">
                <a:solidFill>
                  <a:schemeClr val="tx1"/>
                </a:solidFill>
              </a:defRPr>
            </a:lvl1pPr>
            <a:lvl2pPr marL="302575" indent="0">
              <a:buNone/>
              <a:defRPr sz="1324" b="1"/>
            </a:lvl2pPr>
            <a:lvl3pPr marL="605150" indent="0">
              <a:buNone/>
              <a:defRPr sz="1191" b="1"/>
            </a:lvl3pPr>
            <a:lvl4pPr marL="907725" indent="0">
              <a:buNone/>
              <a:defRPr sz="1059" b="1"/>
            </a:lvl4pPr>
            <a:lvl5pPr marL="1210300" indent="0">
              <a:buNone/>
              <a:defRPr sz="1059" b="1"/>
            </a:lvl5pPr>
            <a:lvl6pPr marL="1512875" indent="0">
              <a:buNone/>
              <a:defRPr sz="1059" b="1"/>
            </a:lvl6pPr>
            <a:lvl7pPr marL="1815450" indent="0">
              <a:buNone/>
              <a:defRPr sz="1059" b="1"/>
            </a:lvl7pPr>
            <a:lvl8pPr marL="2118025" indent="0">
              <a:buNone/>
              <a:defRPr sz="1059" b="1"/>
            </a:lvl8pPr>
            <a:lvl9pPr marL="2420600" indent="0">
              <a:buNone/>
              <a:defRPr sz="1059" b="1"/>
            </a:lvl9pPr>
          </a:lstStyle>
          <a:p>
            <a:pPr lvl="0"/>
            <a:r>
              <a:rPr lang="en-US"/>
              <a:t>Click to edit Master text styles</a:t>
            </a:r>
          </a:p>
        </p:txBody>
      </p:sp>
      <p:sp>
        <p:nvSpPr>
          <p:cNvPr id="23" name="Picture Placeholder 2"/>
          <p:cNvSpPr>
            <a:spLocks noGrp="1" noChangeAspect="1"/>
          </p:cNvSpPr>
          <p:nvPr>
            <p:ph type="pic" idx="21"/>
          </p:nvPr>
        </p:nvSpPr>
        <p:spPr>
          <a:xfrm>
            <a:off x="2959103" y="2336873"/>
            <a:ext cx="229743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059"/>
            </a:lvl1pPr>
            <a:lvl2pPr marL="302575" indent="0">
              <a:buNone/>
              <a:defRPr sz="1059"/>
            </a:lvl2pPr>
            <a:lvl3pPr marL="605150" indent="0">
              <a:buNone/>
              <a:defRPr sz="1059"/>
            </a:lvl3pPr>
            <a:lvl4pPr marL="907725" indent="0">
              <a:buNone/>
              <a:defRPr sz="1059"/>
            </a:lvl4pPr>
            <a:lvl5pPr marL="1210300" indent="0">
              <a:buNone/>
              <a:defRPr sz="1059"/>
            </a:lvl5pPr>
            <a:lvl6pPr marL="1512875" indent="0">
              <a:buNone/>
              <a:defRPr sz="1059"/>
            </a:lvl6pPr>
            <a:lvl7pPr marL="1815450" indent="0">
              <a:buNone/>
              <a:defRPr sz="1059"/>
            </a:lvl7pPr>
            <a:lvl8pPr marL="2118025" indent="0">
              <a:buNone/>
              <a:defRPr sz="1059"/>
            </a:lvl8pPr>
            <a:lvl9pPr marL="2420600" indent="0">
              <a:buNone/>
              <a:defRPr sz="1059"/>
            </a:lvl9pPr>
          </a:lstStyle>
          <a:p>
            <a:r>
              <a:rPr lang="en-US" dirty="0"/>
              <a:t>Click icon to add picture</a:t>
            </a:r>
          </a:p>
        </p:txBody>
      </p:sp>
      <p:sp>
        <p:nvSpPr>
          <p:cNvPr id="24" name="Text Placeholder 3"/>
          <p:cNvSpPr>
            <a:spLocks noGrp="1"/>
          </p:cNvSpPr>
          <p:nvPr>
            <p:ph type="body" sz="half" idx="19"/>
          </p:nvPr>
        </p:nvSpPr>
        <p:spPr>
          <a:xfrm>
            <a:off x="2958089" y="4873764"/>
            <a:ext cx="2300473" cy="1062422"/>
          </a:xfrm>
        </p:spPr>
        <p:txBody>
          <a:bodyPr anchor="t">
            <a:normAutofit/>
          </a:bodyPr>
          <a:lstStyle>
            <a:lvl1pPr marL="0" indent="0">
              <a:buNone/>
              <a:defRPr sz="927"/>
            </a:lvl1pPr>
            <a:lvl2pPr marL="302575" indent="0">
              <a:buNone/>
              <a:defRPr sz="794"/>
            </a:lvl2pPr>
            <a:lvl3pPr marL="605150" indent="0">
              <a:buNone/>
              <a:defRPr sz="662"/>
            </a:lvl3pPr>
            <a:lvl4pPr marL="907725" indent="0">
              <a:buNone/>
              <a:defRPr sz="596"/>
            </a:lvl4pPr>
            <a:lvl5pPr marL="1210300" indent="0">
              <a:buNone/>
              <a:defRPr sz="596"/>
            </a:lvl5pPr>
            <a:lvl6pPr marL="1512875" indent="0">
              <a:buNone/>
              <a:defRPr sz="596"/>
            </a:lvl6pPr>
            <a:lvl7pPr marL="1815450" indent="0">
              <a:buNone/>
              <a:defRPr sz="596"/>
            </a:lvl7pPr>
            <a:lvl8pPr marL="2118025" indent="0">
              <a:buNone/>
              <a:defRPr sz="596"/>
            </a:lvl8pPr>
            <a:lvl9pPr marL="2420600" indent="0">
              <a:buNone/>
              <a:defRPr sz="596"/>
            </a:lvl9pPr>
          </a:lstStyle>
          <a:p>
            <a:pPr lvl="0"/>
            <a:r>
              <a:rPr lang="en-US"/>
              <a:t>Click to edit Master text styles</a:t>
            </a:r>
          </a:p>
        </p:txBody>
      </p:sp>
      <p:sp>
        <p:nvSpPr>
          <p:cNvPr id="25" name="Text Placeholder 4"/>
          <p:cNvSpPr>
            <a:spLocks noGrp="1"/>
          </p:cNvSpPr>
          <p:nvPr>
            <p:ph type="body" sz="quarter" idx="13"/>
          </p:nvPr>
        </p:nvSpPr>
        <p:spPr>
          <a:xfrm>
            <a:off x="5423009" y="4297503"/>
            <a:ext cx="2297629" cy="576262"/>
          </a:xfrm>
        </p:spPr>
        <p:txBody>
          <a:bodyPr anchor="b">
            <a:noAutofit/>
          </a:bodyPr>
          <a:lstStyle>
            <a:lvl1pPr marL="0" indent="0">
              <a:buNone/>
              <a:defRPr sz="1588" b="0">
                <a:solidFill>
                  <a:schemeClr val="tx1"/>
                </a:solidFill>
              </a:defRPr>
            </a:lvl1pPr>
            <a:lvl2pPr marL="302575" indent="0">
              <a:buNone/>
              <a:defRPr sz="1324" b="1"/>
            </a:lvl2pPr>
            <a:lvl3pPr marL="605150" indent="0">
              <a:buNone/>
              <a:defRPr sz="1191" b="1"/>
            </a:lvl3pPr>
            <a:lvl4pPr marL="907725" indent="0">
              <a:buNone/>
              <a:defRPr sz="1059" b="1"/>
            </a:lvl4pPr>
            <a:lvl5pPr marL="1210300" indent="0">
              <a:buNone/>
              <a:defRPr sz="1059" b="1"/>
            </a:lvl5pPr>
            <a:lvl6pPr marL="1512875" indent="0">
              <a:buNone/>
              <a:defRPr sz="1059" b="1"/>
            </a:lvl6pPr>
            <a:lvl7pPr marL="1815450" indent="0">
              <a:buNone/>
              <a:defRPr sz="1059" b="1"/>
            </a:lvl7pPr>
            <a:lvl8pPr marL="2118025" indent="0">
              <a:buNone/>
              <a:defRPr sz="1059" b="1"/>
            </a:lvl8pPr>
            <a:lvl9pPr marL="2420600" indent="0">
              <a:buNone/>
              <a:defRPr sz="1059" b="1"/>
            </a:lvl9pPr>
          </a:lstStyle>
          <a:p>
            <a:pPr lvl="0"/>
            <a:r>
              <a:rPr lang="en-US"/>
              <a:t>Click to edit Master text styles</a:t>
            </a:r>
          </a:p>
        </p:txBody>
      </p:sp>
      <p:sp>
        <p:nvSpPr>
          <p:cNvPr id="26" name="Picture Placeholder 2"/>
          <p:cNvSpPr>
            <a:spLocks noGrp="1" noChangeAspect="1"/>
          </p:cNvSpPr>
          <p:nvPr>
            <p:ph type="pic" idx="22"/>
          </p:nvPr>
        </p:nvSpPr>
        <p:spPr>
          <a:xfrm>
            <a:off x="5423008" y="2336873"/>
            <a:ext cx="2297629"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059"/>
            </a:lvl1pPr>
            <a:lvl2pPr marL="302575" indent="0">
              <a:buNone/>
              <a:defRPr sz="1059"/>
            </a:lvl2pPr>
            <a:lvl3pPr marL="605150" indent="0">
              <a:buNone/>
              <a:defRPr sz="1059"/>
            </a:lvl3pPr>
            <a:lvl4pPr marL="907725" indent="0">
              <a:buNone/>
              <a:defRPr sz="1059"/>
            </a:lvl4pPr>
            <a:lvl5pPr marL="1210300" indent="0">
              <a:buNone/>
              <a:defRPr sz="1059"/>
            </a:lvl5pPr>
            <a:lvl6pPr marL="1512875" indent="0">
              <a:buNone/>
              <a:defRPr sz="1059"/>
            </a:lvl6pPr>
            <a:lvl7pPr marL="1815450" indent="0">
              <a:buNone/>
              <a:defRPr sz="1059"/>
            </a:lvl7pPr>
            <a:lvl8pPr marL="2118025" indent="0">
              <a:buNone/>
              <a:defRPr sz="1059"/>
            </a:lvl8pPr>
            <a:lvl9pPr marL="2420600" indent="0">
              <a:buNone/>
              <a:defRPr sz="1059"/>
            </a:lvl9pPr>
          </a:lstStyle>
          <a:p>
            <a:r>
              <a:rPr lang="en-US" dirty="0"/>
              <a:t>Click icon to add picture</a:t>
            </a:r>
          </a:p>
        </p:txBody>
      </p:sp>
      <p:sp>
        <p:nvSpPr>
          <p:cNvPr id="27" name="Text Placeholder 3"/>
          <p:cNvSpPr>
            <a:spLocks noGrp="1"/>
          </p:cNvSpPr>
          <p:nvPr>
            <p:ph type="body" sz="half" idx="20"/>
          </p:nvPr>
        </p:nvSpPr>
        <p:spPr>
          <a:xfrm>
            <a:off x="5422916" y="4873762"/>
            <a:ext cx="2300672" cy="1062422"/>
          </a:xfrm>
        </p:spPr>
        <p:txBody>
          <a:bodyPr anchor="t">
            <a:normAutofit/>
          </a:bodyPr>
          <a:lstStyle>
            <a:lvl1pPr marL="0" indent="0">
              <a:buNone/>
              <a:defRPr sz="927"/>
            </a:lvl1pPr>
            <a:lvl2pPr marL="302575" indent="0">
              <a:buNone/>
              <a:defRPr sz="794"/>
            </a:lvl2pPr>
            <a:lvl3pPr marL="605150" indent="0">
              <a:buNone/>
              <a:defRPr sz="662"/>
            </a:lvl3pPr>
            <a:lvl4pPr marL="907725" indent="0">
              <a:buNone/>
              <a:defRPr sz="596"/>
            </a:lvl4pPr>
            <a:lvl5pPr marL="1210300" indent="0">
              <a:buNone/>
              <a:defRPr sz="596"/>
            </a:lvl5pPr>
            <a:lvl6pPr marL="1512875" indent="0">
              <a:buNone/>
              <a:defRPr sz="596"/>
            </a:lvl6pPr>
            <a:lvl7pPr marL="1815450" indent="0">
              <a:buNone/>
              <a:defRPr sz="596"/>
            </a:lvl7pPr>
            <a:lvl8pPr marL="2118025" indent="0">
              <a:buNone/>
              <a:defRPr sz="596"/>
            </a:lvl8pPr>
            <a:lvl9pPr marL="2420600" indent="0">
              <a:buNone/>
              <a:defRPr sz="596"/>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smtClean="0"/>
              <a:t>4/17/25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9102378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1970240"/>
            <a:ext cx="7828359"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9371" y="1971234"/>
            <a:ext cx="1202248" cy="144270"/>
          </a:xfrm>
          <a:prstGeom prst="rect">
            <a:avLst/>
          </a:prstGeom>
        </p:spPr>
      </p:pic>
      <p:sp>
        <p:nvSpPr>
          <p:cNvPr id="9" name="Rectangle 8"/>
          <p:cNvSpPr/>
          <p:nvPr/>
        </p:nvSpPr>
        <p:spPr bwMode="ltGray">
          <a:xfrm>
            <a:off x="1" y="609600"/>
            <a:ext cx="7828359"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7939371"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t>4/17/25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583025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9144000" cy="194001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5346" y="1225296"/>
            <a:ext cx="6960870" cy="3520440"/>
          </a:xfrm>
        </p:spPr>
        <p:txBody>
          <a:bodyPr anchor="ctr">
            <a:normAutofit/>
          </a:bodyPr>
          <a:lstStyle>
            <a:lvl1pPr>
              <a:lnSpc>
                <a:spcPct val="80000"/>
              </a:lnSpc>
              <a:defRPr sz="6400" b="0"/>
            </a:lvl1pPr>
          </a:lstStyle>
          <a:p>
            <a:r>
              <a:rPr lang="en-US" dirty="0"/>
              <a:t>Click to edit Master title style</a:t>
            </a:r>
          </a:p>
        </p:txBody>
      </p:sp>
      <p:sp>
        <p:nvSpPr>
          <p:cNvPr id="3" name="Text Placeholder 2"/>
          <p:cNvSpPr>
            <a:spLocks noGrp="1"/>
          </p:cNvSpPr>
          <p:nvPr>
            <p:ph type="body" idx="1"/>
          </p:nvPr>
        </p:nvSpPr>
        <p:spPr>
          <a:xfrm>
            <a:off x="1624330" y="5020056"/>
            <a:ext cx="6789420" cy="1066800"/>
          </a:xfrm>
        </p:spPr>
        <p:txBody>
          <a:bodyPr anchor="t">
            <a:normAutofit/>
          </a:bodyPr>
          <a:lstStyle>
            <a:lvl1pPr marL="0" indent="0">
              <a:buNone/>
              <a:defRPr sz="1800" b="0">
                <a:solidFill>
                  <a:schemeClr val="accent1">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a:xfrm>
            <a:off x="6445251" y="6272785"/>
            <a:ext cx="1983232" cy="365125"/>
          </a:xfrm>
        </p:spPr>
        <p:txBody>
          <a:bodyPr/>
          <a:lstStyle>
            <a:lvl1pPr>
              <a:defRPr>
                <a:solidFill>
                  <a:schemeClr val="accent1">
                    <a:lumMod val="50000"/>
                  </a:schemeClr>
                </a:solidFill>
              </a:defRPr>
            </a:lvl1pPr>
          </a:lstStyle>
          <a:p>
            <a:fld id="{823D4350-0632-4F67-B357-AFC21C62564D}" type="datetimeFigureOut">
              <a:rPr lang="en-US" dirty="0"/>
              <a:t>4/17/25</a:t>
            </a:fld>
            <a:endParaRPr lang="en-US" dirty="0"/>
          </a:p>
        </p:txBody>
      </p:sp>
      <p:sp>
        <p:nvSpPr>
          <p:cNvPr id="5" name="Footer Placeholder 4"/>
          <p:cNvSpPr>
            <a:spLocks noGrp="1"/>
          </p:cNvSpPr>
          <p:nvPr>
            <p:ph type="ftr" sz="quarter" idx="11"/>
          </p:nvPr>
        </p:nvSpPr>
        <p:spPr>
          <a:xfrm>
            <a:off x="1636099" y="6272784"/>
            <a:ext cx="4745736" cy="365125"/>
          </a:xfrm>
        </p:spPr>
        <p:txBody>
          <a:bodyPr/>
          <a:lstStyle>
            <a:lvl1pPr>
              <a:defRPr>
                <a:solidFill>
                  <a:schemeClr val="accent1">
                    <a:lumMod val="50000"/>
                  </a:schemeClr>
                </a:solidFill>
              </a:defRPr>
            </a:lvl1pPr>
          </a:lstStyle>
          <a:p>
            <a:endParaRPr lang="en-US" dirty="0"/>
          </a:p>
        </p:txBody>
      </p:sp>
      <p:grpSp>
        <p:nvGrpSpPr>
          <p:cNvPr id="8" name="Group 7"/>
          <p:cNvGrpSpPr>
            <a:grpSpLocks noChangeAspect="1"/>
          </p:cNvGrpSpPr>
          <p:nvPr/>
        </p:nvGrpSpPr>
        <p:grpSpPr>
          <a:xfrm>
            <a:off x="633862" y="2430623"/>
            <a:ext cx="914400" cy="914400"/>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645450" y="2508607"/>
            <a:ext cx="891224" cy="720332"/>
          </a:xfrm>
        </p:spPr>
        <p:txBody>
          <a:bodyPr/>
          <a:lstStyle>
            <a:lvl1pPr>
              <a:defRPr sz="2800"/>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135167882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5448782" y="2040421"/>
            <a:ext cx="5106988" cy="1026149"/>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7200778" y="5543429"/>
            <a:ext cx="1602997" cy="102614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7596923" y="609598"/>
            <a:ext cx="80535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10242" y="609599"/>
            <a:ext cx="6652503"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105344" y="5936188"/>
            <a:ext cx="2057400" cy="365125"/>
          </a:xfrm>
        </p:spPr>
        <p:txBody>
          <a:bodyPr/>
          <a:lstStyle/>
          <a:p>
            <a:fld id="{6178E61D-D431-422C-9764-11DAFE33AB63}" type="datetimeFigureOut">
              <a:rPr lang="en-US" smtClean="0"/>
              <a:t>4/17/25</a:t>
            </a:fld>
            <a:endParaRPr lang="en-US" dirty="0"/>
          </a:p>
        </p:txBody>
      </p:sp>
      <p:sp>
        <p:nvSpPr>
          <p:cNvPr id="5" name="Footer Placeholder 4"/>
          <p:cNvSpPr>
            <a:spLocks noGrp="1"/>
          </p:cNvSpPr>
          <p:nvPr>
            <p:ph type="ftr" sz="quarter" idx="11"/>
          </p:nvPr>
        </p:nvSpPr>
        <p:spPr>
          <a:xfrm>
            <a:off x="510241" y="5936190"/>
            <a:ext cx="4595104" cy="365125"/>
          </a:xfrm>
        </p:spPr>
        <p:txBody>
          <a:bodyPr/>
          <a:lstStyle/>
          <a:p>
            <a:endParaRPr lang="en-US" dirty="0"/>
          </a:p>
        </p:txBody>
      </p:sp>
      <p:sp>
        <p:nvSpPr>
          <p:cNvPr id="6" name="Slide Number Placeholder 5"/>
          <p:cNvSpPr>
            <a:spLocks noGrp="1"/>
          </p:cNvSpPr>
          <p:nvPr>
            <p:ph type="sldNum" sz="quarter" idx="12"/>
          </p:nvPr>
        </p:nvSpPr>
        <p:spPr>
          <a:xfrm>
            <a:off x="7573164" y="5398634"/>
            <a:ext cx="865613" cy="1090789"/>
          </a:xfrm>
        </p:spPr>
        <p:txBody>
          <a:bodyPr anchor="t"/>
          <a:lstStyle>
            <a:lvl1pPr algn="ctr">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1739235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85800"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792218"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87F31A35-803D-44FA-BA88-E6B5FB347587}" type="datetimeFigureOut">
              <a:rPr lang="en-US" dirty="0"/>
              <a:t>4/17/25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202930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idx="1"/>
          </p:nvPr>
        </p:nvSpPr>
        <p:spPr>
          <a:xfrm>
            <a:off x="685800"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5800"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820793"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820793"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14956CED-B3EE-49D9-9922-CBB48E543356}" type="datetimeFigureOut">
              <a:rPr lang="en-US" dirty="0"/>
              <a:t>4/17/25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1954714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lvl1pPr>
              <a:defRPr>
                <a:solidFill>
                  <a:schemeClr val="accent1">
                    <a:lumMod val="50000"/>
                  </a:schemeClr>
                </a:solidFill>
              </a:defRPr>
            </a:lvl1pPr>
          </a:lstStyle>
          <a:p>
            <a:fld id="{3F9237B0-CC05-45CB-9D8E-44851499E325}" type="datetimeFigureOut">
              <a:rPr lang="en-US" dirty="0"/>
              <a:t>4/17/25</a:t>
            </a:fld>
            <a:endParaRPr lang="en-US" dirty="0"/>
          </a:p>
        </p:txBody>
      </p:sp>
      <p:sp>
        <p:nvSpPr>
          <p:cNvPr id="4" name="Footer Placeholder 3"/>
          <p:cNvSpPr>
            <a:spLocks noGrp="1"/>
          </p:cNvSpPr>
          <p:nvPr>
            <p:ph type="ftr" sz="quarter" idx="11"/>
          </p:nvPr>
        </p:nvSpPr>
        <p:spPr/>
        <p:txBody>
          <a:bodyPr/>
          <a:lstStyle>
            <a:lvl1pPr>
              <a:defRPr>
                <a:solidFill>
                  <a:schemeClr val="accent1">
                    <a:lumMod val="50000"/>
                  </a:schemeClr>
                </a:solidFill>
              </a:defRPr>
            </a:lvl1p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8054028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B41777-83B6-4CFA-89A1-52400FB2059F}" type="datetimeFigureOut">
              <a:rPr lang="en-US" dirty="0"/>
              <a:t>4/17/25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0262431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en-US" dirty="0"/>
              <a:t>Click to edit Master title style</a:t>
            </a:r>
          </a:p>
        </p:txBody>
      </p:sp>
      <p:sp>
        <p:nvSpPr>
          <p:cNvPr id="3" name="Content Placeholder 2"/>
          <p:cNvSpPr>
            <a:spLocks noGrp="1"/>
          </p:cNvSpPr>
          <p:nvPr>
            <p:ph idx="1"/>
          </p:nvPr>
        </p:nvSpPr>
        <p:spPr>
          <a:xfrm>
            <a:off x="628650" y="685800"/>
            <a:ext cx="5033772"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9" name="Date Placeholder 8"/>
          <p:cNvSpPr>
            <a:spLocks noGrp="1"/>
          </p:cNvSpPr>
          <p:nvPr>
            <p:ph type="dt" sz="half" idx="10"/>
          </p:nvPr>
        </p:nvSpPr>
        <p:spPr/>
        <p:txBody>
          <a:bodyPr/>
          <a:lstStyle/>
          <a:p>
            <a:fld id="{6F6AA2A1-C9A8-42DC-AF5F-29D58FE3A81E}" type="datetimeFigureOut">
              <a:rPr lang="en-US" dirty="0"/>
              <a:t>4/17/25</a:t>
            </a:fld>
            <a:endParaRPr lang="en-US" dirty="0"/>
          </a:p>
        </p:txBody>
      </p:sp>
      <p:sp>
        <p:nvSpPr>
          <p:cNvPr id="10" name="Footer Placeholder 9"/>
          <p:cNvSpPr>
            <a:spLocks noGrp="1"/>
          </p:cNvSpPr>
          <p:nvPr>
            <p:ph type="ftr" sz="quarter" idx="11"/>
          </p:nvPr>
        </p:nvSpPr>
        <p:spPr/>
        <p:txBody>
          <a:bodyPr/>
          <a:lstStyle/>
          <a:p>
            <a:endParaRPr lang="en-US" dirty="0"/>
          </a:p>
        </p:txBody>
      </p:sp>
      <p:sp>
        <p:nvSpPr>
          <p:cNvPr id="11" name="Slide Number Placeholder 10"/>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5244299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en-US" dirty="0"/>
              <a:t>Click to edit Master title style</a:t>
            </a:r>
          </a:p>
        </p:txBody>
      </p:sp>
      <p:sp>
        <p:nvSpPr>
          <p:cNvPr id="3" name="Picture Placeholder 2"/>
          <p:cNvSpPr>
            <a:spLocks noGrp="1" noChangeAspect="1"/>
          </p:cNvSpPr>
          <p:nvPr>
            <p:ph type="pic" idx="1"/>
          </p:nvPr>
        </p:nvSpPr>
        <p:spPr>
          <a:xfrm>
            <a:off x="0" y="0"/>
            <a:ext cx="6227805"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8" name="Date Placeholder 7"/>
          <p:cNvSpPr>
            <a:spLocks noGrp="1"/>
          </p:cNvSpPr>
          <p:nvPr>
            <p:ph type="dt" sz="half" idx="10"/>
          </p:nvPr>
        </p:nvSpPr>
        <p:spPr/>
        <p:txBody>
          <a:bodyPr/>
          <a:lstStyle/>
          <a:p>
            <a:fld id="{18FC28B6-2144-4760-B3DF-18C646FA52B1}" type="datetimeFigureOut">
              <a:rPr lang="en-US" dirty="0"/>
              <a:t>4/17/25</a:t>
            </a:fld>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31920767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microsoft.com/office/2007/relationships/hdphoto" Target="../media/hdphoto1.wdp"/><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18"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slideLayout" Target="../slideLayouts/slideLayout30.xml"/><Relationship Id="rId2" Type="http://schemas.openxmlformats.org/officeDocument/2006/relationships/slideLayout" Target="../slideLayouts/slideLayout15.xml"/><Relationship Id="rId16" Type="http://schemas.openxmlformats.org/officeDocument/2006/relationships/slideLayout" Target="../slideLayouts/slideLayout29.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10" Type="http://schemas.openxmlformats.org/officeDocument/2006/relationships/slideLayout" Target="../slideLayouts/slideLayout23.xml"/><Relationship Id="rId19" Type="http://schemas.openxmlformats.org/officeDocument/2006/relationships/image" Target="../media/image7.png"/><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2" name="Group 11"/>
          <p:cNvGrpSpPr/>
          <p:nvPr/>
        </p:nvGrpSpPr>
        <p:grpSpPr>
          <a:xfrm>
            <a:off x="8522664" y="6255258"/>
            <a:ext cx="393192" cy="393192"/>
            <a:chOff x="8532189" y="5068824"/>
            <a:chExt cx="393192" cy="393192"/>
          </a:xfrm>
        </p:grpSpPr>
        <p:sp>
          <p:nvSpPr>
            <p:cNvPr id="8" name="Oval 7"/>
            <p:cNvSpPr>
              <a:spLocks noChangeAspect="1"/>
            </p:cNvSpPr>
            <p:nvPr/>
          </p:nvSpPr>
          <p:spPr>
            <a:xfrm>
              <a:off x="8532189" y="5068824"/>
              <a:ext cx="393192" cy="393192"/>
            </a:xfrm>
            <a:prstGeom prst="ellipse">
              <a:avLst/>
            </a:prstGeom>
            <a:blipFill dpi="0" rotWithShape="1">
              <a:blip r:embed="rId15">
                <a:duotone>
                  <a:schemeClr val="accent1">
                    <a:shade val="45000"/>
                    <a:satMod val="135000"/>
                  </a:schemeClr>
                  <a:prstClr val="white"/>
                </a:duotone>
                <a:extLst>
                  <a:ext uri="{BEBA8EAE-BF5A-486C-A8C5-ECC9F3942E4B}">
                    <a14:imgProps xmlns:a14="http://schemas.microsoft.com/office/drawing/2010/main">
                      <a14:imgLayer r:embed="rId16">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2" name="Title Placeholder 1"/>
          <p:cNvSpPr>
            <a:spLocks noGrp="1"/>
          </p:cNvSpPr>
          <p:nvPr>
            <p:ph type="title"/>
          </p:nvPr>
        </p:nvSpPr>
        <p:spPr>
          <a:xfrm>
            <a:off x="685800" y="484632"/>
            <a:ext cx="7772400" cy="1609344"/>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85800" y="2121408"/>
            <a:ext cx="7772400" cy="405079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5992368" y="6272785"/>
            <a:ext cx="2455164" cy="365125"/>
          </a:xfrm>
          <a:prstGeom prst="rect">
            <a:avLst/>
          </a:prstGeom>
        </p:spPr>
        <p:txBody>
          <a:bodyPr vert="horz" lIns="91440" tIns="45720" rIns="91440" bIns="45720" rtlCol="0" anchor="ctr"/>
          <a:lstStyle>
            <a:lvl1pPr algn="r">
              <a:defRPr sz="1000">
                <a:solidFill>
                  <a:schemeClr val="accent1">
                    <a:lumMod val="50000"/>
                  </a:schemeClr>
                </a:solidFill>
              </a:defRPr>
            </a:lvl1pPr>
          </a:lstStyle>
          <a:p>
            <a:fld id="{251F38EA-B09F-4C97-9264-D1353869D1EA}" type="datetimeFigureOut">
              <a:rPr lang="en-US" dirty="0"/>
              <a:t>4/17/25</a:t>
            </a:fld>
            <a:endParaRPr lang="en-US" dirty="0"/>
          </a:p>
        </p:txBody>
      </p:sp>
      <p:sp>
        <p:nvSpPr>
          <p:cNvPr id="5" name="Footer Placeholder 4"/>
          <p:cNvSpPr>
            <a:spLocks noGrp="1"/>
          </p:cNvSpPr>
          <p:nvPr>
            <p:ph type="ftr" sz="quarter" idx="3"/>
          </p:nvPr>
        </p:nvSpPr>
        <p:spPr>
          <a:xfrm>
            <a:off x="685800" y="6272785"/>
            <a:ext cx="4745736" cy="365125"/>
          </a:xfrm>
          <a:prstGeom prst="rect">
            <a:avLst/>
          </a:prstGeom>
        </p:spPr>
        <p:txBody>
          <a:bodyPr vert="horz" lIns="91440" tIns="45720" rIns="91440" bIns="45720" rtlCol="0" anchor="ctr"/>
          <a:lstStyle>
            <a:lvl1pPr algn="l">
              <a:defRPr sz="1000">
                <a:solidFill>
                  <a:schemeClr val="accent1">
                    <a:lumMod val="50000"/>
                  </a:schemeClr>
                </a:solidFill>
              </a:defRPr>
            </a:lvl1pPr>
          </a:lstStyle>
          <a:p>
            <a:endParaRPr lang="en-US" dirty="0"/>
          </a:p>
        </p:txBody>
      </p:sp>
      <p:sp>
        <p:nvSpPr>
          <p:cNvPr id="6" name="Slide Number Placeholder 5"/>
          <p:cNvSpPr>
            <a:spLocks noGrp="1"/>
          </p:cNvSpPr>
          <p:nvPr>
            <p:ph type="sldNum" sz="quarter" idx="4"/>
          </p:nvPr>
        </p:nvSpPr>
        <p:spPr>
          <a:xfrm>
            <a:off x="8483346" y="6272785"/>
            <a:ext cx="480060" cy="365125"/>
          </a:xfrm>
          <a:prstGeom prst="rect">
            <a:avLst/>
          </a:prstGeom>
        </p:spPr>
        <p:txBody>
          <a:bodyPr vert="horz" lIns="91440" tIns="45720" rIns="91440" bIns="45720" rtlCol="0" anchor="ctr"/>
          <a:lstStyle>
            <a:lvl1pPr algn="ctr">
              <a:defRPr sz="1100" b="1" spc="-70" baseline="0">
                <a:solidFill>
                  <a:srgbClr val="FFFFFF"/>
                </a:solidFill>
                <a:latin typeface="+mn-lt"/>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1666082456"/>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 id="2147483816" r:id="rId12"/>
    <p:sldLayoutId id="2147483817" r:id="rId13"/>
  </p:sldLayoutIdLst>
  <p:hf sldNum="0" hdr="0" ftr="0" dt="0"/>
  <p:txStyles>
    <p:titleStyle>
      <a:lvl1pPr algn="l" defTabSz="914400" rtl="0" eaLnBrk="1" latinLnBrk="0" hangingPunct="1">
        <a:lnSpc>
          <a:spcPct val="90000"/>
        </a:lnSpc>
        <a:spcBef>
          <a:spcPct val="0"/>
        </a:spcBef>
        <a:buNone/>
        <a:defRPr sz="4200" b="0" kern="1200" cap="all" baseline="0">
          <a:blipFill>
            <a:blip r:embed="rId17">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Placeholder 1"/>
          <p:cNvSpPr>
            <a:spLocks noGrp="1"/>
          </p:cNvSpPr>
          <p:nvPr>
            <p:ph type="title"/>
          </p:nvPr>
        </p:nvSpPr>
        <p:spPr>
          <a:xfrm>
            <a:off x="510241" y="753228"/>
            <a:ext cx="7210396"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10241" y="2336873"/>
            <a:ext cx="7210396"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663236" y="5936188"/>
            <a:ext cx="2057400" cy="365125"/>
          </a:xfrm>
          <a:prstGeom prst="rect">
            <a:avLst/>
          </a:prstGeom>
        </p:spPr>
        <p:txBody>
          <a:bodyPr vert="horz" lIns="91440" tIns="45720" rIns="91440" bIns="45720" rtlCol="0" anchor="ctr"/>
          <a:lstStyle>
            <a:lvl1pPr algn="r">
              <a:defRPr sz="695">
                <a:solidFill>
                  <a:schemeClr val="tx1">
                    <a:tint val="75000"/>
                  </a:schemeClr>
                </a:solidFill>
              </a:defRPr>
            </a:lvl1pPr>
          </a:lstStyle>
          <a:p>
            <a:fld id="{9D6E9DEC-419B-4CC5-A080-3B06BD5A8291}" type="datetimeFigureOut">
              <a:rPr lang="en-US" smtClean="0"/>
              <a:t>4/17/25</a:t>
            </a:fld>
            <a:endParaRPr lang="en-US" dirty="0"/>
          </a:p>
        </p:txBody>
      </p:sp>
      <p:sp>
        <p:nvSpPr>
          <p:cNvPr id="5" name="Footer Placeholder 4"/>
          <p:cNvSpPr>
            <a:spLocks noGrp="1"/>
          </p:cNvSpPr>
          <p:nvPr>
            <p:ph type="ftr" sz="quarter" idx="3"/>
          </p:nvPr>
        </p:nvSpPr>
        <p:spPr>
          <a:xfrm>
            <a:off x="510242" y="5936190"/>
            <a:ext cx="5152995" cy="365125"/>
          </a:xfrm>
          <a:prstGeom prst="rect">
            <a:avLst/>
          </a:prstGeom>
        </p:spPr>
        <p:txBody>
          <a:bodyPr vert="horz" lIns="91440" tIns="45720" rIns="91440" bIns="45720" rtlCol="0" anchor="ctr"/>
          <a:lstStyle>
            <a:lvl1pPr algn="l">
              <a:defRPr sz="695">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047093" y="753229"/>
            <a:ext cx="865613" cy="1090789"/>
          </a:xfrm>
          <a:prstGeom prst="rect">
            <a:avLst/>
          </a:prstGeom>
        </p:spPr>
        <p:txBody>
          <a:bodyPr vert="horz" lIns="91440" tIns="45720" rIns="91440" bIns="45720" rtlCol="0" anchor="ctr"/>
          <a:lstStyle>
            <a:lvl1pPr algn="l">
              <a:defRPr sz="2382">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112276872"/>
      </p:ext>
    </p:extLst>
  </p:cSld>
  <p:clrMap bg1="dk1" tx1="lt1" bg2="dk2"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 id="2147483704"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9.xml"/><Relationship Id="rId6" Type="http://schemas.openxmlformats.org/officeDocument/2006/relationships/image" Target="../media/image8.jpeg"/><Relationship Id="rId5" Type="http://schemas.microsoft.com/office/2007/relationships/hdphoto" Target="../media/hdphoto2.wdp"/><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5.jpeg"/><Relationship Id="rId1" Type="http://schemas.openxmlformats.org/officeDocument/2006/relationships/slideLayout" Target="../slideLayouts/slideLayout15.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26.png"/><Relationship Id="rId1" Type="http://schemas.openxmlformats.org/officeDocument/2006/relationships/slideLayout" Target="../slideLayouts/slideLayout20.xml"/><Relationship Id="rId4" Type="http://schemas.openxmlformats.org/officeDocument/2006/relationships/image" Target="../media/image28.jpeg"/></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9.xml"/><Relationship Id="rId5" Type="http://schemas.openxmlformats.org/officeDocument/2006/relationships/image" Target="../media/image29.jpe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5" Type="http://schemas.openxmlformats.org/officeDocument/2006/relationships/image" Target="../media/image9.png"/><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9.xml"/><Relationship Id="rId6" Type="http://schemas.openxmlformats.org/officeDocument/2006/relationships/image" Target="../media/image3.png"/><Relationship Id="rId5" Type="http://schemas.microsoft.com/office/2007/relationships/hdphoto" Target="../media/hdphoto2.wdp"/><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12.xml"/><Relationship Id="rId6" Type="http://schemas.openxmlformats.org/officeDocument/2006/relationships/image" Target="../media/image11.png"/><Relationship Id="rId5" Type="http://schemas.microsoft.com/office/2007/relationships/hdphoto" Target="../media/hdphoto1.wdp"/><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8.xml"/><Relationship Id="rId6" Type="http://schemas.openxmlformats.org/officeDocument/2006/relationships/image" Target="../media/image3.png"/><Relationship Id="rId5" Type="http://schemas.microsoft.com/office/2007/relationships/hdphoto" Target="../media/hdphoto2.wdp"/><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9.xml"/><Relationship Id="rId5" Type="http://schemas.openxmlformats.org/officeDocument/2006/relationships/image" Target="../media/image1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microsoft.com/office/2007/relationships/hdphoto" Target="../media/hdphoto2.wdp"/><Relationship Id="rId7"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5.jpe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3.png"/><Relationship Id="rId5" Type="http://schemas.microsoft.com/office/2007/relationships/hdphoto" Target="../media/hdphoto2.wdp"/><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id="{16DBFAD4-B5FC-442B-A283-381B01B19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83142" y="5282392"/>
            <a:ext cx="302559" cy="302559"/>
            <a:chOff x="11361456" y="6195813"/>
            <a:chExt cx="548640" cy="548640"/>
          </a:xfrm>
        </p:grpSpPr>
        <p:sp>
          <p:nvSpPr>
            <p:cNvPr id="36" name="Oval 35">
              <a:extLst>
                <a:ext uri="{FF2B5EF4-FFF2-40B4-BE49-F238E27FC236}">
                  <a16:creationId xmlns:a16="http://schemas.microsoft.com/office/drawing/2014/main" id="{9B649DC7-8769-4383-A6F2-8F366BA7A1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a:lstStyle/>
            <a:p>
              <a:endParaRPr lang="en-US"/>
            </a:p>
          </p:txBody>
        </p:sp>
        <p:sp>
          <p:nvSpPr>
            <p:cNvPr id="37" name="Oval 36">
              <a:extLst>
                <a:ext uri="{FF2B5EF4-FFF2-40B4-BE49-F238E27FC236}">
                  <a16:creationId xmlns:a16="http://schemas.microsoft.com/office/drawing/2014/main" id="{0C67FD53-2686-4E0E-BA49-976F78F9A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a:lstStyle/>
            <a:p>
              <a:endParaRPr lang="en-US"/>
            </a:p>
          </p:txBody>
        </p:sp>
      </p:grpSp>
      <p:sp useBgFill="1">
        <p:nvSpPr>
          <p:cNvPr id="39" name="Rectangle 38">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7883" y="1159809"/>
            <a:ext cx="8068235" cy="453838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10291" rtl="0" eaLnBrk="1" latinLnBrk="0" hangingPunct="1">
              <a:defRPr sz="1615" kern="1200">
                <a:solidFill>
                  <a:schemeClr val="tx1"/>
                </a:solidFill>
                <a:latin typeface="+mn-lt"/>
                <a:ea typeface="+mn-ea"/>
                <a:cs typeface="+mn-cs"/>
              </a:defRPr>
            </a:lvl1pPr>
            <a:lvl2pPr marL="410291" algn="l" defTabSz="410291" rtl="0" eaLnBrk="1" latinLnBrk="0" hangingPunct="1">
              <a:defRPr sz="1615" kern="1200">
                <a:solidFill>
                  <a:schemeClr val="tx1"/>
                </a:solidFill>
                <a:latin typeface="+mn-lt"/>
                <a:ea typeface="+mn-ea"/>
                <a:cs typeface="+mn-cs"/>
              </a:defRPr>
            </a:lvl2pPr>
            <a:lvl3pPr marL="820583" algn="l" defTabSz="410291" rtl="0" eaLnBrk="1" latinLnBrk="0" hangingPunct="1">
              <a:defRPr sz="1615" kern="1200">
                <a:solidFill>
                  <a:schemeClr val="tx1"/>
                </a:solidFill>
                <a:latin typeface="+mn-lt"/>
                <a:ea typeface="+mn-ea"/>
                <a:cs typeface="+mn-cs"/>
              </a:defRPr>
            </a:lvl3pPr>
            <a:lvl4pPr marL="1230874" algn="l" defTabSz="410291" rtl="0" eaLnBrk="1" latinLnBrk="0" hangingPunct="1">
              <a:defRPr sz="1615" kern="1200">
                <a:solidFill>
                  <a:schemeClr val="tx1"/>
                </a:solidFill>
                <a:latin typeface="+mn-lt"/>
                <a:ea typeface="+mn-ea"/>
                <a:cs typeface="+mn-cs"/>
              </a:defRPr>
            </a:lvl4pPr>
            <a:lvl5pPr marL="1641165" algn="l" defTabSz="410291" rtl="0" eaLnBrk="1" latinLnBrk="0" hangingPunct="1">
              <a:defRPr sz="1615" kern="1200">
                <a:solidFill>
                  <a:schemeClr val="tx1"/>
                </a:solidFill>
                <a:latin typeface="+mn-lt"/>
                <a:ea typeface="+mn-ea"/>
                <a:cs typeface="+mn-cs"/>
              </a:defRPr>
            </a:lvl5pPr>
            <a:lvl6pPr marL="2051456" algn="l" defTabSz="410291" rtl="0" eaLnBrk="1" latinLnBrk="0" hangingPunct="1">
              <a:defRPr sz="1615" kern="1200">
                <a:solidFill>
                  <a:schemeClr val="tx1"/>
                </a:solidFill>
                <a:latin typeface="+mn-lt"/>
                <a:ea typeface="+mn-ea"/>
                <a:cs typeface="+mn-cs"/>
              </a:defRPr>
            </a:lvl6pPr>
            <a:lvl7pPr marL="2461748" algn="l" defTabSz="410291" rtl="0" eaLnBrk="1" latinLnBrk="0" hangingPunct="1">
              <a:defRPr sz="1615" kern="1200">
                <a:solidFill>
                  <a:schemeClr val="tx1"/>
                </a:solidFill>
                <a:latin typeface="+mn-lt"/>
                <a:ea typeface="+mn-ea"/>
                <a:cs typeface="+mn-cs"/>
              </a:defRPr>
            </a:lvl7pPr>
            <a:lvl8pPr marL="2872039" algn="l" defTabSz="410291" rtl="0" eaLnBrk="1" latinLnBrk="0" hangingPunct="1">
              <a:defRPr sz="1615" kern="1200">
                <a:solidFill>
                  <a:schemeClr val="tx1"/>
                </a:solidFill>
                <a:latin typeface="+mn-lt"/>
                <a:ea typeface="+mn-ea"/>
                <a:cs typeface="+mn-cs"/>
              </a:defRPr>
            </a:lvl8pPr>
            <a:lvl9pPr marL="3282330" algn="l" defTabSz="410291" rtl="0" eaLnBrk="1" latinLnBrk="0" hangingPunct="1">
              <a:defRPr sz="1615" kern="1200">
                <a:solidFill>
                  <a:schemeClr val="tx1"/>
                </a:solidFill>
                <a:latin typeface="+mn-lt"/>
                <a:ea typeface="+mn-ea"/>
                <a:cs typeface="+mn-cs"/>
              </a:defRPr>
            </a:lvl9pPr>
          </a:lstStyle>
          <a:p>
            <a:pPr algn="ctr"/>
            <a:endParaRPr lang="en-US" sz="1191"/>
          </a:p>
        </p:txBody>
      </p:sp>
      <p:sp>
        <p:nvSpPr>
          <p:cNvPr id="41" name="Rectangle 40">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9393" y="1466947"/>
            <a:ext cx="6765215" cy="53393"/>
          </a:xfrm>
          <a:prstGeom prst="rect">
            <a:avLst/>
          </a:prstGeom>
          <a:blipFill dpi="0" rotWithShape="1">
            <a:blip r:embed="rId4">
              <a:alphaModFix amt="8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3" name="Rectangle 42">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9393" y="1558159"/>
            <a:ext cx="6765215" cy="917123"/>
          </a:xfrm>
          <a:prstGeom prst="rect">
            <a:avLst/>
          </a:prstGeom>
          <a:blipFill dpi="0" rotWithShape="1">
            <a:blip r:embed="rId4">
              <a:alphaModFix amt="8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5" name="Rectangle 44">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9393" y="2508919"/>
            <a:ext cx="6765215" cy="53393"/>
          </a:xfrm>
          <a:prstGeom prst="rect">
            <a:avLst/>
          </a:prstGeom>
          <a:blipFill dpi="0" rotWithShape="1">
            <a:blip r:embed="rId4">
              <a:alphaModFix amt="8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40175A9B-4D0A-46AE-864D-1793274F26B2}"/>
              </a:ext>
            </a:extLst>
          </p:cNvPr>
          <p:cNvSpPr>
            <a:spLocks noGrp="1"/>
          </p:cNvSpPr>
          <p:nvPr>
            <p:ph type="title"/>
          </p:nvPr>
        </p:nvSpPr>
        <p:spPr>
          <a:xfrm>
            <a:off x="1245873" y="1491810"/>
            <a:ext cx="6656294" cy="1065007"/>
          </a:xfrm>
        </p:spPr>
        <p:txBody>
          <a:bodyPr vert="horz" lIns="60512" tIns="30256" rIns="60512" bIns="30256" rtlCol="0" anchor="ctr">
            <a:normAutofit/>
          </a:bodyPr>
          <a:lstStyle>
            <a:defPPr>
              <a:defRPr lang="en-US"/>
            </a:defPPr>
            <a:lvl1pPr marL="0" algn="l" defTabSz="410291" rtl="0" eaLnBrk="1" latinLnBrk="0" hangingPunct="1">
              <a:defRPr sz="1615" kern="1200">
                <a:solidFill>
                  <a:schemeClr val="tx1"/>
                </a:solidFill>
                <a:latin typeface="+mn-lt"/>
                <a:ea typeface="+mn-ea"/>
                <a:cs typeface="+mn-cs"/>
              </a:defRPr>
            </a:lvl1pPr>
            <a:lvl2pPr marL="410291" algn="l" defTabSz="410291" rtl="0" eaLnBrk="1" latinLnBrk="0" hangingPunct="1">
              <a:defRPr sz="1615" kern="1200">
                <a:solidFill>
                  <a:schemeClr val="tx1"/>
                </a:solidFill>
                <a:latin typeface="+mn-lt"/>
                <a:ea typeface="+mn-ea"/>
                <a:cs typeface="+mn-cs"/>
              </a:defRPr>
            </a:lvl2pPr>
            <a:lvl3pPr marL="820583" algn="l" defTabSz="410291" rtl="0" eaLnBrk="1" latinLnBrk="0" hangingPunct="1">
              <a:defRPr sz="1615" kern="1200">
                <a:solidFill>
                  <a:schemeClr val="tx1"/>
                </a:solidFill>
                <a:latin typeface="+mn-lt"/>
                <a:ea typeface="+mn-ea"/>
                <a:cs typeface="+mn-cs"/>
              </a:defRPr>
            </a:lvl3pPr>
            <a:lvl4pPr marL="1230874" algn="l" defTabSz="410291" rtl="0" eaLnBrk="1" latinLnBrk="0" hangingPunct="1">
              <a:defRPr sz="1615" kern="1200">
                <a:solidFill>
                  <a:schemeClr val="tx1"/>
                </a:solidFill>
                <a:latin typeface="+mn-lt"/>
                <a:ea typeface="+mn-ea"/>
                <a:cs typeface="+mn-cs"/>
              </a:defRPr>
            </a:lvl4pPr>
            <a:lvl5pPr marL="1641165" algn="l" defTabSz="410291" rtl="0" eaLnBrk="1" latinLnBrk="0" hangingPunct="1">
              <a:defRPr sz="1615" kern="1200">
                <a:solidFill>
                  <a:schemeClr val="tx1"/>
                </a:solidFill>
                <a:latin typeface="+mn-lt"/>
                <a:ea typeface="+mn-ea"/>
                <a:cs typeface="+mn-cs"/>
              </a:defRPr>
            </a:lvl5pPr>
            <a:lvl6pPr marL="2051456" algn="l" defTabSz="410291" rtl="0" eaLnBrk="1" latinLnBrk="0" hangingPunct="1">
              <a:defRPr sz="1615" kern="1200">
                <a:solidFill>
                  <a:schemeClr val="tx1"/>
                </a:solidFill>
                <a:latin typeface="+mn-lt"/>
                <a:ea typeface="+mn-ea"/>
                <a:cs typeface="+mn-cs"/>
              </a:defRPr>
            </a:lvl6pPr>
            <a:lvl7pPr marL="2461748" algn="l" defTabSz="410291" rtl="0" eaLnBrk="1" latinLnBrk="0" hangingPunct="1">
              <a:defRPr sz="1615" kern="1200">
                <a:solidFill>
                  <a:schemeClr val="tx1"/>
                </a:solidFill>
                <a:latin typeface="+mn-lt"/>
                <a:ea typeface="+mn-ea"/>
                <a:cs typeface="+mn-cs"/>
              </a:defRPr>
            </a:lvl7pPr>
            <a:lvl8pPr marL="2872039" algn="l" defTabSz="410291" rtl="0" eaLnBrk="1" latinLnBrk="0" hangingPunct="1">
              <a:defRPr sz="1615" kern="1200">
                <a:solidFill>
                  <a:schemeClr val="tx1"/>
                </a:solidFill>
                <a:latin typeface="+mn-lt"/>
                <a:ea typeface="+mn-ea"/>
                <a:cs typeface="+mn-cs"/>
              </a:defRPr>
            </a:lvl8pPr>
            <a:lvl9pPr marL="3282330" algn="l" defTabSz="410291" rtl="0" eaLnBrk="1" latinLnBrk="0" hangingPunct="1">
              <a:defRPr sz="1615" kern="1200">
                <a:solidFill>
                  <a:schemeClr val="tx1"/>
                </a:solidFill>
                <a:latin typeface="+mn-lt"/>
                <a:ea typeface="+mn-ea"/>
                <a:cs typeface="+mn-cs"/>
              </a:defRPr>
            </a:lvl9pPr>
          </a:lstStyle>
          <a:p>
            <a:r>
              <a:rPr lang="en-US" sz="1721" dirty="0"/>
              <a:t>Module 6: Final Project</a:t>
            </a:r>
          </a:p>
          <a:p>
            <a:r>
              <a:rPr lang="en-US" sz="1721" dirty="0"/>
              <a:t>Exploring Content Trends and User Preferences through Data Analysis of Netflix</a:t>
            </a:r>
          </a:p>
          <a:p>
            <a:r>
              <a:rPr lang="en-US" sz="1721" dirty="0"/>
              <a:t>  </a:t>
            </a:r>
          </a:p>
        </p:txBody>
      </p:sp>
      <p:sp>
        <p:nvSpPr>
          <p:cNvPr id="3" name="Subtitle 2">
            <a:extLst>
              <a:ext uri="{FF2B5EF4-FFF2-40B4-BE49-F238E27FC236}">
                <a16:creationId xmlns:a16="http://schemas.microsoft.com/office/drawing/2014/main" id="{042A32D3-CB0A-44A4-8ADE-848453307FE3}"/>
              </a:ext>
            </a:extLst>
          </p:cNvPr>
          <p:cNvSpPr>
            <a:spLocks noGrp="1"/>
          </p:cNvSpPr>
          <p:nvPr>
            <p:ph type="body" sz="half" idx="2"/>
          </p:nvPr>
        </p:nvSpPr>
        <p:spPr>
          <a:xfrm>
            <a:off x="4836854" y="2706666"/>
            <a:ext cx="3065314" cy="2548976"/>
          </a:xfrm>
        </p:spPr>
        <p:txBody>
          <a:bodyPr vert="horz" lIns="60512" tIns="30256" rIns="60512" bIns="30256" rtlCol="0" anchor="ctr">
            <a:normAutofit/>
          </a:bodyPr>
          <a:lstStyle>
            <a:defPPr>
              <a:defRPr lang="en-US"/>
            </a:defPPr>
            <a:lvl1pPr marL="0" algn="l" defTabSz="410291" rtl="0" eaLnBrk="1" latinLnBrk="0" hangingPunct="1">
              <a:defRPr sz="1615" kern="1200">
                <a:solidFill>
                  <a:schemeClr val="tx1"/>
                </a:solidFill>
                <a:latin typeface="+mn-lt"/>
                <a:ea typeface="+mn-ea"/>
                <a:cs typeface="+mn-cs"/>
              </a:defRPr>
            </a:lvl1pPr>
            <a:lvl2pPr marL="410291" algn="l" defTabSz="410291" rtl="0" eaLnBrk="1" latinLnBrk="0" hangingPunct="1">
              <a:defRPr sz="1615" kern="1200">
                <a:solidFill>
                  <a:schemeClr val="tx1"/>
                </a:solidFill>
                <a:latin typeface="+mn-lt"/>
                <a:ea typeface="+mn-ea"/>
                <a:cs typeface="+mn-cs"/>
              </a:defRPr>
            </a:lvl2pPr>
            <a:lvl3pPr marL="820583" algn="l" defTabSz="410291" rtl="0" eaLnBrk="1" latinLnBrk="0" hangingPunct="1">
              <a:defRPr sz="1615" kern="1200">
                <a:solidFill>
                  <a:schemeClr val="tx1"/>
                </a:solidFill>
                <a:latin typeface="+mn-lt"/>
                <a:ea typeface="+mn-ea"/>
                <a:cs typeface="+mn-cs"/>
              </a:defRPr>
            </a:lvl3pPr>
            <a:lvl4pPr marL="1230874" algn="l" defTabSz="410291" rtl="0" eaLnBrk="1" latinLnBrk="0" hangingPunct="1">
              <a:defRPr sz="1615" kern="1200">
                <a:solidFill>
                  <a:schemeClr val="tx1"/>
                </a:solidFill>
                <a:latin typeface="+mn-lt"/>
                <a:ea typeface="+mn-ea"/>
                <a:cs typeface="+mn-cs"/>
              </a:defRPr>
            </a:lvl4pPr>
            <a:lvl5pPr marL="1641165" algn="l" defTabSz="410291" rtl="0" eaLnBrk="1" latinLnBrk="0" hangingPunct="1">
              <a:defRPr sz="1615" kern="1200">
                <a:solidFill>
                  <a:schemeClr val="tx1"/>
                </a:solidFill>
                <a:latin typeface="+mn-lt"/>
                <a:ea typeface="+mn-ea"/>
                <a:cs typeface="+mn-cs"/>
              </a:defRPr>
            </a:lvl5pPr>
            <a:lvl6pPr marL="2051456" algn="l" defTabSz="410291" rtl="0" eaLnBrk="1" latinLnBrk="0" hangingPunct="1">
              <a:defRPr sz="1615" kern="1200">
                <a:solidFill>
                  <a:schemeClr val="tx1"/>
                </a:solidFill>
                <a:latin typeface="+mn-lt"/>
                <a:ea typeface="+mn-ea"/>
                <a:cs typeface="+mn-cs"/>
              </a:defRPr>
            </a:lvl6pPr>
            <a:lvl7pPr marL="2461748" algn="l" defTabSz="410291" rtl="0" eaLnBrk="1" latinLnBrk="0" hangingPunct="1">
              <a:defRPr sz="1615" kern="1200">
                <a:solidFill>
                  <a:schemeClr val="tx1"/>
                </a:solidFill>
                <a:latin typeface="+mn-lt"/>
                <a:ea typeface="+mn-ea"/>
                <a:cs typeface="+mn-cs"/>
              </a:defRPr>
            </a:lvl7pPr>
            <a:lvl8pPr marL="2872039" algn="l" defTabSz="410291" rtl="0" eaLnBrk="1" latinLnBrk="0" hangingPunct="1">
              <a:defRPr sz="1615" kern="1200">
                <a:solidFill>
                  <a:schemeClr val="tx1"/>
                </a:solidFill>
                <a:latin typeface="+mn-lt"/>
                <a:ea typeface="+mn-ea"/>
                <a:cs typeface="+mn-cs"/>
              </a:defRPr>
            </a:lvl8pPr>
            <a:lvl9pPr marL="3282330" algn="l" defTabSz="410291" rtl="0" eaLnBrk="1" latinLnBrk="0" hangingPunct="1">
              <a:defRPr sz="1615" kern="1200">
                <a:solidFill>
                  <a:schemeClr val="tx1"/>
                </a:solidFill>
                <a:latin typeface="+mn-lt"/>
                <a:ea typeface="+mn-ea"/>
                <a:cs typeface="+mn-cs"/>
              </a:defRPr>
            </a:lvl9pPr>
          </a:lstStyle>
          <a:p>
            <a:pPr marL="189110" indent="-189110">
              <a:lnSpc>
                <a:spcPct val="90000"/>
              </a:lnSpc>
              <a:spcBef>
                <a:spcPts val="794"/>
              </a:spcBef>
              <a:buFont typeface="Arial" pitchFamily="2" charset="2"/>
              <a:buChar char="•"/>
            </a:pPr>
            <a:r>
              <a:rPr lang="en-US" sz="1324" b="1" dirty="0">
                <a:solidFill>
                  <a:schemeClr val="tx1"/>
                </a:solidFill>
                <a:latin typeface="Times New Roman"/>
                <a:cs typeface="Times New Roman"/>
              </a:rPr>
              <a:t>Data Mining Applications</a:t>
            </a:r>
          </a:p>
          <a:p>
            <a:pPr marL="189110" indent="-189110">
              <a:lnSpc>
                <a:spcPct val="90000"/>
              </a:lnSpc>
              <a:spcBef>
                <a:spcPts val="794"/>
              </a:spcBef>
              <a:buClr>
                <a:srgbClr val="9E3611"/>
              </a:buClr>
              <a:buFont typeface="Arial" pitchFamily="2" charset="2"/>
              <a:buChar char="•"/>
            </a:pPr>
            <a:r>
              <a:rPr lang="en-US" sz="1324" b="1" dirty="0">
                <a:solidFill>
                  <a:schemeClr val="tx1"/>
                </a:solidFill>
                <a:latin typeface="Times New Roman"/>
                <a:cs typeface="Times New Roman"/>
              </a:rPr>
              <a:t>Northeastern University</a:t>
            </a:r>
          </a:p>
          <a:p>
            <a:pPr marL="189110" indent="-189110">
              <a:lnSpc>
                <a:spcPct val="90000"/>
              </a:lnSpc>
              <a:spcBef>
                <a:spcPts val="794"/>
              </a:spcBef>
              <a:buFont typeface="Arial" pitchFamily="2" charset="2"/>
              <a:buChar char="•"/>
            </a:pPr>
            <a:r>
              <a:rPr lang="en-US" sz="1324" b="1" dirty="0">
                <a:solidFill>
                  <a:schemeClr val="tx1"/>
                </a:solidFill>
                <a:latin typeface="Times New Roman"/>
                <a:cs typeface="Times New Roman"/>
              </a:rPr>
              <a:t>Presentation Slides by </a:t>
            </a:r>
            <a:r>
              <a:rPr lang="en-GB" sz="1324" b="1" dirty="0">
                <a:solidFill>
                  <a:schemeClr val="tx1"/>
                </a:solidFill>
                <a:latin typeface="Times New Roman"/>
                <a:cs typeface="Times New Roman"/>
              </a:rPr>
              <a:t> Catherine Smereena Dommaty, </a:t>
            </a:r>
            <a:endParaRPr lang="en-US" sz="1324" b="1" dirty="0">
              <a:solidFill>
                <a:schemeClr val="tx1"/>
              </a:solidFill>
              <a:latin typeface="Times New Roman"/>
              <a:cs typeface="Times New Roman"/>
            </a:endParaRPr>
          </a:p>
        </p:txBody>
      </p:sp>
      <p:pic>
        <p:nvPicPr>
          <p:cNvPr id="4" name="Picture 3" descr="Netflix Password Sharing: New Rules to Share Netflix Account | Money">
            <a:extLst>
              <a:ext uri="{FF2B5EF4-FFF2-40B4-BE49-F238E27FC236}">
                <a16:creationId xmlns:a16="http://schemas.microsoft.com/office/drawing/2014/main" id="{52530F17-A16E-B91B-8702-644F71C57DE4}"/>
              </a:ext>
            </a:extLst>
          </p:cNvPr>
          <p:cNvPicPr>
            <a:picLocks noChangeAspect="1"/>
          </p:cNvPicPr>
          <p:nvPr/>
        </p:nvPicPr>
        <p:blipFill rotWithShape="1">
          <a:blip r:embed="rId6"/>
          <a:srcRect l="8080" r="4986" b="3"/>
          <a:stretch/>
        </p:blipFill>
        <p:spPr>
          <a:xfrm>
            <a:off x="1204412" y="2670021"/>
            <a:ext cx="3367588" cy="2585620"/>
          </a:xfrm>
          <a:prstGeom prst="rect">
            <a:avLst/>
          </a:prstGeom>
        </p:spPr>
      </p:pic>
      <p:sp>
        <p:nvSpPr>
          <p:cNvPr id="47" name="Oval 46">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83142" y="5282392"/>
            <a:ext cx="302559" cy="302559"/>
          </a:xfrm>
          <a:prstGeom prst="ellipse">
            <a:avLst/>
          </a:prstGeom>
          <a:blipFill dpi="0" rotWithShape="1">
            <a:blip r:embed="rId2">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defPPr>
              <a:defRPr lang="en-US"/>
            </a:defPPr>
            <a:lvl1pPr marL="0" algn="l" defTabSz="410291" rtl="0" eaLnBrk="1" latinLnBrk="0" hangingPunct="1">
              <a:defRPr sz="1615" kern="1200">
                <a:solidFill>
                  <a:schemeClr val="tx1"/>
                </a:solidFill>
                <a:latin typeface="+mn-lt"/>
                <a:ea typeface="+mn-ea"/>
                <a:cs typeface="+mn-cs"/>
              </a:defRPr>
            </a:lvl1pPr>
            <a:lvl2pPr marL="410291" algn="l" defTabSz="410291" rtl="0" eaLnBrk="1" latinLnBrk="0" hangingPunct="1">
              <a:defRPr sz="1615" kern="1200">
                <a:solidFill>
                  <a:schemeClr val="tx1"/>
                </a:solidFill>
                <a:latin typeface="+mn-lt"/>
                <a:ea typeface="+mn-ea"/>
                <a:cs typeface="+mn-cs"/>
              </a:defRPr>
            </a:lvl2pPr>
            <a:lvl3pPr marL="820583" algn="l" defTabSz="410291" rtl="0" eaLnBrk="1" latinLnBrk="0" hangingPunct="1">
              <a:defRPr sz="1615" kern="1200">
                <a:solidFill>
                  <a:schemeClr val="tx1"/>
                </a:solidFill>
                <a:latin typeface="+mn-lt"/>
                <a:ea typeface="+mn-ea"/>
                <a:cs typeface="+mn-cs"/>
              </a:defRPr>
            </a:lvl3pPr>
            <a:lvl4pPr marL="1230874" algn="l" defTabSz="410291" rtl="0" eaLnBrk="1" latinLnBrk="0" hangingPunct="1">
              <a:defRPr sz="1615" kern="1200">
                <a:solidFill>
                  <a:schemeClr val="tx1"/>
                </a:solidFill>
                <a:latin typeface="+mn-lt"/>
                <a:ea typeface="+mn-ea"/>
                <a:cs typeface="+mn-cs"/>
              </a:defRPr>
            </a:lvl4pPr>
            <a:lvl5pPr marL="1641165" algn="l" defTabSz="410291" rtl="0" eaLnBrk="1" latinLnBrk="0" hangingPunct="1">
              <a:defRPr sz="1615" kern="1200">
                <a:solidFill>
                  <a:schemeClr val="tx1"/>
                </a:solidFill>
                <a:latin typeface="+mn-lt"/>
                <a:ea typeface="+mn-ea"/>
                <a:cs typeface="+mn-cs"/>
              </a:defRPr>
            </a:lvl5pPr>
            <a:lvl6pPr marL="2051456" algn="l" defTabSz="410291" rtl="0" eaLnBrk="1" latinLnBrk="0" hangingPunct="1">
              <a:defRPr sz="1615" kern="1200">
                <a:solidFill>
                  <a:schemeClr val="tx1"/>
                </a:solidFill>
                <a:latin typeface="+mn-lt"/>
                <a:ea typeface="+mn-ea"/>
                <a:cs typeface="+mn-cs"/>
              </a:defRPr>
            </a:lvl6pPr>
            <a:lvl7pPr marL="2461748" algn="l" defTabSz="410291" rtl="0" eaLnBrk="1" latinLnBrk="0" hangingPunct="1">
              <a:defRPr sz="1615" kern="1200">
                <a:solidFill>
                  <a:schemeClr val="tx1"/>
                </a:solidFill>
                <a:latin typeface="+mn-lt"/>
                <a:ea typeface="+mn-ea"/>
                <a:cs typeface="+mn-cs"/>
              </a:defRPr>
            </a:lvl7pPr>
            <a:lvl8pPr marL="2872039" algn="l" defTabSz="410291" rtl="0" eaLnBrk="1" latinLnBrk="0" hangingPunct="1">
              <a:defRPr sz="1615" kern="1200">
                <a:solidFill>
                  <a:schemeClr val="tx1"/>
                </a:solidFill>
                <a:latin typeface="+mn-lt"/>
                <a:ea typeface="+mn-ea"/>
                <a:cs typeface="+mn-cs"/>
              </a:defRPr>
            </a:lvl8pPr>
            <a:lvl9pPr marL="3282330" algn="l" defTabSz="410291" rtl="0" eaLnBrk="1" latinLnBrk="0" hangingPunct="1">
              <a:defRPr sz="1615" kern="1200">
                <a:solidFill>
                  <a:schemeClr val="tx1"/>
                </a:solidFill>
                <a:latin typeface="+mn-lt"/>
                <a:ea typeface="+mn-ea"/>
                <a:cs typeface="+mn-cs"/>
              </a:defRPr>
            </a:lvl9pPr>
          </a:lstStyle>
          <a:p>
            <a:pPr marL="0" marR="0" lvl="0" indent="0" algn="ctr" defTabSz="605150" eaLnBrk="1" fontAlgn="auto" latinLnBrk="0" hangingPunct="1">
              <a:lnSpc>
                <a:spcPct val="100000"/>
              </a:lnSpc>
              <a:spcBef>
                <a:spcPts val="0"/>
              </a:spcBef>
              <a:spcAft>
                <a:spcPts val="0"/>
              </a:spcAft>
              <a:buClrTx/>
              <a:buSzTx/>
              <a:buFontTx/>
              <a:buNone/>
              <a:tabLst/>
              <a:defRPr/>
            </a:pPr>
            <a:endParaRPr kumimoji="0" lang="en-US" sz="1324"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49" name="Oval 48">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02461" y="5301713"/>
            <a:ext cx="263921" cy="263921"/>
          </a:xfrm>
          <a:prstGeom prst="ellipse">
            <a:avLst/>
          </a:prstGeom>
          <a:noFill/>
          <a:ln w="12700" cap="flat" cmpd="sng" algn="ctr">
            <a:solidFill>
              <a:srgbClr val="FFFFFF"/>
            </a:solidFill>
            <a:prstDash val="solid"/>
          </a:ln>
          <a:effectLst/>
        </p:spPr>
        <p:txBody>
          <a:bodyPr rtlCol="0" anchor="ctr"/>
          <a:lstStyle>
            <a:defPPr>
              <a:defRPr lang="en-US"/>
            </a:defPPr>
            <a:lvl1pPr marL="0" algn="l" defTabSz="410291" rtl="0" eaLnBrk="1" latinLnBrk="0" hangingPunct="1">
              <a:defRPr sz="1615" kern="1200">
                <a:solidFill>
                  <a:schemeClr val="tx1"/>
                </a:solidFill>
                <a:latin typeface="+mn-lt"/>
                <a:ea typeface="+mn-ea"/>
                <a:cs typeface="+mn-cs"/>
              </a:defRPr>
            </a:lvl1pPr>
            <a:lvl2pPr marL="410291" algn="l" defTabSz="410291" rtl="0" eaLnBrk="1" latinLnBrk="0" hangingPunct="1">
              <a:defRPr sz="1615" kern="1200">
                <a:solidFill>
                  <a:schemeClr val="tx1"/>
                </a:solidFill>
                <a:latin typeface="+mn-lt"/>
                <a:ea typeface="+mn-ea"/>
                <a:cs typeface="+mn-cs"/>
              </a:defRPr>
            </a:lvl2pPr>
            <a:lvl3pPr marL="820583" algn="l" defTabSz="410291" rtl="0" eaLnBrk="1" latinLnBrk="0" hangingPunct="1">
              <a:defRPr sz="1615" kern="1200">
                <a:solidFill>
                  <a:schemeClr val="tx1"/>
                </a:solidFill>
                <a:latin typeface="+mn-lt"/>
                <a:ea typeface="+mn-ea"/>
                <a:cs typeface="+mn-cs"/>
              </a:defRPr>
            </a:lvl3pPr>
            <a:lvl4pPr marL="1230874" algn="l" defTabSz="410291" rtl="0" eaLnBrk="1" latinLnBrk="0" hangingPunct="1">
              <a:defRPr sz="1615" kern="1200">
                <a:solidFill>
                  <a:schemeClr val="tx1"/>
                </a:solidFill>
                <a:latin typeface="+mn-lt"/>
                <a:ea typeface="+mn-ea"/>
                <a:cs typeface="+mn-cs"/>
              </a:defRPr>
            </a:lvl4pPr>
            <a:lvl5pPr marL="1641165" algn="l" defTabSz="410291" rtl="0" eaLnBrk="1" latinLnBrk="0" hangingPunct="1">
              <a:defRPr sz="1615" kern="1200">
                <a:solidFill>
                  <a:schemeClr val="tx1"/>
                </a:solidFill>
                <a:latin typeface="+mn-lt"/>
                <a:ea typeface="+mn-ea"/>
                <a:cs typeface="+mn-cs"/>
              </a:defRPr>
            </a:lvl5pPr>
            <a:lvl6pPr marL="2051456" algn="l" defTabSz="410291" rtl="0" eaLnBrk="1" latinLnBrk="0" hangingPunct="1">
              <a:defRPr sz="1615" kern="1200">
                <a:solidFill>
                  <a:schemeClr val="tx1"/>
                </a:solidFill>
                <a:latin typeface="+mn-lt"/>
                <a:ea typeface="+mn-ea"/>
                <a:cs typeface="+mn-cs"/>
              </a:defRPr>
            </a:lvl6pPr>
            <a:lvl7pPr marL="2461748" algn="l" defTabSz="410291" rtl="0" eaLnBrk="1" latinLnBrk="0" hangingPunct="1">
              <a:defRPr sz="1615" kern="1200">
                <a:solidFill>
                  <a:schemeClr val="tx1"/>
                </a:solidFill>
                <a:latin typeface="+mn-lt"/>
                <a:ea typeface="+mn-ea"/>
                <a:cs typeface="+mn-cs"/>
              </a:defRPr>
            </a:lvl7pPr>
            <a:lvl8pPr marL="2872039" algn="l" defTabSz="410291" rtl="0" eaLnBrk="1" latinLnBrk="0" hangingPunct="1">
              <a:defRPr sz="1615" kern="1200">
                <a:solidFill>
                  <a:schemeClr val="tx1"/>
                </a:solidFill>
                <a:latin typeface="+mn-lt"/>
                <a:ea typeface="+mn-ea"/>
                <a:cs typeface="+mn-cs"/>
              </a:defRPr>
            </a:lvl8pPr>
            <a:lvl9pPr marL="3282330" algn="l" defTabSz="410291" rtl="0" eaLnBrk="1" latinLnBrk="0" hangingPunct="1">
              <a:defRPr sz="1615" kern="1200">
                <a:solidFill>
                  <a:schemeClr val="tx1"/>
                </a:solidFill>
                <a:latin typeface="+mn-lt"/>
                <a:ea typeface="+mn-ea"/>
                <a:cs typeface="+mn-cs"/>
              </a:defRPr>
            </a:lvl9pPr>
          </a:lstStyle>
          <a:p>
            <a:pPr marL="0" marR="0" lvl="0" indent="0" algn="ctr" defTabSz="605150" eaLnBrk="1" fontAlgn="auto" latinLnBrk="0" hangingPunct="1">
              <a:lnSpc>
                <a:spcPct val="100000"/>
              </a:lnSpc>
              <a:spcBef>
                <a:spcPts val="0"/>
              </a:spcBef>
              <a:spcAft>
                <a:spcPts val="0"/>
              </a:spcAft>
              <a:buClrTx/>
              <a:buSzTx/>
              <a:buFontTx/>
              <a:buNone/>
              <a:tabLst/>
              <a:defRPr/>
            </a:pPr>
            <a:endParaRPr kumimoji="0" lang="en-US" sz="1191"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573805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76B07-7D20-B29C-15D3-24266DD14A11}"/>
              </a:ext>
            </a:extLst>
          </p:cNvPr>
          <p:cNvSpPr>
            <a:spLocks noGrp="1"/>
          </p:cNvSpPr>
          <p:nvPr>
            <p:ph type="title"/>
          </p:nvPr>
        </p:nvSpPr>
        <p:spPr>
          <a:xfrm>
            <a:off x="510240" y="753228"/>
            <a:ext cx="7210396" cy="1080938"/>
          </a:xfrm>
        </p:spPr>
        <p:txBody>
          <a:bodyPr>
            <a:normAutofit/>
          </a:bodyPr>
          <a:lstStyle/>
          <a:p>
            <a:r>
              <a:rPr lang="en-US" sz="3400" dirty="0"/>
              <a:t>Interpretations – Association Mining</a:t>
            </a:r>
          </a:p>
        </p:txBody>
      </p:sp>
      <p:graphicFrame>
        <p:nvGraphicFramePr>
          <p:cNvPr id="9" name="Content Placeholder 2">
            <a:extLst>
              <a:ext uri="{FF2B5EF4-FFF2-40B4-BE49-F238E27FC236}">
                <a16:creationId xmlns:a16="http://schemas.microsoft.com/office/drawing/2014/main" id="{30D1CF39-F36E-D139-1754-B2D1E6512921}"/>
              </a:ext>
            </a:extLst>
          </p:cNvPr>
          <p:cNvGraphicFramePr>
            <a:graphicFrameLocks noGrp="1"/>
          </p:cNvGraphicFramePr>
          <p:nvPr>
            <p:ph idx="1"/>
            <p:extLst>
              <p:ext uri="{D42A27DB-BD31-4B8C-83A1-F6EECF244321}">
                <p14:modId xmlns:p14="http://schemas.microsoft.com/office/powerpoint/2010/main" val="3906156985"/>
              </p:ext>
            </p:extLst>
          </p:nvPr>
        </p:nvGraphicFramePr>
        <p:xfrm>
          <a:off x="510777" y="2336800"/>
          <a:ext cx="8122981" cy="35988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845784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E4055289-E0C6-4BD3-83C1-D3C3059323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1618" cy="68580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Content Placeholder 8" descr="Netflix Logo Animation 2020 - YouTube | Netflix videos, Netflix home,  Netflix home page">
            <a:extLst>
              <a:ext uri="{FF2B5EF4-FFF2-40B4-BE49-F238E27FC236}">
                <a16:creationId xmlns:a16="http://schemas.microsoft.com/office/drawing/2014/main" id="{8D576813-7720-FFC5-1048-97C7EF5338CD}"/>
              </a:ext>
            </a:extLst>
          </p:cNvPr>
          <p:cNvPicPr>
            <a:picLocks noGrp="1" noChangeAspect="1"/>
          </p:cNvPicPr>
          <p:nvPr>
            <p:ph idx="1"/>
          </p:nvPr>
        </p:nvPicPr>
        <p:blipFill rotWithShape="1">
          <a:blip r:embed="rId2"/>
          <a:srcRect l="9058" r="15942"/>
          <a:stretch/>
        </p:blipFill>
        <p:spPr>
          <a:xfrm>
            <a:off x="20" y="-1"/>
            <a:ext cx="9143980" cy="6858001"/>
          </a:xfrm>
          <a:prstGeom prst="rect">
            <a:avLst/>
          </a:prstGeom>
        </p:spPr>
      </p:pic>
      <p:sp>
        <p:nvSpPr>
          <p:cNvPr id="38" name="Rectangle 37">
            <a:extLst>
              <a:ext uri="{FF2B5EF4-FFF2-40B4-BE49-F238E27FC236}">
                <a16:creationId xmlns:a16="http://schemas.microsoft.com/office/drawing/2014/main" id="{3D0E302E-D9CD-4301-A67C-2F0F43791D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2116667"/>
            <a:ext cx="7829550" cy="3793206"/>
          </a:xfrm>
          <a:prstGeom prst="rect">
            <a:avLst/>
          </a:prstGeom>
          <a:solidFill>
            <a:schemeClr val="bg1">
              <a:lumMod val="95000"/>
              <a:lumOff val="5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40" name="Picture 39">
            <a:extLst>
              <a:ext uri="{FF2B5EF4-FFF2-40B4-BE49-F238E27FC236}">
                <a16:creationId xmlns:a16="http://schemas.microsoft.com/office/drawing/2014/main" id="{CA457133-9802-4229-B919-FF91AE235CC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1970240"/>
            <a:ext cx="7828359" cy="321164"/>
          </a:xfrm>
          <a:prstGeom prst="rect">
            <a:avLst/>
          </a:prstGeom>
        </p:spPr>
      </p:pic>
      <p:sp>
        <p:nvSpPr>
          <p:cNvPr id="42" name="Rectangle 41">
            <a:extLst>
              <a:ext uri="{FF2B5EF4-FFF2-40B4-BE49-F238E27FC236}">
                <a16:creationId xmlns:a16="http://schemas.microsoft.com/office/drawing/2014/main" id="{35174CBE-3C8C-4936-BADC-26BFB4F07F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609600"/>
            <a:ext cx="7828359" cy="1368198"/>
          </a:xfrm>
          <a:prstGeom prst="rect">
            <a:avLst/>
          </a:prstGeom>
          <a:solidFill>
            <a:schemeClr val="bg1">
              <a:lumMod val="95000"/>
              <a:lumOff val="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B021FC43-7152-88B4-9B1B-9C7584E88EEF}"/>
              </a:ext>
            </a:extLst>
          </p:cNvPr>
          <p:cNvSpPr>
            <a:spLocks noGrp="1"/>
          </p:cNvSpPr>
          <p:nvPr>
            <p:ph type="title"/>
          </p:nvPr>
        </p:nvSpPr>
        <p:spPr>
          <a:xfrm>
            <a:off x="510240" y="753228"/>
            <a:ext cx="7210396" cy="1080938"/>
          </a:xfrm>
        </p:spPr>
        <p:txBody>
          <a:bodyPr vert="horz" lIns="91440" tIns="45720" rIns="91440" bIns="45720" rtlCol="0" anchor="ctr">
            <a:normAutofit/>
          </a:bodyPr>
          <a:lstStyle/>
          <a:p>
            <a:r>
              <a:rPr lang="en-US"/>
              <a:t>Interpretations - Clustering</a:t>
            </a:r>
          </a:p>
        </p:txBody>
      </p:sp>
      <p:pic>
        <p:nvPicPr>
          <p:cNvPr id="44" name="Picture 43">
            <a:extLst>
              <a:ext uri="{FF2B5EF4-FFF2-40B4-BE49-F238E27FC236}">
                <a16:creationId xmlns:a16="http://schemas.microsoft.com/office/drawing/2014/main" id="{74CBD692-4D03-4764-98E3-F9578385786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7939369" y="1971234"/>
            <a:ext cx="1202248" cy="144270"/>
          </a:xfrm>
          <a:prstGeom prst="rect">
            <a:avLst/>
          </a:prstGeom>
        </p:spPr>
      </p:pic>
      <p:sp>
        <p:nvSpPr>
          <p:cNvPr id="46" name="Rectangle 45">
            <a:extLst>
              <a:ext uri="{FF2B5EF4-FFF2-40B4-BE49-F238E27FC236}">
                <a16:creationId xmlns:a16="http://schemas.microsoft.com/office/drawing/2014/main" id="{932BC668-4D51-4090-89E3-5613B832E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39370" y="609600"/>
            <a:ext cx="1202248"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5" name="TextBox 4">
            <a:extLst>
              <a:ext uri="{FF2B5EF4-FFF2-40B4-BE49-F238E27FC236}">
                <a16:creationId xmlns:a16="http://schemas.microsoft.com/office/drawing/2014/main" id="{B212DDC9-B9F3-E73B-9BBC-3C3794CA7511}"/>
              </a:ext>
            </a:extLst>
          </p:cNvPr>
          <p:cNvSpPr txBox="1"/>
          <p:nvPr/>
        </p:nvSpPr>
        <p:spPr>
          <a:xfrm>
            <a:off x="510240" y="2336873"/>
            <a:ext cx="7210396" cy="3395060"/>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indent="-228600" defTabSz="914400">
              <a:lnSpc>
                <a:spcPct val="90000"/>
              </a:lnSpc>
              <a:spcAft>
                <a:spcPts val="600"/>
              </a:spcAft>
              <a:buFont typeface="Arial" panose="020B0604020202020204" pitchFamily="34" charset="0"/>
              <a:buChar char="•"/>
            </a:pPr>
            <a:r>
              <a:rPr lang="en-US" sz="1600" b="1" dirty="0"/>
              <a:t>Utilizing Clustering for Audience Segmentation</a:t>
            </a:r>
            <a:r>
              <a:rPr lang="en-US" sz="1600" dirty="0"/>
              <a:t>:</a:t>
            </a:r>
          </a:p>
          <a:p>
            <a:pPr marL="0" lvl="1" defTabSz="914400">
              <a:lnSpc>
                <a:spcPct val="90000"/>
              </a:lnSpc>
              <a:spcAft>
                <a:spcPts val="600"/>
              </a:spcAft>
            </a:pPr>
            <a:r>
              <a:rPr lang="en-US" sz="1600" dirty="0"/>
              <a:t>Clustering analysis identifies distinct clusters in the data, potentially representing different genres or audience preferences, enabling customized marketing campaigns and content suggestions for target segments. Incorporating viewer ratings and external genre classifications can enhance clustering accuracy and insights.</a:t>
            </a:r>
          </a:p>
          <a:p>
            <a:pPr indent="-228600" defTabSz="914400">
              <a:lnSpc>
                <a:spcPct val="90000"/>
              </a:lnSpc>
              <a:spcAft>
                <a:spcPts val="600"/>
              </a:spcAft>
              <a:buFont typeface="Arial" panose="020B0604020202020204" pitchFamily="34" charset="0"/>
              <a:buChar char="•"/>
            </a:pPr>
            <a:r>
              <a:rPr lang="en-US" sz="1600" b="1" dirty="0"/>
              <a:t>Objectives and Strategies for Analysis</a:t>
            </a:r>
            <a:r>
              <a:rPr lang="en-US" sz="1600" dirty="0"/>
              <a:t>:</a:t>
            </a:r>
          </a:p>
          <a:p>
            <a:pPr marL="0" lvl="1" defTabSz="914400">
              <a:lnSpc>
                <a:spcPct val="90000"/>
              </a:lnSpc>
              <a:spcAft>
                <a:spcPts val="600"/>
              </a:spcAft>
            </a:pPr>
            <a:r>
              <a:rPr lang="en-US" sz="1600" dirty="0"/>
              <a:t>Clustering techniques aim to refine content strategy, improve   recommendation systems, guide content acquisition decisions, and facilitate platform growth. By integrating additional features like genres, ratings, and temporal analysis, alongside techniques such as collaborative filtering and predictive modeling, we aim to deepen our understanding of user preferences and behaviors, driving user engagement and platform success.</a:t>
            </a:r>
          </a:p>
        </p:txBody>
      </p:sp>
    </p:spTree>
    <p:extLst>
      <p:ext uri="{BB962C8B-B14F-4D97-AF65-F5344CB8AC3E}">
        <p14:creationId xmlns:p14="http://schemas.microsoft.com/office/powerpoint/2010/main" val="42607597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AutoShape 2"/>
          <p:cNvSpPr/>
          <p:nvPr/>
        </p:nvSpPr>
        <p:spPr>
          <a:xfrm>
            <a:off x="-130300" y="5387884"/>
            <a:ext cx="3552632" cy="9525"/>
          </a:xfrm>
          <a:prstGeom prst="line">
            <a:avLst/>
          </a:prstGeom>
          <a:ln w="114300" cap="flat">
            <a:solidFill>
              <a:srgbClr val="9FC3D0"/>
            </a:solidFill>
            <a:prstDash val="solid"/>
            <a:headEnd type="none" w="sm" len="sm"/>
            <a:tailEnd type="none" w="sm" len="sm"/>
          </a:ln>
        </p:spPr>
        <p:txBody>
          <a:bodyPr/>
          <a:lstStyle/>
          <a:p>
            <a:endParaRPr lang="en-US"/>
          </a:p>
        </p:txBody>
      </p:sp>
      <p:sp>
        <p:nvSpPr>
          <p:cNvPr id="3" name="Freeform 3"/>
          <p:cNvSpPr/>
          <p:nvPr/>
        </p:nvSpPr>
        <p:spPr>
          <a:xfrm>
            <a:off x="6882084" y="3961350"/>
            <a:ext cx="3657600" cy="1238892"/>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AutoShape 4"/>
          <p:cNvSpPr/>
          <p:nvPr/>
        </p:nvSpPr>
        <p:spPr>
          <a:xfrm>
            <a:off x="5715085" y="5387884"/>
            <a:ext cx="3552632" cy="9525"/>
          </a:xfrm>
          <a:prstGeom prst="line">
            <a:avLst/>
          </a:prstGeom>
          <a:ln w="114300" cap="flat">
            <a:solidFill>
              <a:srgbClr val="9FC3D0"/>
            </a:solidFill>
            <a:prstDash val="solid"/>
            <a:headEnd type="none" w="sm" len="sm"/>
            <a:tailEnd type="none" w="sm" len="sm"/>
          </a:ln>
        </p:spPr>
        <p:txBody>
          <a:bodyPr/>
          <a:lstStyle/>
          <a:p>
            <a:endParaRPr lang="en-US"/>
          </a:p>
        </p:txBody>
      </p:sp>
      <p:sp>
        <p:nvSpPr>
          <p:cNvPr id="5" name="TextBox 5"/>
          <p:cNvSpPr txBox="1"/>
          <p:nvPr/>
        </p:nvSpPr>
        <p:spPr>
          <a:xfrm>
            <a:off x="1276990" y="661878"/>
            <a:ext cx="6590020" cy="654538"/>
          </a:xfrm>
          <a:prstGeom prst="rect">
            <a:avLst/>
          </a:prstGeom>
        </p:spPr>
        <p:txBody>
          <a:bodyPr wrap="square" lIns="0" tIns="0" rIns="0" bIns="0" rtlCol="0" anchor="t">
            <a:spAutoFit/>
          </a:bodyPr>
          <a:lstStyle>
            <a:defPPr>
              <a:defRPr lang="en-US"/>
            </a:defPPr>
            <a:lvl1pPr marL="0" algn="l" defTabSz="512064" rtl="0" eaLnBrk="1" latinLnBrk="0" hangingPunct="1">
              <a:defRPr sz="1008" kern="1200">
                <a:solidFill>
                  <a:schemeClr val="tx1"/>
                </a:solidFill>
                <a:latin typeface="+mn-lt"/>
                <a:ea typeface="+mn-ea"/>
                <a:cs typeface="+mn-cs"/>
              </a:defRPr>
            </a:lvl1pPr>
            <a:lvl2pPr marL="256032" algn="l" defTabSz="512064" rtl="0" eaLnBrk="1" latinLnBrk="0" hangingPunct="1">
              <a:defRPr sz="1008" kern="1200">
                <a:solidFill>
                  <a:schemeClr val="tx1"/>
                </a:solidFill>
                <a:latin typeface="+mn-lt"/>
                <a:ea typeface="+mn-ea"/>
                <a:cs typeface="+mn-cs"/>
              </a:defRPr>
            </a:lvl2pPr>
            <a:lvl3pPr marL="512064" algn="l" defTabSz="512064" rtl="0" eaLnBrk="1" latinLnBrk="0" hangingPunct="1">
              <a:defRPr sz="1008" kern="1200">
                <a:solidFill>
                  <a:schemeClr val="tx1"/>
                </a:solidFill>
                <a:latin typeface="+mn-lt"/>
                <a:ea typeface="+mn-ea"/>
                <a:cs typeface="+mn-cs"/>
              </a:defRPr>
            </a:lvl3pPr>
            <a:lvl4pPr marL="768096" algn="l" defTabSz="512064" rtl="0" eaLnBrk="1" latinLnBrk="0" hangingPunct="1">
              <a:defRPr sz="1008" kern="1200">
                <a:solidFill>
                  <a:schemeClr val="tx1"/>
                </a:solidFill>
                <a:latin typeface="+mn-lt"/>
                <a:ea typeface="+mn-ea"/>
                <a:cs typeface="+mn-cs"/>
              </a:defRPr>
            </a:lvl4pPr>
            <a:lvl5pPr marL="1024128" algn="l" defTabSz="512064" rtl="0" eaLnBrk="1" latinLnBrk="0" hangingPunct="1">
              <a:defRPr sz="1008" kern="1200">
                <a:solidFill>
                  <a:schemeClr val="tx1"/>
                </a:solidFill>
                <a:latin typeface="+mn-lt"/>
                <a:ea typeface="+mn-ea"/>
                <a:cs typeface="+mn-cs"/>
              </a:defRPr>
            </a:lvl5pPr>
            <a:lvl6pPr marL="1280160" algn="l" defTabSz="512064" rtl="0" eaLnBrk="1" latinLnBrk="0" hangingPunct="1">
              <a:defRPr sz="1008" kern="1200">
                <a:solidFill>
                  <a:schemeClr val="tx1"/>
                </a:solidFill>
                <a:latin typeface="+mn-lt"/>
                <a:ea typeface="+mn-ea"/>
                <a:cs typeface="+mn-cs"/>
              </a:defRPr>
            </a:lvl6pPr>
            <a:lvl7pPr marL="1536192" algn="l" defTabSz="512064" rtl="0" eaLnBrk="1" latinLnBrk="0" hangingPunct="1">
              <a:defRPr sz="1008" kern="1200">
                <a:solidFill>
                  <a:schemeClr val="tx1"/>
                </a:solidFill>
                <a:latin typeface="+mn-lt"/>
                <a:ea typeface="+mn-ea"/>
                <a:cs typeface="+mn-cs"/>
              </a:defRPr>
            </a:lvl7pPr>
            <a:lvl8pPr marL="1792224" algn="l" defTabSz="512064" rtl="0" eaLnBrk="1" latinLnBrk="0" hangingPunct="1">
              <a:defRPr sz="1008" kern="1200">
                <a:solidFill>
                  <a:schemeClr val="tx1"/>
                </a:solidFill>
                <a:latin typeface="+mn-lt"/>
                <a:ea typeface="+mn-ea"/>
                <a:cs typeface="+mn-cs"/>
              </a:defRPr>
            </a:lvl8pPr>
            <a:lvl9pPr marL="2048256" algn="l" defTabSz="512064" rtl="0" eaLnBrk="1" latinLnBrk="0" hangingPunct="1">
              <a:defRPr sz="1008" kern="1200">
                <a:solidFill>
                  <a:schemeClr val="tx1"/>
                </a:solidFill>
                <a:latin typeface="+mn-lt"/>
                <a:ea typeface="+mn-ea"/>
                <a:cs typeface="+mn-cs"/>
              </a:defRPr>
            </a:lvl9pPr>
          </a:lstStyle>
          <a:p>
            <a:pPr algn="ctr">
              <a:lnSpc>
                <a:spcPts val="5460"/>
              </a:lnSpc>
            </a:pPr>
            <a:r>
              <a:rPr lang="en-US" sz="3900" b="1" dirty="0">
                <a:solidFill>
                  <a:srgbClr val="000000"/>
                </a:solidFill>
                <a:latin typeface="Comic Sans MS"/>
                <a:cs typeface="Times New Roman Bold"/>
              </a:rPr>
              <a:t>Recommendations</a:t>
            </a:r>
          </a:p>
        </p:txBody>
      </p:sp>
      <p:grpSp>
        <p:nvGrpSpPr>
          <p:cNvPr id="6" name="Group 6"/>
          <p:cNvGrpSpPr/>
          <p:nvPr/>
        </p:nvGrpSpPr>
        <p:grpSpPr>
          <a:xfrm>
            <a:off x="7929578" y="857250"/>
            <a:ext cx="781306" cy="836613"/>
            <a:chOff x="0" y="0"/>
            <a:chExt cx="2083482" cy="2230967"/>
          </a:xfrm>
        </p:grpSpPr>
        <p:grpSp>
          <p:nvGrpSpPr>
            <p:cNvPr id="7" name="Group 7"/>
            <p:cNvGrpSpPr/>
            <p:nvPr/>
          </p:nvGrpSpPr>
          <p:grpSpPr>
            <a:xfrm>
              <a:off x="75599" y="0"/>
              <a:ext cx="1932284" cy="2230967"/>
              <a:chOff x="0" y="0"/>
              <a:chExt cx="703982" cy="812800"/>
            </a:xfrm>
          </p:grpSpPr>
          <p:sp>
            <p:nvSpPr>
              <p:cNvPr id="8" name="Freeform 8"/>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txBody>
              <a:bodyPr/>
              <a:lstStyle/>
              <a:p>
                <a:endParaRPr lang="en-US"/>
              </a:p>
            </p:txBody>
          </p:sp>
          <p:sp>
            <p:nvSpPr>
              <p:cNvPr id="9" name="TextBox 9"/>
              <p:cNvSpPr txBox="1"/>
              <p:nvPr/>
            </p:nvSpPr>
            <p:spPr>
              <a:xfrm>
                <a:off x="0" y="-47625"/>
                <a:ext cx="703982" cy="733425"/>
              </a:xfrm>
              <a:prstGeom prst="rect">
                <a:avLst/>
              </a:prstGeom>
            </p:spPr>
            <p:txBody>
              <a:bodyPr lIns="25400" tIns="25400" rIns="25400" bIns="25400" rtlCol="0" anchor="ctr"/>
              <a:lstStyle>
                <a:defPPr>
                  <a:defRPr lang="en-US"/>
                </a:defPPr>
                <a:lvl1pPr marL="0" algn="l" defTabSz="512064" rtl="0" eaLnBrk="1" latinLnBrk="0" hangingPunct="1">
                  <a:defRPr sz="1008" kern="1200">
                    <a:solidFill>
                      <a:schemeClr val="tx1"/>
                    </a:solidFill>
                    <a:latin typeface="+mn-lt"/>
                    <a:ea typeface="+mn-ea"/>
                    <a:cs typeface="+mn-cs"/>
                  </a:defRPr>
                </a:lvl1pPr>
                <a:lvl2pPr marL="256032" algn="l" defTabSz="512064" rtl="0" eaLnBrk="1" latinLnBrk="0" hangingPunct="1">
                  <a:defRPr sz="1008" kern="1200">
                    <a:solidFill>
                      <a:schemeClr val="tx1"/>
                    </a:solidFill>
                    <a:latin typeface="+mn-lt"/>
                    <a:ea typeface="+mn-ea"/>
                    <a:cs typeface="+mn-cs"/>
                  </a:defRPr>
                </a:lvl2pPr>
                <a:lvl3pPr marL="512064" algn="l" defTabSz="512064" rtl="0" eaLnBrk="1" latinLnBrk="0" hangingPunct="1">
                  <a:defRPr sz="1008" kern="1200">
                    <a:solidFill>
                      <a:schemeClr val="tx1"/>
                    </a:solidFill>
                    <a:latin typeface="+mn-lt"/>
                    <a:ea typeface="+mn-ea"/>
                    <a:cs typeface="+mn-cs"/>
                  </a:defRPr>
                </a:lvl3pPr>
                <a:lvl4pPr marL="768096" algn="l" defTabSz="512064" rtl="0" eaLnBrk="1" latinLnBrk="0" hangingPunct="1">
                  <a:defRPr sz="1008" kern="1200">
                    <a:solidFill>
                      <a:schemeClr val="tx1"/>
                    </a:solidFill>
                    <a:latin typeface="+mn-lt"/>
                    <a:ea typeface="+mn-ea"/>
                    <a:cs typeface="+mn-cs"/>
                  </a:defRPr>
                </a:lvl4pPr>
                <a:lvl5pPr marL="1024128" algn="l" defTabSz="512064" rtl="0" eaLnBrk="1" latinLnBrk="0" hangingPunct="1">
                  <a:defRPr sz="1008" kern="1200">
                    <a:solidFill>
                      <a:schemeClr val="tx1"/>
                    </a:solidFill>
                    <a:latin typeface="+mn-lt"/>
                    <a:ea typeface="+mn-ea"/>
                    <a:cs typeface="+mn-cs"/>
                  </a:defRPr>
                </a:lvl5pPr>
                <a:lvl6pPr marL="1280160" algn="l" defTabSz="512064" rtl="0" eaLnBrk="1" latinLnBrk="0" hangingPunct="1">
                  <a:defRPr sz="1008" kern="1200">
                    <a:solidFill>
                      <a:schemeClr val="tx1"/>
                    </a:solidFill>
                    <a:latin typeface="+mn-lt"/>
                    <a:ea typeface="+mn-ea"/>
                    <a:cs typeface="+mn-cs"/>
                  </a:defRPr>
                </a:lvl6pPr>
                <a:lvl7pPr marL="1536192" algn="l" defTabSz="512064" rtl="0" eaLnBrk="1" latinLnBrk="0" hangingPunct="1">
                  <a:defRPr sz="1008" kern="1200">
                    <a:solidFill>
                      <a:schemeClr val="tx1"/>
                    </a:solidFill>
                    <a:latin typeface="+mn-lt"/>
                    <a:ea typeface="+mn-ea"/>
                    <a:cs typeface="+mn-cs"/>
                  </a:defRPr>
                </a:lvl7pPr>
                <a:lvl8pPr marL="1792224" algn="l" defTabSz="512064" rtl="0" eaLnBrk="1" latinLnBrk="0" hangingPunct="1">
                  <a:defRPr sz="1008" kern="1200">
                    <a:solidFill>
                      <a:schemeClr val="tx1"/>
                    </a:solidFill>
                    <a:latin typeface="+mn-lt"/>
                    <a:ea typeface="+mn-ea"/>
                    <a:cs typeface="+mn-cs"/>
                  </a:defRPr>
                </a:lvl8pPr>
                <a:lvl9pPr marL="2048256" algn="l" defTabSz="512064" rtl="0" eaLnBrk="1" latinLnBrk="0" hangingPunct="1">
                  <a:defRPr sz="1008" kern="1200">
                    <a:solidFill>
                      <a:schemeClr val="tx1"/>
                    </a:solidFill>
                    <a:latin typeface="+mn-lt"/>
                    <a:ea typeface="+mn-ea"/>
                    <a:cs typeface="+mn-cs"/>
                  </a:defRPr>
                </a:lvl9pPr>
              </a:lstStyle>
              <a:p>
                <a:pPr algn="ctr">
                  <a:lnSpc>
                    <a:spcPts val="1330"/>
                  </a:lnSpc>
                </a:pPr>
                <a:endParaRPr sz="504"/>
              </a:p>
            </p:txBody>
          </p:sp>
        </p:grpSp>
        <p:sp>
          <p:nvSpPr>
            <p:cNvPr id="10" name="TextBox 10"/>
            <p:cNvSpPr txBox="1"/>
            <p:nvPr/>
          </p:nvSpPr>
          <p:spPr>
            <a:xfrm>
              <a:off x="0" y="437582"/>
              <a:ext cx="2083482" cy="1241504"/>
            </a:xfrm>
            <a:prstGeom prst="rect">
              <a:avLst/>
            </a:prstGeom>
          </p:spPr>
          <p:txBody>
            <a:bodyPr lIns="0" tIns="0" rIns="0" bIns="0" rtlCol="0" anchor="t">
              <a:spAutoFit/>
            </a:bodyPr>
            <a:lstStyle>
              <a:defPPr>
                <a:defRPr lang="en-US"/>
              </a:defPPr>
              <a:lvl1pPr marL="0" algn="l" defTabSz="512064" rtl="0" eaLnBrk="1" latinLnBrk="0" hangingPunct="1">
                <a:defRPr sz="1008" kern="1200">
                  <a:solidFill>
                    <a:schemeClr val="tx1"/>
                  </a:solidFill>
                  <a:latin typeface="+mn-lt"/>
                  <a:ea typeface="+mn-ea"/>
                  <a:cs typeface="+mn-cs"/>
                </a:defRPr>
              </a:lvl1pPr>
              <a:lvl2pPr marL="256032" algn="l" defTabSz="512064" rtl="0" eaLnBrk="1" latinLnBrk="0" hangingPunct="1">
                <a:defRPr sz="1008" kern="1200">
                  <a:solidFill>
                    <a:schemeClr val="tx1"/>
                  </a:solidFill>
                  <a:latin typeface="+mn-lt"/>
                  <a:ea typeface="+mn-ea"/>
                  <a:cs typeface="+mn-cs"/>
                </a:defRPr>
              </a:lvl2pPr>
              <a:lvl3pPr marL="512064" algn="l" defTabSz="512064" rtl="0" eaLnBrk="1" latinLnBrk="0" hangingPunct="1">
                <a:defRPr sz="1008" kern="1200">
                  <a:solidFill>
                    <a:schemeClr val="tx1"/>
                  </a:solidFill>
                  <a:latin typeface="+mn-lt"/>
                  <a:ea typeface="+mn-ea"/>
                  <a:cs typeface="+mn-cs"/>
                </a:defRPr>
              </a:lvl3pPr>
              <a:lvl4pPr marL="768096" algn="l" defTabSz="512064" rtl="0" eaLnBrk="1" latinLnBrk="0" hangingPunct="1">
                <a:defRPr sz="1008" kern="1200">
                  <a:solidFill>
                    <a:schemeClr val="tx1"/>
                  </a:solidFill>
                  <a:latin typeface="+mn-lt"/>
                  <a:ea typeface="+mn-ea"/>
                  <a:cs typeface="+mn-cs"/>
                </a:defRPr>
              </a:lvl4pPr>
              <a:lvl5pPr marL="1024128" algn="l" defTabSz="512064" rtl="0" eaLnBrk="1" latinLnBrk="0" hangingPunct="1">
                <a:defRPr sz="1008" kern="1200">
                  <a:solidFill>
                    <a:schemeClr val="tx1"/>
                  </a:solidFill>
                  <a:latin typeface="+mn-lt"/>
                  <a:ea typeface="+mn-ea"/>
                  <a:cs typeface="+mn-cs"/>
                </a:defRPr>
              </a:lvl5pPr>
              <a:lvl6pPr marL="1280160" algn="l" defTabSz="512064" rtl="0" eaLnBrk="1" latinLnBrk="0" hangingPunct="1">
                <a:defRPr sz="1008" kern="1200">
                  <a:solidFill>
                    <a:schemeClr val="tx1"/>
                  </a:solidFill>
                  <a:latin typeface="+mn-lt"/>
                  <a:ea typeface="+mn-ea"/>
                  <a:cs typeface="+mn-cs"/>
                </a:defRPr>
              </a:lvl6pPr>
              <a:lvl7pPr marL="1536192" algn="l" defTabSz="512064" rtl="0" eaLnBrk="1" latinLnBrk="0" hangingPunct="1">
                <a:defRPr sz="1008" kern="1200">
                  <a:solidFill>
                    <a:schemeClr val="tx1"/>
                  </a:solidFill>
                  <a:latin typeface="+mn-lt"/>
                  <a:ea typeface="+mn-ea"/>
                  <a:cs typeface="+mn-cs"/>
                </a:defRPr>
              </a:lvl7pPr>
              <a:lvl8pPr marL="1792224" algn="l" defTabSz="512064" rtl="0" eaLnBrk="1" latinLnBrk="0" hangingPunct="1">
                <a:defRPr sz="1008" kern="1200">
                  <a:solidFill>
                    <a:schemeClr val="tx1"/>
                  </a:solidFill>
                  <a:latin typeface="+mn-lt"/>
                  <a:ea typeface="+mn-ea"/>
                  <a:cs typeface="+mn-cs"/>
                </a:defRPr>
              </a:lvl8pPr>
              <a:lvl9pPr marL="2048256" algn="l" defTabSz="512064" rtl="0" eaLnBrk="1" latinLnBrk="0" hangingPunct="1">
                <a:defRPr sz="1008" kern="1200">
                  <a:solidFill>
                    <a:schemeClr val="tx1"/>
                  </a:solidFill>
                  <a:latin typeface="+mn-lt"/>
                  <a:ea typeface="+mn-ea"/>
                  <a:cs typeface="+mn-cs"/>
                </a:defRPr>
              </a:lvl9pPr>
            </a:lstStyle>
            <a:p>
              <a:pPr algn="ctr">
                <a:lnSpc>
                  <a:spcPts val="3903"/>
                </a:lnSpc>
              </a:pPr>
              <a:endParaRPr sz="504"/>
            </a:p>
          </p:txBody>
        </p:sp>
      </p:grpSp>
      <p:sp>
        <p:nvSpPr>
          <p:cNvPr id="11" name="Freeform 11"/>
          <p:cNvSpPr/>
          <p:nvPr/>
        </p:nvSpPr>
        <p:spPr>
          <a:xfrm>
            <a:off x="-1313786" y="490582"/>
            <a:ext cx="3657600" cy="1238892"/>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2" name="TextBox 12"/>
          <p:cNvSpPr txBox="1"/>
          <p:nvPr/>
        </p:nvSpPr>
        <p:spPr>
          <a:xfrm>
            <a:off x="1" y="1575136"/>
            <a:ext cx="9110382" cy="3219215"/>
          </a:xfrm>
          <a:prstGeom prst="rect">
            <a:avLst/>
          </a:prstGeom>
        </p:spPr>
        <p:txBody>
          <a:bodyPr wrap="square" lIns="0" tIns="0" rIns="0" bIns="0" rtlCol="0" anchor="t">
            <a:spAutoFit/>
          </a:bodyPr>
          <a:lstStyle>
            <a:defPPr>
              <a:defRPr lang="en-US"/>
            </a:defPPr>
            <a:lvl1pPr marL="0" algn="l" defTabSz="512064" rtl="0" eaLnBrk="1" latinLnBrk="0" hangingPunct="1">
              <a:defRPr sz="1008" kern="1200">
                <a:solidFill>
                  <a:schemeClr val="tx1"/>
                </a:solidFill>
                <a:latin typeface="+mn-lt"/>
                <a:ea typeface="+mn-ea"/>
                <a:cs typeface="+mn-cs"/>
              </a:defRPr>
            </a:lvl1pPr>
            <a:lvl2pPr marL="256032" algn="l" defTabSz="512064" rtl="0" eaLnBrk="1" latinLnBrk="0" hangingPunct="1">
              <a:defRPr sz="1008" kern="1200">
                <a:solidFill>
                  <a:schemeClr val="tx1"/>
                </a:solidFill>
                <a:latin typeface="+mn-lt"/>
                <a:ea typeface="+mn-ea"/>
                <a:cs typeface="+mn-cs"/>
              </a:defRPr>
            </a:lvl2pPr>
            <a:lvl3pPr marL="512064" algn="l" defTabSz="512064" rtl="0" eaLnBrk="1" latinLnBrk="0" hangingPunct="1">
              <a:defRPr sz="1008" kern="1200">
                <a:solidFill>
                  <a:schemeClr val="tx1"/>
                </a:solidFill>
                <a:latin typeface="+mn-lt"/>
                <a:ea typeface="+mn-ea"/>
                <a:cs typeface="+mn-cs"/>
              </a:defRPr>
            </a:lvl3pPr>
            <a:lvl4pPr marL="768096" algn="l" defTabSz="512064" rtl="0" eaLnBrk="1" latinLnBrk="0" hangingPunct="1">
              <a:defRPr sz="1008" kern="1200">
                <a:solidFill>
                  <a:schemeClr val="tx1"/>
                </a:solidFill>
                <a:latin typeface="+mn-lt"/>
                <a:ea typeface="+mn-ea"/>
                <a:cs typeface="+mn-cs"/>
              </a:defRPr>
            </a:lvl4pPr>
            <a:lvl5pPr marL="1024128" algn="l" defTabSz="512064" rtl="0" eaLnBrk="1" latinLnBrk="0" hangingPunct="1">
              <a:defRPr sz="1008" kern="1200">
                <a:solidFill>
                  <a:schemeClr val="tx1"/>
                </a:solidFill>
                <a:latin typeface="+mn-lt"/>
                <a:ea typeface="+mn-ea"/>
                <a:cs typeface="+mn-cs"/>
              </a:defRPr>
            </a:lvl5pPr>
            <a:lvl6pPr marL="1280160" algn="l" defTabSz="512064" rtl="0" eaLnBrk="1" latinLnBrk="0" hangingPunct="1">
              <a:defRPr sz="1008" kern="1200">
                <a:solidFill>
                  <a:schemeClr val="tx1"/>
                </a:solidFill>
                <a:latin typeface="+mn-lt"/>
                <a:ea typeface="+mn-ea"/>
                <a:cs typeface="+mn-cs"/>
              </a:defRPr>
            </a:lvl6pPr>
            <a:lvl7pPr marL="1536192" algn="l" defTabSz="512064" rtl="0" eaLnBrk="1" latinLnBrk="0" hangingPunct="1">
              <a:defRPr sz="1008" kern="1200">
                <a:solidFill>
                  <a:schemeClr val="tx1"/>
                </a:solidFill>
                <a:latin typeface="+mn-lt"/>
                <a:ea typeface="+mn-ea"/>
                <a:cs typeface="+mn-cs"/>
              </a:defRPr>
            </a:lvl7pPr>
            <a:lvl8pPr marL="1792224" algn="l" defTabSz="512064" rtl="0" eaLnBrk="1" latinLnBrk="0" hangingPunct="1">
              <a:defRPr sz="1008" kern="1200">
                <a:solidFill>
                  <a:schemeClr val="tx1"/>
                </a:solidFill>
                <a:latin typeface="+mn-lt"/>
                <a:ea typeface="+mn-ea"/>
                <a:cs typeface="+mn-cs"/>
              </a:defRPr>
            </a:lvl8pPr>
            <a:lvl9pPr marL="2048256" algn="l" defTabSz="512064" rtl="0" eaLnBrk="1" latinLnBrk="0" hangingPunct="1">
              <a:defRPr sz="1008" kern="1200">
                <a:solidFill>
                  <a:schemeClr val="tx1"/>
                </a:solidFill>
                <a:latin typeface="+mn-lt"/>
                <a:ea typeface="+mn-ea"/>
                <a:cs typeface="+mn-cs"/>
              </a:defRPr>
            </a:lvl9pPr>
          </a:lstStyle>
          <a:p>
            <a:pPr algn="just">
              <a:lnSpc>
                <a:spcPts val="1800"/>
              </a:lnSpc>
            </a:pPr>
            <a:endParaRPr sz="504"/>
          </a:p>
          <a:p>
            <a:pPr algn="just"/>
            <a:r>
              <a:rPr lang="en-GB" sz="1400" b="1" dirty="0">
                <a:solidFill>
                  <a:srgbClr val="000000"/>
                </a:solidFill>
                <a:ea typeface="+mn-lt"/>
                <a:cs typeface="+mn-lt"/>
              </a:rPr>
              <a:t>  Recommendation Systems Enhancement</a:t>
            </a:r>
            <a:r>
              <a:rPr lang="en-GB" sz="1400" dirty="0">
                <a:solidFill>
                  <a:srgbClr val="0D0D0D"/>
                </a:solidFill>
                <a:ea typeface="+mn-lt"/>
                <a:cs typeface="+mn-lt"/>
              </a:rPr>
              <a:t>:</a:t>
            </a:r>
            <a:endParaRPr lang="en-GB" sz="1400"/>
          </a:p>
          <a:p>
            <a:pPr marL="541655" lvl="1" indent="-285750" algn="just">
              <a:buFont typeface="Arial"/>
              <a:buChar char="•"/>
            </a:pPr>
            <a:r>
              <a:rPr lang="en-GB" sz="1400" dirty="0">
                <a:solidFill>
                  <a:srgbClr val="0D0D0D"/>
                </a:solidFill>
                <a:ea typeface="+mn-lt"/>
                <a:cs typeface="+mn-lt"/>
              </a:rPr>
              <a:t>Integrating word tagging broadens content diversity, while regular parameter fine-tuning emphasizes trending content to attract and adapt to evolving preferences.</a:t>
            </a:r>
            <a:endParaRPr lang="en-US" sz="1400">
              <a:solidFill>
                <a:srgbClr val="0D0D0D"/>
              </a:solidFill>
              <a:ea typeface="+mn-lt"/>
              <a:cs typeface="+mn-lt"/>
            </a:endParaRPr>
          </a:p>
          <a:p>
            <a:pPr algn="just"/>
            <a:r>
              <a:rPr lang="en-GB" sz="1400" b="1" dirty="0">
                <a:solidFill>
                  <a:srgbClr val="000000"/>
                </a:solidFill>
                <a:ea typeface="+mn-lt"/>
                <a:cs typeface="+mn-lt"/>
              </a:rPr>
              <a:t>  Content Promotion Strategy</a:t>
            </a:r>
            <a:r>
              <a:rPr lang="en-GB" sz="1400" dirty="0">
                <a:solidFill>
                  <a:srgbClr val="0D0D0D"/>
                </a:solidFill>
                <a:ea typeface="+mn-lt"/>
                <a:cs typeface="+mn-lt"/>
              </a:rPr>
              <a:t>:</a:t>
            </a:r>
            <a:endParaRPr lang="en-GB" sz="1400"/>
          </a:p>
          <a:p>
            <a:pPr marL="541655" lvl="1" indent="-285750" algn="just">
              <a:buFont typeface="Arial"/>
              <a:buChar char="•"/>
            </a:pPr>
            <a:r>
              <a:rPr lang="en-GB" sz="1400" dirty="0">
                <a:solidFill>
                  <a:srgbClr val="0D0D0D"/>
                </a:solidFill>
                <a:ea typeface="+mn-lt"/>
                <a:cs typeface="+mn-lt"/>
              </a:rPr>
              <a:t>Promoting trending and popular content caters to diverse user interests, leveraging association mining metrics to identify high-confidence content for new audiences.</a:t>
            </a:r>
            <a:endParaRPr lang="en-US" sz="1400" dirty="0">
              <a:solidFill>
                <a:srgbClr val="0D0D0D"/>
              </a:solidFill>
              <a:ea typeface="+mn-lt"/>
              <a:cs typeface="+mn-lt"/>
            </a:endParaRPr>
          </a:p>
          <a:p>
            <a:pPr marL="285750" indent="-285750" algn="just">
              <a:buFont typeface="Arial"/>
              <a:buChar char="•"/>
            </a:pPr>
            <a:r>
              <a:rPr lang="en-GB" sz="1400" b="1" dirty="0">
                <a:solidFill>
                  <a:srgbClr val="000000"/>
                </a:solidFill>
                <a:ea typeface="+mn-lt"/>
                <a:cs typeface="+mn-lt"/>
              </a:rPr>
              <a:t> Addressing Business Inquiries</a:t>
            </a:r>
            <a:r>
              <a:rPr lang="en-GB" sz="1400" dirty="0">
                <a:solidFill>
                  <a:srgbClr val="0D0D0D"/>
                </a:solidFill>
                <a:ea typeface="+mn-lt"/>
                <a:cs typeface="+mn-lt"/>
              </a:rPr>
              <a:t>:</a:t>
            </a:r>
            <a:endParaRPr lang="en-GB" sz="1400"/>
          </a:p>
          <a:p>
            <a:pPr marL="541655" lvl="1" indent="-285750" algn="just">
              <a:buFont typeface="Arial"/>
              <a:buChar char="•"/>
            </a:pPr>
            <a:r>
              <a:rPr lang="en-GB" sz="1400" dirty="0">
                <a:solidFill>
                  <a:srgbClr val="0D0D0D"/>
                </a:solidFill>
                <a:ea typeface="+mn-lt"/>
                <a:cs typeface="+mn-lt"/>
              </a:rPr>
              <a:t>Algorithm fine-tuning and data statistics inform tailored recommendation systems, while continued analysis of past data mining results guides future growth strategies.</a:t>
            </a:r>
            <a:endParaRPr lang="en-GB" sz="1400"/>
          </a:p>
          <a:p>
            <a:pPr algn="just"/>
            <a:r>
              <a:rPr lang="en-GB" sz="1400" b="1" dirty="0">
                <a:solidFill>
                  <a:srgbClr val="000000"/>
                </a:solidFill>
                <a:ea typeface="+mn-lt"/>
                <a:cs typeface="+mn-lt"/>
              </a:rPr>
              <a:t>  Recommendation for Further Analysis</a:t>
            </a:r>
            <a:r>
              <a:rPr lang="en-GB" sz="1400" dirty="0">
                <a:solidFill>
                  <a:srgbClr val="0D0D0D"/>
                </a:solidFill>
                <a:ea typeface="+mn-lt"/>
                <a:cs typeface="+mn-lt"/>
              </a:rPr>
              <a:t>:</a:t>
            </a:r>
            <a:endParaRPr lang="en-GB" sz="1400"/>
          </a:p>
          <a:p>
            <a:pPr marL="541655" lvl="1" indent="-285750" algn="just">
              <a:buFont typeface="Arial"/>
              <a:buChar char="•"/>
            </a:pPr>
            <a:r>
              <a:rPr lang="en-GB" sz="1400" dirty="0">
                <a:solidFill>
                  <a:srgbClr val="0D0D0D"/>
                </a:solidFill>
                <a:ea typeface="+mn-lt"/>
                <a:cs typeface="+mn-lt"/>
              </a:rPr>
              <a:t>Further data mining analysis can provide deeper insights into user </a:t>
            </a:r>
            <a:r>
              <a:rPr lang="en-GB" sz="1400" err="1">
                <a:solidFill>
                  <a:srgbClr val="0D0D0D"/>
                </a:solidFill>
                <a:ea typeface="+mn-lt"/>
                <a:cs typeface="+mn-lt"/>
              </a:rPr>
              <a:t>behaviors</a:t>
            </a:r>
            <a:r>
              <a:rPr lang="en-GB" sz="1400" dirty="0">
                <a:solidFill>
                  <a:srgbClr val="0D0D0D"/>
                </a:solidFill>
                <a:ea typeface="+mn-lt"/>
                <a:cs typeface="+mn-lt"/>
              </a:rPr>
              <a:t> and viewing habits, optimizing platform strategies for sustained growth and enhanced user experience.</a:t>
            </a:r>
          </a:p>
          <a:p>
            <a:pPr algn="just"/>
            <a:endParaRPr lang="en-GB" sz="1250" dirty="0">
              <a:solidFill>
                <a:srgbClr val="000000"/>
              </a:solidFill>
              <a:latin typeface="Times New Roman"/>
              <a:cs typeface="Times New Roman"/>
            </a:endParaRPr>
          </a:p>
          <a:p>
            <a:pPr algn="just">
              <a:lnSpc>
                <a:spcPts val="1800"/>
              </a:lnSpc>
            </a:pPr>
            <a:endParaRPr lang="en-US" sz="1250" dirty="0">
              <a:solidFill>
                <a:srgbClr val="000000"/>
              </a:solidFill>
              <a:latin typeface="Times New Roman"/>
              <a:cs typeface="Times New Roman"/>
            </a:endParaRPr>
          </a:p>
        </p:txBody>
      </p:sp>
      <p:pic>
        <p:nvPicPr>
          <p:cNvPr id="13" name="Picture 12" descr="How Netflix should improve recommendations | by Thomas Tennyson | The  Fourth Wall | Medium">
            <a:extLst>
              <a:ext uri="{FF2B5EF4-FFF2-40B4-BE49-F238E27FC236}">
                <a16:creationId xmlns:a16="http://schemas.microsoft.com/office/drawing/2014/main" id="{61C6567A-6EA0-B2E1-F973-5006723C9CC7}"/>
              </a:ext>
            </a:extLst>
          </p:cNvPr>
          <p:cNvPicPr>
            <a:picLocks noChangeAspect="1"/>
          </p:cNvPicPr>
          <p:nvPr/>
        </p:nvPicPr>
        <p:blipFill>
          <a:blip r:embed="rId4"/>
          <a:stretch>
            <a:fillRect/>
          </a:stretch>
        </p:blipFill>
        <p:spPr>
          <a:xfrm>
            <a:off x="1508312" y="5045583"/>
            <a:ext cx="6138582" cy="1675010"/>
          </a:xfrm>
          <a:prstGeom prst="rect">
            <a:avLst/>
          </a:prstGeom>
        </p:spPr>
      </p:pic>
    </p:spTree>
    <p:extLst>
      <p:ext uri="{BB962C8B-B14F-4D97-AF65-F5344CB8AC3E}">
        <p14:creationId xmlns:p14="http://schemas.microsoft.com/office/powerpoint/2010/main" val="10918753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6" name="Group 75">
            <a:extLst>
              <a:ext uri="{FF2B5EF4-FFF2-40B4-BE49-F238E27FC236}">
                <a16:creationId xmlns:a16="http://schemas.microsoft.com/office/drawing/2014/main" id="{EC78E3E1-BBBA-4058-AAEB-714F04B025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51293" y="6229681"/>
            <a:ext cx="342900" cy="457200"/>
            <a:chOff x="11361456" y="6195813"/>
            <a:chExt cx="548640" cy="548640"/>
          </a:xfrm>
        </p:grpSpPr>
        <p:sp>
          <p:nvSpPr>
            <p:cNvPr id="77" name="Oval 76">
              <a:extLst>
                <a:ext uri="{FF2B5EF4-FFF2-40B4-BE49-F238E27FC236}">
                  <a16:creationId xmlns:a16="http://schemas.microsoft.com/office/drawing/2014/main" id="{86860FA5-CE2B-4019-8FD1-031D7D84E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78" name="Oval 77">
              <a:extLst>
                <a:ext uri="{FF2B5EF4-FFF2-40B4-BE49-F238E27FC236}">
                  <a16:creationId xmlns:a16="http://schemas.microsoft.com/office/drawing/2014/main" id="{392DF474-2C37-4DC7-B889-E88EAADEA6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a:extLst>
              <a:ext uri="{FF2B5EF4-FFF2-40B4-BE49-F238E27FC236}">
                <a16:creationId xmlns:a16="http://schemas.microsoft.com/office/drawing/2014/main" id="{40175A9B-4D0A-46AE-864D-1793274F26B2}"/>
              </a:ext>
            </a:extLst>
          </p:cNvPr>
          <p:cNvSpPr>
            <a:spLocks noGrp="1"/>
          </p:cNvSpPr>
          <p:nvPr>
            <p:ph type="title"/>
          </p:nvPr>
        </p:nvSpPr>
        <p:spPr>
          <a:xfrm>
            <a:off x="802386" y="798394"/>
            <a:ext cx="3603867" cy="1570495"/>
          </a:xfrm>
        </p:spPr>
        <p:txBody>
          <a:bodyPr vert="horz" lIns="91440" tIns="45720" rIns="91440" bIns="45720" rtlCol="0" anchor="ctr">
            <a:normAutofit/>
          </a:bodyPr>
          <a:lstStyle>
            <a:defPPr>
              <a:defRPr lang="en-US"/>
            </a:defPPr>
            <a:lvl1pPr marL="0" algn="l" defTabSz="410291" rtl="0" eaLnBrk="1" latinLnBrk="0" hangingPunct="1">
              <a:defRPr sz="1615" kern="1200">
                <a:solidFill>
                  <a:schemeClr val="tx1"/>
                </a:solidFill>
                <a:latin typeface="+mn-lt"/>
                <a:ea typeface="+mn-ea"/>
                <a:cs typeface="+mn-cs"/>
              </a:defRPr>
            </a:lvl1pPr>
            <a:lvl2pPr marL="410291" algn="l" defTabSz="410291" rtl="0" eaLnBrk="1" latinLnBrk="0" hangingPunct="1">
              <a:defRPr sz="1615" kern="1200">
                <a:solidFill>
                  <a:schemeClr val="tx1"/>
                </a:solidFill>
                <a:latin typeface="+mn-lt"/>
                <a:ea typeface="+mn-ea"/>
                <a:cs typeface="+mn-cs"/>
              </a:defRPr>
            </a:lvl2pPr>
            <a:lvl3pPr marL="820583" algn="l" defTabSz="410291" rtl="0" eaLnBrk="1" latinLnBrk="0" hangingPunct="1">
              <a:defRPr sz="1615" kern="1200">
                <a:solidFill>
                  <a:schemeClr val="tx1"/>
                </a:solidFill>
                <a:latin typeface="+mn-lt"/>
                <a:ea typeface="+mn-ea"/>
                <a:cs typeface="+mn-cs"/>
              </a:defRPr>
            </a:lvl3pPr>
            <a:lvl4pPr marL="1230874" algn="l" defTabSz="410291" rtl="0" eaLnBrk="1" latinLnBrk="0" hangingPunct="1">
              <a:defRPr sz="1615" kern="1200">
                <a:solidFill>
                  <a:schemeClr val="tx1"/>
                </a:solidFill>
                <a:latin typeface="+mn-lt"/>
                <a:ea typeface="+mn-ea"/>
                <a:cs typeface="+mn-cs"/>
              </a:defRPr>
            </a:lvl4pPr>
            <a:lvl5pPr marL="1641165" algn="l" defTabSz="410291" rtl="0" eaLnBrk="1" latinLnBrk="0" hangingPunct="1">
              <a:defRPr sz="1615" kern="1200">
                <a:solidFill>
                  <a:schemeClr val="tx1"/>
                </a:solidFill>
                <a:latin typeface="+mn-lt"/>
                <a:ea typeface="+mn-ea"/>
                <a:cs typeface="+mn-cs"/>
              </a:defRPr>
            </a:lvl5pPr>
            <a:lvl6pPr marL="2051456" algn="l" defTabSz="410291" rtl="0" eaLnBrk="1" latinLnBrk="0" hangingPunct="1">
              <a:defRPr sz="1615" kern="1200">
                <a:solidFill>
                  <a:schemeClr val="tx1"/>
                </a:solidFill>
                <a:latin typeface="+mn-lt"/>
                <a:ea typeface="+mn-ea"/>
                <a:cs typeface="+mn-cs"/>
              </a:defRPr>
            </a:lvl6pPr>
            <a:lvl7pPr marL="2461748" algn="l" defTabSz="410291" rtl="0" eaLnBrk="1" latinLnBrk="0" hangingPunct="1">
              <a:defRPr sz="1615" kern="1200">
                <a:solidFill>
                  <a:schemeClr val="tx1"/>
                </a:solidFill>
                <a:latin typeface="+mn-lt"/>
                <a:ea typeface="+mn-ea"/>
                <a:cs typeface="+mn-cs"/>
              </a:defRPr>
            </a:lvl7pPr>
            <a:lvl8pPr marL="2872039" algn="l" defTabSz="410291" rtl="0" eaLnBrk="1" latinLnBrk="0" hangingPunct="1">
              <a:defRPr sz="1615" kern="1200">
                <a:solidFill>
                  <a:schemeClr val="tx1"/>
                </a:solidFill>
                <a:latin typeface="+mn-lt"/>
                <a:ea typeface="+mn-ea"/>
                <a:cs typeface="+mn-cs"/>
              </a:defRPr>
            </a:lvl8pPr>
            <a:lvl9pPr marL="3282330" algn="l" defTabSz="410291" rtl="0" eaLnBrk="1" latinLnBrk="0" hangingPunct="1">
              <a:defRPr sz="1615" kern="1200">
                <a:solidFill>
                  <a:schemeClr val="tx1"/>
                </a:solidFill>
                <a:latin typeface="+mn-lt"/>
                <a:ea typeface="+mn-ea"/>
                <a:cs typeface="+mn-cs"/>
              </a:defRPr>
            </a:lvl9pPr>
          </a:lstStyle>
          <a:p>
            <a:pPr defTabSz="914400"/>
            <a:r>
              <a:rPr lang="en-US" sz="4800" b="1" dirty="0">
                <a:blipFill>
                  <a:blip r:embed="rId4">
                    <a:extLst>
                      <a:ext uri="{28A0092B-C50C-407E-A947-70E740481C1C}">
                        <a14:useLocalDpi xmlns:a14="http://schemas.microsoft.com/office/drawing/2010/main" val="0"/>
                      </a:ext>
                    </a:extLst>
                  </a:blip>
                  <a:tile tx="6350" ty="-127000" sx="65000" sy="64000" flip="none" algn="tl"/>
                </a:blipFill>
                <a:latin typeface="+mj-lt"/>
                <a:ea typeface="+mj-ea"/>
                <a:cs typeface="+mj-cs"/>
              </a:rPr>
              <a:t>CONCLUSION</a:t>
            </a:r>
          </a:p>
          <a:p>
            <a:pPr defTabSz="914400"/>
            <a:r>
              <a:rPr lang="en-US" sz="3800">
                <a:blipFill>
                  <a:blip r:embed="rId4">
                    <a:extLst>
                      <a:ext uri="{28A0092B-C50C-407E-A947-70E740481C1C}">
                        <a14:useLocalDpi xmlns:a14="http://schemas.microsoft.com/office/drawing/2010/main" val="0"/>
                      </a:ext>
                    </a:extLst>
                  </a:blip>
                  <a:tile tx="6350" ty="-127000" sx="65000" sy="64000" flip="none" algn="tl"/>
                </a:blipFill>
                <a:latin typeface="+mj-lt"/>
                <a:ea typeface="+mj-ea"/>
                <a:cs typeface="+mj-cs"/>
              </a:rPr>
              <a:t>  </a:t>
            </a:r>
          </a:p>
        </p:txBody>
      </p:sp>
      <p:sp>
        <p:nvSpPr>
          <p:cNvPr id="3" name="Subtitle 2">
            <a:extLst>
              <a:ext uri="{FF2B5EF4-FFF2-40B4-BE49-F238E27FC236}">
                <a16:creationId xmlns:a16="http://schemas.microsoft.com/office/drawing/2014/main" id="{042A32D3-CB0A-44A4-8ADE-848453307FE3}"/>
              </a:ext>
            </a:extLst>
          </p:cNvPr>
          <p:cNvSpPr>
            <a:spLocks noGrp="1"/>
          </p:cNvSpPr>
          <p:nvPr>
            <p:ph type="body" sz="half" idx="2"/>
          </p:nvPr>
        </p:nvSpPr>
        <p:spPr>
          <a:xfrm>
            <a:off x="813593" y="1906255"/>
            <a:ext cx="3581454" cy="4534886"/>
          </a:xfrm>
        </p:spPr>
        <p:txBody>
          <a:bodyPr vert="horz" lIns="91440" tIns="45720" rIns="91440" bIns="45720" rtlCol="0" anchor="t">
            <a:normAutofit/>
          </a:bodyPr>
          <a:lstStyle>
            <a:defPPr>
              <a:defRPr lang="en-US"/>
            </a:defPPr>
            <a:lvl1pPr marL="0" algn="l" defTabSz="410291" rtl="0" eaLnBrk="1" latinLnBrk="0" hangingPunct="1">
              <a:defRPr sz="1615" kern="1200">
                <a:solidFill>
                  <a:schemeClr val="tx1"/>
                </a:solidFill>
                <a:latin typeface="+mn-lt"/>
                <a:ea typeface="+mn-ea"/>
                <a:cs typeface="+mn-cs"/>
              </a:defRPr>
            </a:lvl1pPr>
            <a:lvl2pPr marL="410291" algn="l" defTabSz="410291" rtl="0" eaLnBrk="1" latinLnBrk="0" hangingPunct="1">
              <a:defRPr sz="1615" kern="1200">
                <a:solidFill>
                  <a:schemeClr val="tx1"/>
                </a:solidFill>
                <a:latin typeface="+mn-lt"/>
                <a:ea typeface="+mn-ea"/>
                <a:cs typeface="+mn-cs"/>
              </a:defRPr>
            </a:lvl2pPr>
            <a:lvl3pPr marL="820583" algn="l" defTabSz="410291" rtl="0" eaLnBrk="1" latinLnBrk="0" hangingPunct="1">
              <a:defRPr sz="1615" kern="1200">
                <a:solidFill>
                  <a:schemeClr val="tx1"/>
                </a:solidFill>
                <a:latin typeface="+mn-lt"/>
                <a:ea typeface="+mn-ea"/>
                <a:cs typeface="+mn-cs"/>
              </a:defRPr>
            </a:lvl3pPr>
            <a:lvl4pPr marL="1230874" algn="l" defTabSz="410291" rtl="0" eaLnBrk="1" latinLnBrk="0" hangingPunct="1">
              <a:defRPr sz="1615" kern="1200">
                <a:solidFill>
                  <a:schemeClr val="tx1"/>
                </a:solidFill>
                <a:latin typeface="+mn-lt"/>
                <a:ea typeface="+mn-ea"/>
                <a:cs typeface="+mn-cs"/>
              </a:defRPr>
            </a:lvl4pPr>
            <a:lvl5pPr marL="1641165" algn="l" defTabSz="410291" rtl="0" eaLnBrk="1" latinLnBrk="0" hangingPunct="1">
              <a:defRPr sz="1615" kern="1200">
                <a:solidFill>
                  <a:schemeClr val="tx1"/>
                </a:solidFill>
                <a:latin typeface="+mn-lt"/>
                <a:ea typeface="+mn-ea"/>
                <a:cs typeface="+mn-cs"/>
              </a:defRPr>
            </a:lvl5pPr>
            <a:lvl6pPr marL="2051456" algn="l" defTabSz="410291" rtl="0" eaLnBrk="1" latinLnBrk="0" hangingPunct="1">
              <a:defRPr sz="1615" kern="1200">
                <a:solidFill>
                  <a:schemeClr val="tx1"/>
                </a:solidFill>
                <a:latin typeface="+mn-lt"/>
                <a:ea typeface="+mn-ea"/>
                <a:cs typeface="+mn-cs"/>
              </a:defRPr>
            </a:lvl6pPr>
            <a:lvl7pPr marL="2461748" algn="l" defTabSz="410291" rtl="0" eaLnBrk="1" latinLnBrk="0" hangingPunct="1">
              <a:defRPr sz="1615" kern="1200">
                <a:solidFill>
                  <a:schemeClr val="tx1"/>
                </a:solidFill>
                <a:latin typeface="+mn-lt"/>
                <a:ea typeface="+mn-ea"/>
                <a:cs typeface="+mn-cs"/>
              </a:defRPr>
            </a:lvl7pPr>
            <a:lvl8pPr marL="2872039" algn="l" defTabSz="410291" rtl="0" eaLnBrk="1" latinLnBrk="0" hangingPunct="1">
              <a:defRPr sz="1615" kern="1200">
                <a:solidFill>
                  <a:schemeClr val="tx1"/>
                </a:solidFill>
                <a:latin typeface="+mn-lt"/>
                <a:ea typeface="+mn-ea"/>
                <a:cs typeface="+mn-cs"/>
              </a:defRPr>
            </a:lvl8pPr>
            <a:lvl9pPr marL="3282330" algn="l" defTabSz="410291" rtl="0" eaLnBrk="1" latinLnBrk="0" hangingPunct="1">
              <a:defRPr sz="1615" kern="1200">
                <a:solidFill>
                  <a:schemeClr val="tx1"/>
                </a:solidFill>
                <a:latin typeface="+mn-lt"/>
                <a:ea typeface="+mn-ea"/>
                <a:cs typeface="+mn-cs"/>
              </a:defRPr>
            </a:lvl9pPr>
          </a:lstStyle>
          <a:p>
            <a:pPr indent="-182880" defTabSz="914400">
              <a:lnSpc>
                <a:spcPct val="90000"/>
              </a:lnSpc>
              <a:buFont typeface="Wingdings" pitchFamily="2" charset="2"/>
              <a:buChar char="§"/>
            </a:pPr>
            <a:r>
              <a:rPr lang="en-US" sz="1400" b="1" dirty="0"/>
              <a:t>Uncovering Valuable Insights</a:t>
            </a:r>
            <a:r>
              <a:rPr lang="en-US" sz="1400" dirty="0"/>
              <a:t>:</a:t>
            </a:r>
          </a:p>
          <a:p>
            <a:pPr marL="227330" lvl="1" defTabSz="914400"/>
            <a:r>
              <a:rPr lang="en-US" sz="1400" dirty="0"/>
              <a:t>Analysis revealed insights crucial for decision-making, including content classification, user segmentation, and recommendation system enhancement, empowering stakeholders to improve user satisfaction, attract new subscribers, and expand the business.</a:t>
            </a:r>
          </a:p>
          <a:p>
            <a:pPr indent="-182880" defTabSz="914400">
              <a:lnSpc>
                <a:spcPct val="90000"/>
              </a:lnSpc>
              <a:buFont typeface="Wingdings" pitchFamily="2" charset="2"/>
              <a:buChar char="§"/>
            </a:pPr>
            <a:r>
              <a:rPr lang="en-US" sz="1400" b="1" dirty="0"/>
              <a:t>Opportunities for Further Exploration</a:t>
            </a:r>
            <a:r>
              <a:rPr lang="en-US" sz="1400" dirty="0"/>
              <a:t>:</a:t>
            </a:r>
          </a:p>
          <a:p>
            <a:pPr marL="227330" lvl="1" defTabSz="914400"/>
            <a:r>
              <a:rPr lang="en-US" sz="1400" dirty="0"/>
              <a:t>Further exploration of clustering algorithms and association rule mining techniques, customized to specific business inquiries, holds potential for discovering additional insights and fine-tuning advancement strategies.</a:t>
            </a:r>
          </a:p>
          <a:p>
            <a:pPr marL="188595" indent="-182880" defTabSz="914400">
              <a:lnSpc>
                <a:spcPct val="90000"/>
              </a:lnSpc>
              <a:spcBef>
                <a:spcPts val="794"/>
              </a:spcBef>
              <a:buFont typeface="Wingdings" pitchFamily="2" charset="2"/>
              <a:buChar char="§"/>
            </a:pPr>
            <a:endParaRPr lang="en-US" sz="1200" b="1"/>
          </a:p>
        </p:txBody>
      </p:sp>
      <p:sp>
        <p:nvSpPr>
          <p:cNvPr id="80" name="Freeform: Shape 79">
            <a:extLst>
              <a:ext uri="{FF2B5EF4-FFF2-40B4-BE49-F238E27FC236}">
                <a16:creationId xmlns:a16="http://schemas.microsoft.com/office/drawing/2014/main" id="{B16070FD-9EB8-4AC8-A8E2-267228385B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34843" y="0"/>
            <a:ext cx="4709157" cy="6858000"/>
          </a:xfrm>
          <a:custGeom>
            <a:avLst/>
            <a:gdLst>
              <a:gd name="connsiteX0" fmla="*/ 45571 w 6278877"/>
              <a:gd name="connsiteY0" fmla="*/ 0 h 6858000"/>
              <a:gd name="connsiteX1" fmla="*/ 6278877 w 6278877"/>
              <a:gd name="connsiteY1" fmla="*/ 0 h 6858000"/>
              <a:gd name="connsiteX2" fmla="*/ 6278877 w 6278877"/>
              <a:gd name="connsiteY2" fmla="*/ 6858000 h 6858000"/>
              <a:gd name="connsiteX3" fmla="*/ 3292307 w 6278877"/>
              <a:gd name="connsiteY3" fmla="*/ 6858000 h 6858000"/>
              <a:gd name="connsiteX4" fmla="*/ 3181525 w 6278877"/>
              <a:gd name="connsiteY4" fmla="*/ 6786980 h 6858000"/>
              <a:gd name="connsiteX5" fmla="*/ 0 w 6278877"/>
              <a:gd name="connsiteY5" fmla="*/ 803252 h 6858000"/>
              <a:gd name="connsiteX6" fmla="*/ 37255 w 6278877"/>
              <a:gd name="connsiteY6" fmla="*/ 6544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7" h="6858000">
                <a:moveTo>
                  <a:pt x="45571" y="0"/>
                </a:moveTo>
                <a:lnTo>
                  <a:pt x="6278877" y="0"/>
                </a:lnTo>
                <a:lnTo>
                  <a:pt x="6278877" y="6858000"/>
                </a:lnTo>
                <a:lnTo>
                  <a:pt x="3292307" y="6858000"/>
                </a:lnTo>
                <a:lnTo>
                  <a:pt x="3181525" y="6786980"/>
                </a:lnTo>
                <a:cubicBezTo>
                  <a:pt x="1262020" y="5490189"/>
                  <a:pt x="0" y="3294101"/>
                  <a:pt x="0" y="803252"/>
                </a:cubicBezTo>
                <a:cubicBezTo>
                  <a:pt x="0" y="554167"/>
                  <a:pt x="12619" y="308030"/>
                  <a:pt x="37255" y="65445"/>
                </a:cubicBezTo>
                <a:close/>
              </a:path>
            </a:pathLst>
          </a:cu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Netflix lets advertisers take their money back after missing viewership  targets">
            <a:extLst>
              <a:ext uri="{FF2B5EF4-FFF2-40B4-BE49-F238E27FC236}">
                <a16:creationId xmlns:a16="http://schemas.microsoft.com/office/drawing/2014/main" id="{F9C4B7B8-0679-986A-EDF0-604C0C4BCC63}"/>
              </a:ext>
            </a:extLst>
          </p:cNvPr>
          <p:cNvPicPr>
            <a:picLocks noChangeAspect="1"/>
          </p:cNvPicPr>
          <p:nvPr/>
        </p:nvPicPr>
        <p:blipFill>
          <a:blip r:embed="rId5"/>
          <a:stretch>
            <a:fillRect/>
          </a:stretch>
        </p:blipFill>
        <p:spPr>
          <a:xfrm>
            <a:off x="5453363" y="1764262"/>
            <a:ext cx="3163863" cy="1779672"/>
          </a:xfrm>
          <a:prstGeom prst="rect">
            <a:avLst/>
          </a:prstGeom>
        </p:spPr>
      </p:pic>
    </p:spTree>
    <p:extLst>
      <p:ext uri="{BB962C8B-B14F-4D97-AF65-F5344CB8AC3E}">
        <p14:creationId xmlns:p14="http://schemas.microsoft.com/office/powerpoint/2010/main" val="3086029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tint val="75000"/>
                <a:shade val="58000"/>
                <a:satMod val="120000"/>
              </a:schemeClr>
              <a:schemeClr val="bg1">
                <a:tint val="50000"/>
                <a:shade val="96000"/>
              </a:schemeClr>
            </a:duotone>
          </a:blip>
          <a:tile tx="0" ty="0" sx="100000" sy="100000" flip="none" algn="tl"/>
        </a:blipFill>
        <a:effectLst/>
      </p:bgPr>
    </p:bg>
    <p:spTree>
      <p:nvGrpSpPr>
        <p:cNvPr id="1" name=""/>
        <p:cNvGrpSpPr/>
        <p:nvPr/>
      </p:nvGrpSpPr>
      <p:grpSpPr>
        <a:xfrm>
          <a:off x="0" y="0"/>
          <a:ext cx="0" cy="0"/>
          <a:chOff x="0" y="0"/>
          <a:chExt cx="0" cy="0"/>
        </a:xfrm>
      </p:grpSpPr>
      <p:grpSp>
        <p:nvGrpSpPr>
          <p:cNvPr id="105" name="Group 104">
            <a:extLst>
              <a:ext uri="{FF2B5EF4-FFF2-40B4-BE49-F238E27FC236}">
                <a16:creationId xmlns:a16="http://schemas.microsoft.com/office/drawing/2014/main" id="{EC78E3E1-BBBA-4058-AAEB-714F04B025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51293" y="6229681"/>
            <a:ext cx="342900" cy="457200"/>
            <a:chOff x="11361456" y="6195813"/>
            <a:chExt cx="548640" cy="548640"/>
          </a:xfrm>
        </p:grpSpPr>
        <p:sp>
          <p:nvSpPr>
            <p:cNvPr id="106" name="Oval 105">
              <a:extLst>
                <a:ext uri="{FF2B5EF4-FFF2-40B4-BE49-F238E27FC236}">
                  <a16:creationId xmlns:a16="http://schemas.microsoft.com/office/drawing/2014/main" id="{86860FA5-CE2B-4019-8FD1-031D7D84E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3">
                <a:duotone>
                  <a:schemeClr val="accent1">
                    <a:shade val="45000"/>
                    <a:satMod val="135000"/>
                  </a:schemeClr>
                  <a:prstClr val="white"/>
                </a:duotone>
                <a:extLst>
                  <a:ext uri="{BEBA8EAE-BF5A-486C-A8C5-ECC9F3942E4B}">
                    <a14:imgProps xmlns:a14="http://schemas.microsoft.com/office/drawing/2010/main">
                      <a14:imgLayer r:embed="rId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7" name="Oval 106">
              <a:extLst>
                <a:ext uri="{FF2B5EF4-FFF2-40B4-BE49-F238E27FC236}">
                  <a16:creationId xmlns:a16="http://schemas.microsoft.com/office/drawing/2014/main" id="{392DF474-2C37-4DC7-B889-E88EAADEA6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useBgFill="1">
        <p:nvSpPr>
          <p:cNvPr id="109" name="Rectangle 108">
            <a:extLst>
              <a:ext uri="{FF2B5EF4-FFF2-40B4-BE49-F238E27FC236}">
                <a16:creationId xmlns:a16="http://schemas.microsoft.com/office/drawing/2014/main" id="{2A0E4E09-FC02-4ADC-951A-3FFA90B6FE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4A8DBB-68C8-4929-BA0D-B81FA200C4AB}"/>
              </a:ext>
            </a:extLst>
          </p:cNvPr>
          <p:cNvSpPr>
            <a:spLocks noGrp="1"/>
          </p:cNvSpPr>
          <p:nvPr>
            <p:ph type="title"/>
          </p:nvPr>
        </p:nvSpPr>
        <p:spPr>
          <a:xfrm>
            <a:off x="4789713" y="484632"/>
            <a:ext cx="3556472" cy="1030670"/>
          </a:xfrm>
        </p:spPr>
        <p:txBody>
          <a:bodyPr vert="horz" lIns="91440" tIns="45720" rIns="91440" bIns="45720" rtlCol="0" anchor="ctr">
            <a:normAutofit/>
          </a:bodyPr>
          <a:lstStyle>
            <a:defPPr>
              <a:defRPr lang="en-US"/>
            </a:defPPr>
            <a:lvl1pPr marL="0" algn="l" defTabSz="410291" rtl="0" eaLnBrk="1" latinLnBrk="0" hangingPunct="1">
              <a:defRPr sz="1615" kern="1200">
                <a:solidFill>
                  <a:schemeClr val="tx1"/>
                </a:solidFill>
                <a:latin typeface="+mn-lt"/>
                <a:ea typeface="+mn-ea"/>
                <a:cs typeface="+mn-cs"/>
              </a:defRPr>
            </a:lvl1pPr>
            <a:lvl2pPr marL="410291" algn="l" defTabSz="410291" rtl="0" eaLnBrk="1" latinLnBrk="0" hangingPunct="1">
              <a:defRPr sz="1615" kern="1200">
                <a:solidFill>
                  <a:schemeClr val="tx1"/>
                </a:solidFill>
                <a:latin typeface="+mn-lt"/>
                <a:ea typeface="+mn-ea"/>
                <a:cs typeface="+mn-cs"/>
              </a:defRPr>
            </a:lvl2pPr>
            <a:lvl3pPr marL="820583" algn="l" defTabSz="410291" rtl="0" eaLnBrk="1" latinLnBrk="0" hangingPunct="1">
              <a:defRPr sz="1615" kern="1200">
                <a:solidFill>
                  <a:schemeClr val="tx1"/>
                </a:solidFill>
                <a:latin typeface="+mn-lt"/>
                <a:ea typeface="+mn-ea"/>
                <a:cs typeface="+mn-cs"/>
              </a:defRPr>
            </a:lvl3pPr>
            <a:lvl4pPr marL="1230874" algn="l" defTabSz="410291" rtl="0" eaLnBrk="1" latinLnBrk="0" hangingPunct="1">
              <a:defRPr sz="1615" kern="1200">
                <a:solidFill>
                  <a:schemeClr val="tx1"/>
                </a:solidFill>
                <a:latin typeface="+mn-lt"/>
                <a:ea typeface="+mn-ea"/>
                <a:cs typeface="+mn-cs"/>
              </a:defRPr>
            </a:lvl4pPr>
            <a:lvl5pPr marL="1641165" algn="l" defTabSz="410291" rtl="0" eaLnBrk="1" latinLnBrk="0" hangingPunct="1">
              <a:defRPr sz="1615" kern="1200">
                <a:solidFill>
                  <a:schemeClr val="tx1"/>
                </a:solidFill>
                <a:latin typeface="+mn-lt"/>
                <a:ea typeface="+mn-ea"/>
                <a:cs typeface="+mn-cs"/>
              </a:defRPr>
            </a:lvl5pPr>
            <a:lvl6pPr marL="2051456" algn="l" defTabSz="410291" rtl="0" eaLnBrk="1" latinLnBrk="0" hangingPunct="1">
              <a:defRPr sz="1615" kern="1200">
                <a:solidFill>
                  <a:schemeClr val="tx1"/>
                </a:solidFill>
                <a:latin typeface="+mn-lt"/>
                <a:ea typeface="+mn-ea"/>
                <a:cs typeface="+mn-cs"/>
              </a:defRPr>
            </a:lvl6pPr>
            <a:lvl7pPr marL="2461748" algn="l" defTabSz="410291" rtl="0" eaLnBrk="1" latinLnBrk="0" hangingPunct="1">
              <a:defRPr sz="1615" kern="1200">
                <a:solidFill>
                  <a:schemeClr val="tx1"/>
                </a:solidFill>
                <a:latin typeface="+mn-lt"/>
                <a:ea typeface="+mn-ea"/>
                <a:cs typeface="+mn-cs"/>
              </a:defRPr>
            </a:lvl7pPr>
            <a:lvl8pPr marL="2872039" algn="l" defTabSz="410291" rtl="0" eaLnBrk="1" latinLnBrk="0" hangingPunct="1">
              <a:defRPr sz="1615" kern="1200">
                <a:solidFill>
                  <a:schemeClr val="tx1"/>
                </a:solidFill>
                <a:latin typeface="+mn-lt"/>
                <a:ea typeface="+mn-ea"/>
                <a:cs typeface="+mn-cs"/>
              </a:defRPr>
            </a:lvl8pPr>
            <a:lvl9pPr marL="3282330" algn="l" defTabSz="410291" rtl="0" eaLnBrk="1" latinLnBrk="0" hangingPunct="1">
              <a:defRPr sz="1615" kern="1200">
                <a:solidFill>
                  <a:schemeClr val="tx1"/>
                </a:solidFill>
                <a:latin typeface="+mn-lt"/>
                <a:ea typeface="+mn-ea"/>
                <a:cs typeface="+mn-cs"/>
              </a:defRPr>
            </a:lvl9pPr>
          </a:lstStyle>
          <a:p>
            <a:pPr defTabSz="914400"/>
            <a:r>
              <a:rPr lang="en-US" sz="4200">
                <a:latin typeface="+mj-lt"/>
                <a:ea typeface="+mj-ea"/>
                <a:cs typeface="+mj-cs"/>
              </a:rPr>
              <a:t>Introduction</a:t>
            </a:r>
          </a:p>
        </p:txBody>
      </p:sp>
      <p:sp>
        <p:nvSpPr>
          <p:cNvPr id="111" name="Freeform: Shape 110">
            <a:extLst>
              <a:ext uri="{FF2B5EF4-FFF2-40B4-BE49-F238E27FC236}">
                <a16:creationId xmlns:a16="http://schemas.microsoft.com/office/drawing/2014/main" id="{E5821A2D-F010-4C2B-8819-23281D9C77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
            <a:ext cx="4571771" cy="6857997"/>
          </a:xfrm>
          <a:custGeom>
            <a:avLst/>
            <a:gdLst>
              <a:gd name="connsiteX0" fmla="*/ 3435036 w 6095695"/>
              <a:gd name="connsiteY0" fmla="*/ 0 h 6857997"/>
              <a:gd name="connsiteX1" fmla="*/ 4198562 w 6095695"/>
              <a:gd name="connsiteY1" fmla="*/ 0 h 6857997"/>
              <a:gd name="connsiteX2" fmla="*/ 4365987 w 6095695"/>
              <a:gd name="connsiteY2" fmla="*/ 128761 h 6857997"/>
              <a:gd name="connsiteX3" fmla="*/ 6095695 w 6095695"/>
              <a:gd name="connsiteY3" fmla="*/ 3718209 h 6857997"/>
              <a:gd name="connsiteX4" fmla="*/ 4860911 w 6095695"/>
              <a:gd name="connsiteY4" fmla="*/ 6845880 h 6857997"/>
              <a:gd name="connsiteX5" fmla="*/ 4849107 w 6095695"/>
              <a:gd name="connsiteY5" fmla="*/ 6857997 h 6857997"/>
              <a:gd name="connsiteX6" fmla="*/ 4253869 w 6095695"/>
              <a:gd name="connsiteY6" fmla="*/ 6857997 h 6857997"/>
              <a:gd name="connsiteX7" fmla="*/ 4409441 w 6095695"/>
              <a:gd name="connsiteY7" fmla="*/ 6719623 h 6857997"/>
              <a:gd name="connsiteX8" fmla="*/ 5679794 w 6095695"/>
              <a:gd name="connsiteY8" fmla="*/ 3718209 h 6857997"/>
              <a:gd name="connsiteX9" fmla="*/ 3591563 w 6095695"/>
              <a:gd name="connsiteY9" fmla="*/ 88079 h 6857997"/>
              <a:gd name="connsiteX10" fmla="*/ 0 w 6095695"/>
              <a:gd name="connsiteY10" fmla="*/ 0 h 6857997"/>
              <a:gd name="connsiteX11" fmla="*/ 3177466 w 6095695"/>
              <a:gd name="connsiteY11" fmla="*/ 0 h 6857997"/>
              <a:gd name="connsiteX12" fmla="*/ 3353291 w 6095695"/>
              <a:gd name="connsiteY12" fmla="*/ 88129 h 6857997"/>
              <a:gd name="connsiteX13" fmla="*/ 5560965 w 6095695"/>
              <a:gd name="connsiteY13" fmla="*/ 3718209 h 6857997"/>
              <a:gd name="connsiteX14" fmla="*/ 4325417 w 6095695"/>
              <a:gd name="connsiteY14" fmla="*/ 6637392 h 6857997"/>
              <a:gd name="connsiteX15" fmla="*/ 4077394 w 6095695"/>
              <a:gd name="connsiteY15" fmla="*/ 6857997 h 6857997"/>
              <a:gd name="connsiteX16" fmla="*/ 0 w 6095695"/>
              <a:gd name="connsiteY16" fmla="*/ 6857997 h 6857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095695" h="6857997">
                <a:moveTo>
                  <a:pt x="3435036" y="0"/>
                </a:moveTo>
                <a:lnTo>
                  <a:pt x="4198562" y="0"/>
                </a:lnTo>
                <a:lnTo>
                  <a:pt x="4365987" y="128761"/>
                </a:lnTo>
                <a:cubicBezTo>
                  <a:pt x="5422363" y="981944"/>
                  <a:pt x="6095695" y="2273123"/>
                  <a:pt x="6095695" y="3718209"/>
                </a:cubicBezTo>
                <a:cubicBezTo>
                  <a:pt x="6095695" y="4922447"/>
                  <a:pt x="5628104" y="6019805"/>
                  <a:pt x="4860911" y="6845880"/>
                </a:cubicBezTo>
                <a:lnTo>
                  <a:pt x="4849107" y="6857997"/>
                </a:lnTo>
                <a:lnTo>
                  <a:pt x="4253869" y="6857997"/>
                </a:lnTo>
                <a:lnTo>
                  <a:pt x="4409441" y="6719623"/>
                </a:lnTo>
                <a:cubicBezTo>
                  <a:pt x="5194330" y="5951494"/>
                  <a:pt x="5679794" y="4890334"/>
                  <a:pt x="5679794" y="3718209"/>
                </a:cubicBezTo>
                <a:cubicBezTo>
                  <a:pt x="5679794" y="2179795"/>
                  <a:pt x="4843506" y="832535"/>
                  <a:pt x="3591563" y="88079"/>
                </a:cubicBezTo>
                <a:close/>
                <a:moveTo>
                  <a:pt x="0" y="0"/>
                </a:moveTo>
                <a:lnTo>
                  <a:pt x="3177466" y="0"/>
                </a:lnTo>
                <a:lnTo>
                  <a:pt x="3353291" y="88129"/>
                </a:lnTo>
                <a:cubicBezTo>
                  <a:pt x="4668281" y="787221"/>
                  <a:pt x="5560965" y="2150692"/>
                  <a:pt x="5560965" y="3718209"/>
                </a:cubicBezTo>
                <a:cubicBezTo>
                  <a:pt x="5560965" y="4858221"/>
                  <a:pt x="5088802" y="5890308"/>
                  <a:pt x="4325417" y="6637392"/>
                </a:cubicBezTo>
                <a:lnTo>
                  <a:pt x="4077394" y="6857997"/>
                </a:lnTo>
                <a:lnTo>
                  <a:pt x="0" y="6857997"/>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descr="A screenshot of a video game&#10;&#10;Description automatically generated">
            <a:extLst>
              <a:ext uri="{FF2B5EF4-FFF2-40B4-BE49-F238E27FC236}">
                <a16:creationId xmlns:a16="http://schemas.microsoft.com/office/drawing/2014/main" id="{9C9048AF-459F-E477-6F12-373A9DB33C75}"/>
              </a:ext>
            </a:extLst>
          </p:cNvPr>
          <p:cNvPicPr>
            <a:picLocks noChangeAspect="1"/>
          </p:cNvPicPr>
          <p:nvPr/>
        </p:nvPicPr>
        <p:blipFill>
          <a:blip r:embed="rId5"/>
          <a:stretch>
            <a:fillRect/>
          </a:stretch>
        </p:blipFill>
        <p:spPr>
          <a:xfrm>
            <a:off x="415841" y="2653987"/>
            <a:ext cx="3475873" cy="1551302"/>
          </a:xfrm>
          <a:prstGeom prst="rect">
            <a:avLst/>
          </a:prstGeom>
        </p:spPr>
      </p:pic>
      <p:sp>
        <p:nvSpPr>
          <p:cNvPr id="3" name="TextBox 2">
            <a:extLst>
              <a:ext uri="{FF2B5EF4-FFF2-40B4-BE49-F238E27FC236}">
                <a16:creationId xmlns:a16="http://schemas.microsoft.com/office/drawing/2014/main" id="{9188CB2D-D352-4C6E-B131-E400AAF10D57}"/>
              </a:ext>
            </a:extLst>
          </p:cNvPr>
          <p:cNvSpPr txBox="1"/>
          <p:nvPr/>
        </p:nvSpPr>
        <p:spPr>
          <a:xfrm>
            <a:off x="4789713" y="1515302"/>
            <a:ext cx="3545267" cy="4488808"/>
          </a:xfrm>
          <a:prstGeom prst="rect">
            <a:avLst/>
          </a:prstGeom>
        </p:spPr>
        <p:txBody>
          <a:bodyPr vert="horz" lIns="91440" tIns="45720" rIns="91440" bIns="45720" rtlCol="0" anchor="t">
            <a:noAutofit/>
          </a:bodyPr>
          <a:lstStyle>
            <a:defPPr>
              <a:defRPr lang="en-US"/>
            </a:defPPr>
            <a:lvl1pPr marL="0" algn="l" defTabSz="410291" rtl="0" eaLnBrk="1" latinLnBrk="0" hangingPunct="1">
              <a:defRPr sz="1615" kern="1200">
                <a:solidFill>
                  <a:schemeClr val="tx1"/>
                </a:solidFill>
                <a:latin typeface="+mn-lt"/>
                <a:ea typeface="+mn-ea"/>
                <a:cs typeface="+mn-cs"/>
              </a:defRPr>
            </a:lvl1pPr>
            <a:lvl2pPr marL="410291" algn="l" defTabSz="410291" rtl="0" eaLnBrk="1" latinLnBrk="0" hangingPunct="1">
              <a:defRPr sz="1615" kern="1200">
                <a:solidFill>
                  <a:schemeClr val="tx1"/>
                </a:solidFill>
                <a:latin typeface="+mn-lt"/>
                <a:ea typeface="+mn-ea"/>
                <a:cs typeface="+mn-cs"/>
              </a:defRPr>
            </a:lvl2pPr>
            <a:lvl3pPr marL="820583" algn="l" defTabSz="410291" rtl="0" eaLnBrk="1" latinLnBrk="0" hangingPunct="1">
              <a:defRPr sz="1615" kern="1200">
                <a:solidFill>
                  <a:schemeClr val="tx1"/>
                </a:solidFill>
                <a:latin typeface="+mn-lt"/>
                <a:ea typeface="+mn-ea"/>
                <a:cs typeface="+mn-cs"/>
              </a:defRPr>
            </a:lvl3pPr>
            <a:lvl4pPr marL="1230874" algn="l" defTabSz="410291" rtl="0" eaLnBrk="1" latinLnBrk="0" hangingPunct="1">
              <a:defRPr sz="1615" kern="1200">
                <a:solidFill>
                  <a:schemeClr val="tx1"/>
                </a:solidFill>
                <a:latin typeface="+mn-lt"/>
                <a:ea typeface="+mn-ea"/>
                <a:cs typeface="+mn-cs"/>
              </a:defRPr>
            </a:lvl4pPr>
            <a:lvl5pPr marL="1641165" algn="l" defTabSz="410291" rtl="0" eaLnBrk="1" latinLnBrk="0" hangingPunct="1">
              <a:defRPr sz="1615" kern="1200">
                <a:solidFill>
                  <a:schemeClr val="tx1"/>
                </a:solidFill>
                <a:latin typeface="+mn-lt"/>
                <a:ea typeface="+mn-ea"/>
                <a:cs typeface="+mn-cs"/>
              </a:defRPr>
            </a:lvl5pPr>
            <a:lvl6pPr marL="2051456" algn="l" defTabSz="410291" rtl="0" eaLnBrk="1" latinLnBrk="0" hangingPunct="1">
              <a:defRPr sz="1615" kern="1200">
                <a:solidFill>
                  <a:schemeClr val="tx1"/>
                </a:solidFill>
                <a:latin typeface="+mn-lt"/>
                <a:ea typeface="+mn-ea"/>
                <a:cs typeface="+mn-cs"/>
              </a:defRPr>
            </a:lvl6pPr>
            <a:lvl7pPr marL="2461748" algn="l" defTabSz="410291" rtl="0" eaLnBrk="1" latinLnBrk="0" hangingPunct="1">
              <a:defRPr sz="1615" kern="1200">
                <a:solidFill>
                  <a:schemeClr val="tx1"/>
                </a:solidFill>
                <a:latin typeface="+mn-lt"/>
                <a:ea typeface="+mn-ea"/>
                <a:cs typeface="+mn-cs"/>
              </a:defRPr>
            </a:lvl7pPr>
            <a:lvl8pPr marL="2872039" algn="l" defTabSz="410291" rtl="0" eaLnBrk="1" latinLnBrk="0" hangingPunct="1">
              <a:defRPr sz="1615" kern="1200">
                <a:solidFill>
                  <a:schemeClr val="tx1"/>
                </a:solidFill>
                <a:latin typeface="+mn-lt"/>
                <a:ea typeface="+mn-ea"/>
                <a:cs typeface="+mn-cs"/>
              </a:defRPr>
            </a:lvl8pPr>
            <a:lvl9pPr marL="3282330" algn="l" defTabSz="410291" rtl="0" eaLnBrk="1" latinLnBrk="0" hangingPunct="1">
              <a:defRPr sz="1615" kern="1200">
                <a:solidFill>
                  <a:schemeClr val="tx1"/>
                </a:solidFill>
                <a:latin typeface="+mn-lt"/>
                <a:ea typeface="+mn-ea"/>
                <a:cs typeface="+mn-cs"/>
              </a:defRPr>
            </a:lvl9pPr>
          </a:lstStyle>
          <a:p>
            <a:pPr marL="377825" indent="-182880" defTabSz="914400">
              <a:lnSpc>
                <a:spcPct val="90000"/>
              </a:lnSpc>
              <a:spcAft>
                <a:spcPts val="397"/>
              </a:spcAft>
              <a:buClr>
                <a:schemeClr val="accent1">
                  <a:lumMod val="75000"/>
                </a:schemeClr>
              </a:buClr>
              <a:buSzPct val="85000"/>
              <a:buFont typeface="Wingdings" pitchFamily="2" charset="2"/>
              <a:buChar char="§"/>
            </a:pPr>
            <a:endParaRPr lang="en-US" sz="1100" dirty="0"/>
          </a:p>
          <a:p>
            <a:pPr indent="-182880" defTabSz="914400">
              <a:lnSpc>
                <a:spcPct val="90000"/>
              </a:lnSpc>
              <a:spcAft>
                <a:spcPts val="397"/>
              </a:spcAft>
              <a:buClr>
                <a:schemeClr val="accent1">
                  <a:lumMod val="75000"/>
                </a:schemeClr>
              </a:buClr>
              <a:buSzPct val="85000"/>
              <a:buFont typeface="Wingdings" pitchFamily="2" charset="2"/>
              <a:buChar char="§"/>
            </a:pPr>
            <a:endParaRPr lang="en-US" sz="1300" dirty="0"/>
          </a:p>
          <a:p>
            <a:pPr indent="-182880" defTabSz="914400">
              <a:lnSpc>
                <a:spcPct val="90000"/>
              </a:lnSpc>
              <a:buClr>
                <a:schemeClr val="accent1">
                  <a:lumMod val="75000"/>
                </a:schemeClr>
              </a:buClr>
              <a:buSzPct val="85000"/>
              <a:buFont typeface="Wingdings" pitchFamily="2" charset="2"/>
              <a:buChar char="§"/>
            </a:pPr>
            <a:r>
              <a:rPr lang="en-US" sz="1300" b="1" dirty="0"/>
              <a:t>Data Overview</a:t>
            </a:r>
            <a:r>
              <a:rPr lang="en-US" sz="1300" dirty="0"/>
              <a:t>: I analyzed a dataset sourced from Kaggle, containing 8,807 entries with 12 variables detailing Netflix's film and television content. Variables include director, release year, rating, runtime, genre, and synopsis.</a:t>
            </a:r>
          </a:p>
          <a:p>
            <a:pPr indent="-182880" defTabSz="914400">
              <a:lnSpc>
                <a:spcPct val="90000"/>
              </a:lnSpc>
              <a:buClr>
                <a:schemeClr val="accent1">
                  <a:lumMod val="75000"/>
                </a:schemeClr>
              </a:buClr>
              <a:buSzPct val="85000"/>
              <a:buFont typeface="Wingdings" pitchFamily="2" charset="2"/>
              <a:buChar char="§"/>
            </a:pPr>
            <a:endParaRPr lang="en-US" sz="1300" dirty="0"/>
          </a:p>
          <a:p>
            <a:pPr indent="-182880" defTabSz="914400">
              <a:lnSpc>
                <a:spcPct val="90000"/>
              </a:lnSpc>
              <a:buClr>
                <a:schemeClr val="accent1">
                  <a:lumMod val="75000"/>
                </a:schemeClr>
              </a:buClr>
              <a:buSzPct val="85000"/>
              <a:buFont typeface="Wingdings" pitchFamily="2" charset="2"/>
              <a:buChar char="§"/>
            </a:pPr>
            <a:r>
              <a:rPr lang="en-US" sz="1300" b="1" dirty="0"/>
              <a:t>Strategic Objective</a:t>
            </a:r>
            <a:r>
              <a:rPr lang="en-US" sz="1300" dirty="0"/>
              <a:t>: Our primary aim is to leverage viewer preferences and recent data to enhance content selection, recommendation systems, and platform features. This initiative is crucial for attracting and retaining subscribers, thus fostering sustained growth for Netflix.</a:t>
            </a:r>
          </a:p>
          <a:p>
            <a:pPr indent="-182880" defTabSz="914400">
              <a:lnSpc>
                <a:spcPct val="90000"/>
              </a:lnSpc>
              <a:buClr>
                <a:schemeClr val="accent1">
                  <a:lumMod val="75000"/>
                </a:schemeClr>
              </a:buClr>
              <a:buSzPct val="85000"/>
              <a:buFont typeface="Wingdings" pitchFamily="2" charset="2"/>
              <a:buChar char="§"/>
            </a:pPr>
            <a:endParaRPr lang="en-US" sz="1300" dirty="0"/>
          </a:p>
          <a:p>
            <a:pPr indent="-182880" defTabSz="914400">
              <a:lnSpc>
                <a:spcPct val="90000"/>
              </a:lnSpc>
              <a:buClr>
                <a:schemeClr val="accent1">
                  <a:lumMod val="75000"/>
                </a:schemeClr>
              </a:buClr>
              <a:buSzPct val="85000"/>
              <a:buFont typeface="Wingdings" pitchFamily="2" charset="2"/>
              <a:buChar char="§"/>
            </a:pPr>
            <a:r>
              <a:rPr lang="en-US" sz="1300" b="1" dirty="0"/>
              <a:t>Approach</a:t>
            </a:r>
            <a:r>
              <a:rPr lang="en-US" sz="1300" dirty="0"/>
              <a:t>: Through exploratory data analysis and various data mining techniques, we aim to derive actionable insights. This process is poised to elevate user satisfaction, bolster engagement, and solidify Netflix's market position in the streaming industry.</a:t>
            </a:r>
          </a:p>
          <a:p>
            <a:pPr marL="377825" indent="-182880" defTabSz="914400">
              <a:lnSpc>
                <a:spcPct val="90000"/>
              </a:lnSpc>
              <a:spcAft>
                <a:spcPts val="397"/>
              </a:spcAft>
              <a:buClr>
                <a:schemeClr val="accent1">
                  <a:lumMod val="75000"/>
                </a:schemeClr>
              </a:buClr>
              <a:buSzPct val="85000"/>
              <a:buFont typeface="Wingdings" pitchFamily="2" charset="2"/>
              <a:buChar char="§"/>
            </a:pPr>
            <a:endParaRPr lang="en-US" sz="1100" dirty="0"/>
          </a:p>
        </p:txBody>
      </p:sp>
      <p:grpSp>
        <p:nvGrpSpPr>
          <p:cNvPr id="113" name="Group 112">
            <a:extLst>
              <a:ext uri="{FF2B5EF4-FFF2-40B4-BE49-F238E27FC236}">
                <a16:creationId xmlns:a16="http://schemas.microsoft.com/office/drawing/2014/main" id="{D68B9961-F007-40D1-AF51-61B6DE5106C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51293" y="6229681"/>
            <a:ext cx="342900" cy="457200"/>
            <a:chOff x="11361456" y="6195813"/>
            <a:chExt cx="548640" cy="548640"/>
          </a:xfrm>
        </p:grpSpPr>
        <p:sp>
          <p:nvSpPr>
            <p:cNvPr id="114" name="Oval 113">
              <a:extLst>
                <a:ext uri="{FF2B5EF4-FFF2-40B4-BE49-F238E27FC236}">
                  <a16:creationId xmlns:a16="http://schemas.microsoft.com/office/drawing/2014/main" id="{E9FDF494-C7FB-47DF-BD39-1F65FA5508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3">
                <a:duotone>
                  <a:schemeClr val="accent1">
                    <a:shade val="45000"/>
                    <a:satMod val="135000"/>
                  </a:schemeClr>
                  <a:prstClr val="white"/>
                </a:duotone>
                <a:extLst>
                  <a:ext uri="{BEBA8EAE-BF5A-486C-A8C5-ECC9F3942E4B}">
                    <a14:imgProps xmlns:a14="http://schemas.microsoft.com/office/drawing/2010/main">
                      <a14:imgLayer r:embed="rId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a:lstStyle/>
            <a:p>
              <a:endParaRPr lang="en-US"/>
            </a:p>
          </p:txBody>
        </p:sp>
        <p:sp>
          <p:nvSpPr>
            <p:cNvPr id="115" name="Oval 114">
              <a:extLst>
                <a:ext uri="{FF2B5EF4-FFF2-40B4-BE49-F238E27FC236}">
                  <a16:creationId xmlns:a16="http://schemas.microsoft.com/office/drawing/2014/main" id="{3A822E1C-4C1A-4BEE-B19C-0FFB2D57BB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a:lstStyle/>
            <a:p>
              <a:endParaRPr lang="en-US"/>
            </a:p>
          </p:txBody>
        </p:sp>
      </p:grpSp>
    </p:spTree>
    <p:extLst>
      <p:ext uri="{BB962C8B-B14F-4D97-AF65-F5344CB8AC3E}">
        <p14:creationId xmlns:p14="http://schemas.microsoft.com/office/powerpoint/2010/main" val="1104318503"/>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0" name="Group 69">
            <a:extLst>
              <a:ext uri="{FF2B5EF4-FFF2-40B4-BE49-F238E27FC236}">
                <a16:creationId xmlns:a16="http://schemas.microsoft.com/office/drawing/2014/main" id="{EC78E3E1-BBBA-4058-AAEB-714F04B025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51293" y="6229681"/>
            <a:ext cx="342900" cy="457200"/>
            <a:chOff x="11361456" y="6195813"/>
            <a:chExt cx="548640" cy="548640"/>
          </a:xfrm>
        </p:grpSpPr>
        <p:sp>
          <p:nvSpPr>
            <p:cNvPr id="59" name="Oval 58">
              <a:extLst>
                <a:ext uri="{FF2B5EF4-FFF2-40B4-BE49-F238E27FC236}">
                  <a16:creationId xmlns:a16="http://schemas.microsoft.com/office/drawing/2014/main" id="{86860FA5-CE2B-4019-8FD1-031D7D84E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60" name="Oval 59">
              <a:extLst>
                <a:ext uri="{FF2B5EF4-FFF2-40B4-BE49-F238E27FC236}">
                  <a16:creationId xmlns:a16="http://schemas.microsoft.com/office/drawing/2014/main" id="{392DF474-2C37-4DC7-B889-E88EAADEA6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1" name="Rectangle 70">
            <a:extLst>
              <a:ext uri="{FF2B5EF4-FFF2-40B4-BE49-F238E27FC236}">
                <a16:creationId xmlns:a16="http://schemas.microsoft.com/office/drawing/2014/main" id="{F3AF35CD-DA30-4E34-B0F3-32C27766DA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77232" y="0"/>
            <a:ext cx="3266767" cy="6857999"/>
          </a:xfrm>
          <a:prstGeom prst="rect">
            <a:avLst/>
          </a:prstGeom>
          <a:blipFill dpi="0" rotWithShape="1">
            <a:blip r:embed="rId4">
              <a:alphaModFix amt="60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C9768E99-C7B7-49BE-96DA-3BA56BAFD7D5}"/>
              </a:ext>
            </a:extLst>
          </p:cNvPr>
          <p:cNvSpPr>
            <a:spLocks noGrp="1"/>
          </p:cNvSpPr>
          <p:nvPr>
            <p:ph type="title"/>
          </p:nvPr>
        </p:nvSpPr>
        <p:spPr>
          <a:xfrm>
            <a:off x="6184497" y="182073"/>
            <a:ext cx="2658026" cy="1609344"/>
          </a:xfrm>
          <a:ln>
            <a:noFill/>
          </a:ln>
        </p:spPr>
        <p:txBody>
          <a:bodyPr vert="horz" lIns="91440" tIns="45720" rIns="91440" bIns="45720" rtlCol="0" anchor="ctr">
            <a:normAutofit/>
          </a:bodyPr>
          <a:lstStyle>
            <a:defPPr>
              <a:defRPr lang="en-US"/>
            </a:defPPr>
            <a:lvl1pPr marL="0" algn="l" defTabSz="410291" rtl="0" eaLnBrk="1" latinLnBrk="0" hangingPunct="1">
              <a:defRPr sz="1615" kern="1200">
                <a:solidFill>
                  <a:schemeClr val="tx1"/>
                </a:solidFill>
                <a:latin typeface="+mn-lt"/>
                <a:ea typeface="+mn-ea"/>
                <a:cs typeface="+mn-cs"/>
              </a:defRPr>
            </a:lvl1pPr>
            <a:lvl2pPr marL="410291" algn="l" defTabSz="410291" rtl="0" eaLnBrk="1" latinLnBrk="0" hangingPunct="1">
              <a:defRPr sz="1615" kern="1200">
                <a:solidFill>
                  <a:schemeClr val="tx1"/>
                </a:solidFill>
                <a:latin typeface="+mn-lt"/>
                <a:ea typeface="+mn-ea"/>
                <a:cs typeface="+mn-cs"/>
              </a:defRPr>
            </a:lvl2pPr>
            <a:lvl3pPr marL="820583" algn="l" defTabSz="410291" rtl="0" eaLnBrk="1" latinLnBrk="0" hangingPunct="1">
              <a:defRPr sz="1615" kern="1200">
                <a:solidFill>
                  <a:schemeClr val="tx1"/>
                </a:solidFill>
                <a:latin typeface="+mn-lt"/>
                <a:ea typeface="+mn-ea"/>
                <a:cs typeface="+mn-cs"/>
              </a:defRPr>
            </a:lvl3pPr>
            <a:lvl4pPr marL="1230874" algn="l" defTabSz="410291" rtl="0" eaLnBrk="1" latinLnBrk="0" hangingPunct="1">
              <a:defRPr sz="1615" kern="1200">
                <a:solidFill>
                  <a:schemeClr val="tx1"/>
                </a:solidFill>
                <a:latin typeface="+mn-lt"/>
                <a:ea typeface="+mn-ea"/>
                <a:cs typeface="+mn-cs"/>
              </a:defRPr>
            </a:lvl4pPr>
            <a:lvl5pPr marL="1641165" algn="l" defTabSz="410291" rtl="0" eaLnBrk="1" latinLnBrk="0" hangingPunct="1">
              <a:defRPr sz="1615" kern="1200">
                <a:solidFill>
                  <a:schemeClr val="tx1"/>
                </a:solidFill>
                <a:latin typeface="+mn-lt"/>
                <a:ea typeface="+mn-ea"/>
                <a:cs typeface="+mn-cs"/>
              </a:defRPr>
            </a:lvl5pPr>
            <a:lvl6pPr marL="2051456" algn="l" defTabSz="410291" rtl="0" eaLnBrk="1" latinLnBrk="0" hangingPunct="1">
              <a:defRPr sz="1615" kern="1200">
                <a:solidFill>
                  <a:schemeClr val="tx1"/>
                </a:solidFill>
                <a:latin typeface="+mn-lt"/>
                <a:ea typeface="+mn-ea"/>
                <a:cs typeface="+mn-cs"/>
              </a:defRPr>
            </a:lvl6pPr>
            <a:lvl7pPr marL="2461748" algn="l" defTabSz="410291" rtl="0" eaLnBrk="1" latinLnBrk="0" hangingPunct="1">
              <a:defRPr sz="1615" kern="1200">
                <a:solidFill>
                  <a:schemeClr val="tx1"/>
                </a:solidFill>
                <a:latin typeface="+mn-lt"/>
                <a:ea typeface="+mn-ea"/>
                <a:cs typeface="+mn-cs"/>
              </a:defRPr>
            </a:lvl7pPr>
            <a:lvl8pPr marL="2872039" algn="l" defTabSz="410291" rtl="0" eaLnBrk="1" latinLnBrk="0" hangingPunct="1">
              <a:defRPr sz="1615" kern="1200">
                <a:solidFill>
                  <a:schemeClr val="tx1"/>
                </a:solidFill>
                <a:latin typeface="+mn-lt"/>
                <a:ea typeface="+mn-ea"/>
                <a:cs typeface="+mn-cs"/>
              </a:defRPr>
            </a:lvl8pPr>
            <a:lvl9pPr marL="3282330" algn="l" defTabSz="410291" rtl="0" eaLnBrk="1" latinLnBrk="0" hangingPunct="1">
              <a:defRPr sz="1615" kern="1200">
                <a:solidFill>
                  <a:schemeClr val="tx1"/>
                </a:solidFill>
                <a:latin typeface="+mn-lt"/>
                <a:ea typeface="+mn-ea"/>
                <a:cs typeface="+mn-cs"/>
              </a:defRPr>
            </a:lvl9pPr>
          </a:lstStyle>
          <a:p>
            <a:pPr defTabSz="914400"/>
            <a:r>
              <a:rPr lang="en-US" sz="3600" b="1" dirty="0">
                <a:blipFill>
                  <a:blip r:embed="rId6">
                    <a:extLst>
                      <a:ext uri="{28A0092B-C50C-407E-A947-70E740481C1C}">
                        <a14:useLocalDpi xmlns:a14="http://schemas.microsoft.com/office/drawing/2010/main" val="0"/>
                      </a:ext>
                    </a:extLst>
                  </a:blip>
                  <a:tile tx="6350" ty="-127000" sx="65000" sy="64000" flip="none" algn="tl"/>
                </a:blipFill>
                <a:latin typeface="+mj-lt"/>
                <a:ea typeface="+mj-ea"/>
                <a:cs typeface="+mj-cs"/>
              </a:rPr>
              <a:t>Business questions</a:t>
            </a:r>
          </a:p>
        </p:txBody>
      </p:sp>
      <p:pic>
        <p:nvPicPr>
          <p:cNvPr id="36" name="Picture Placeholder 35" descr="A diagram of a distribution of content type&#10;&#10;Description automatically generated">
            <a:extLst>
              <a:ext uri="{FF2B5EF4-FFF2-40B4-BE49-F238E27FC236}">
                <a16:creationId xmlns:a16="http://schemas.microsoft.com/office/drawing/2014/main" id="{EBC2C79F-6310-1D05-B1D1-F37EC83C06D7}"/>
              </a:ext>
            </a:extLst>
          </p:cNvPr>
          <p:cNvPicPr>
            <a:picLocks noGrp="1" noChangeAspect="1"/>
          </p:cNvPicPr>
          <p:nvPr>
            <p:ph type="pic" idx="1"/>
          </p:nvPr>
        </p:nvPicPr>
        <p:blipFill rotWithShape="1">
          <a:blip r:embed="rId7"/>
          <a:srcRect l="-6471" t="-291" r="832" b="-7779"/>
          <a:stretch/>
        </p:blipFill>
        <p:spPr>
          <a:xfrm>
            <a:off x="374646" y="1790580"/>
            <a:ext cx="5161702" cy="3287101"/>
          </a:xfrm>
          <a:prstGeom prst="rect">
            <a:avLst/>
          </a:prstGeom>
          <a:ln w="228600" cap="sq" cmpd="thickThin">
            <a:solidFill>
              <a:srgbClr val="000000"/>
            </a:solidFill>
            <a:prstDash val="solid"/>
            <a:miter lim="800000"/>
          </a:ln>
          <a:effectLst>
            <a:innerShdw blurRad="76200">
              <a:srgbClr val="000000"/>
            </a:innerShdw>
          </a:effectLst>
        </p:spPr>
      </p:pic>
      <p:sp>
        <p:nvSpPr>
          <p:cNvPr id="7" name="Text Placeholder 6">
            <a:extLst>
              <a:ext uri="{FF2B5EF4-FFF2-40B4-BE49-F238E27FC236}">
                <a16:creationId xmlns:a16="http://schemas.microsoft.com/office/drawing/2014/main" id="{2C3A9D90-B2E0-444A-9C6C-41F06C17CBDA}"/>
              </a:ext>
            </a:extLst>
          </p:cNvPr>
          <p:cNvSpPr>
            <a:spLocks noGrp="1"/>
          </p:cNvSpPr>
          <p:nvPr>
            <p:ph type="body" sz="half" idx="2"/>
          </p:nvPr>
        </p:nvSpPr>
        <p:spPr>
          <a:xfrm>
            <a:off x="6106057" y="1717997"/>
            <a:ext cx="2624408" cy="4274908"/>
          </a:xfrm>
        </p:spPr>
        <p:txBody>
          <a:bodyPr vert="horz" lIns="91440" tIns="45720" rIns="91440" bIns="45720" rtlCol="0" anchor="t">
            <a:noAutofit/>
          </a:bodyPr>
          <a:lstStyle>
            <a:defPPr>
              <a:defRPr lang="en-US"/>
            </a:defPPr>
            <a:lvl1pPr marL="0" algn="l" defTabSz="410291" rtl="0" eaLnBrk="1" latinLnBrk="0" hangingPunct="1">
              <a:defRPr sz="1615" kern="1200">
                <a:solidFill>
                  <a:schemeClr val="tx1"/>
                </a:solidFill>
                <a:latin typeface="+mn-lt"/>
                <a:ea typeface="+mn-ea"/>
                <a:cs typeface="+mn-cs"/>
              </a:defRPr>
            </a:lvl1pPr>
            <a:lvl2pPr marL="410291" algn="l" defTabSz="410291" rtl="0" eaLnBrk="1" latinLnBrk="0" hangingPunct="1">
              <a:defRPr sz="1615" kern="1200">
                <a:solidFill>
                  <a:schemeClr val="tx1"/>
                </a:solidFill>
                <a:latin typeface="+mn-lt"/>
                <a:ea typeface="+mn-ea"/>
                <a:cs typeface="+mn-cs"/>
              </a:defRPr>
            </a:lvl2pPr>
            <a:lvl3pPr marL="820583" algn="l" defTabSz="410291" rtl="0" eaLnBrk="1" latinLnBrk="0" hangingPunct="1">
              <a:defRPr sz="1615" kern="1200">
                <a:solidFill>
                  <a:schemeClr val="tx1"/>
                </a:solidFill>
                <a:latin typeface="+mn-lt"/>
                <a:ea typeface="+mn-ea"/>
                <a:cs typeface="+mn-cs"/>
              </a:defRPr>
            </a:lvl3pPr>
            <a:lvl4pPr marL="1230874" algn="l" defTabSz="410291" rtl="0" eaLnBrk="1" latinLnBrk="0" hangingPunct="1">
              <a:defRPr sz="1615" kern="1200">
                <a:solidFill>
                  <a:schemeClr val="tx1"/>
                </a:solidFill>
                <a:latin typeface="+mn-lt"/>
                <a:ea typeface="+mn-ea"/>
                <a:cs typeface="+mn-cs"/>
              </a:defRPr>
            </a:lvl4pPr>
            <a:lvl5pPr marL="1641165" algn="l" defTabSz="410291" rtl="0" eaLnBrk="1" latinLnBrk="0" hangingPunct="1">
              <a:defRPr sz="1615" kern="1200">
                <a:solidFill>
                  <a:schemeClr val="tx1"/>
                </a:solidFill>
                <a:latin typeface="+mn-lt"/>
                <a:ea typeface="+mn-ea"/>
                <a:cs typeface="+mn-cs"/>
              </a:defRPr>
            </a:lvl5pPr>
            <a:lvl6pPr marL="2051456" algn="l" defTabSz="410291" rtl="0" eaLnBrk="1" latinLnBrk="0" hangingPunct="1">
              <a:defRPr sz="1615" kern="1200">
                <a:solidFill>
                  <a:schemeClr val="tx1"/>
                </a:solidFill>
                <a:latin typeface="+mn-lt"/>
                <a:ea typeface="+mn-ea"/>
                <a:cs typeface="+mn-cs"/>
              </a:defRPr>
            </a:lvl6pPr>
            <a:lvl7pPr marL="2461748" algn="l" defTabSz="410291" rtl="0" eaLnBrk="1" latinLnBrk="0" hangingPunct="1">
              <a:defRPr sz="1615" kern="1200">
                <a:solidFill>
                  <a:schemeClr val="tx1"/>
                </a:solidFill>
                <a:latin typeface="+mn-lt"/>
                <a:ea typeface="+mn-ea"/>
                <a:cs typeface="+mn-cs"/>
              </a:defRPr>
            </a:lvl7pPr>
            <a:lvl8pPr marL="2872039" algn="l" defTabSz="410291" rtl="0" eaLnBrk="1" latinLnBrk="0" hangingPunct="1">
              <a:defRPr sz="1615" kern="1200">
                <a:solidFill>
                  <a:schemeClr val="tx1"/>
                </a:solidFill>
                <a:latin typeface="+mn-lt"/>
                <a:ea typeface="+mn-ea"/>
                <a:cs typeface="+mn-cs"/>
              </a:defRPr>
            </a:lvl8pPr>
            <a:lvl9pPr marL="3282330" algn="l" defTabSz="410291" rtl="0" eaLnBrk="1" latinLnBrk="0" hangingPunct="1">
              <a:defRPr sz="1615" kern="1200">
                <a:solidFill>
                  <a:schemeClr val="tx1"/>
                </a:solidFill>
                <a:latin typeface="+mn-lt"/>
                <a:ea typeface="+mn-ea"/>
                <a:cs typeface="+mn-cs"/>
              </a:defRPr>
            </a:lvl9pPr>
          </a:lstStyle>
          <a:p>
            <a:pPr indent="-182880" defTabSz="914400">
              <a:lnSpc>
                <a:spcPct val="90000"/>
              </a:lnSpc>
              <a:buFont typeface="Wingdings" pitchFamily="2" charset="2"/>
              <a:buChar char="§"/>
            </a:pPr>
            <a:r>
              <a:rPr lang="en-US" sz="1200" b="1" dirty="0"/>
              <a:t>Content Strategy &amp; Viewer Retention</a:t>
            </a:r>
            <a:r>
              <a:rPr lang="en-US" sz="1200" dirty="0"/>
              <a:t>: What content mix (movies vs. television series) is optimal for attracting and retaining subscribers, considering trends in viewer preferences over time?</a:t>
            </a:r>
          </a:p>
          <a:p>
            <a:pPr indent="-182880" defTabSz="914400">
              <a:lnSpc>
                <a:spcPct val="90000"/>
              </a:lnSpc>
              <a:buFont typeface="Wingdings" pitchFamily="2" charset="2"/>
              <a:buChar char="§"/>
            </a:pPr>
            <a:r>
              <a:rPr lang="en-US" sz="1200" b="1" dirty="0"/>
              <a:t>Recommendation System Enhancement</a:t>
            </a:r>
            <a:r>
              <a:rPr lang="en-US" sz="1200" dirty="0"/>
              <a:t>: How can Netflix improve its recommendation system by incorporating preferred genres, content ratings, and viewing patterns?</a:t>
            </a:r>
          </a:p>
          <a:p>
            <a:pPr indent="-182880" defTabSz="914400">
              <a:lnSpc>
                <a:spcPct val="90000"/>
              </a:lnSpc>
              <a:buFont typeface="Wingdings" pitchFamily="2" charset="2"/>
              <a:buChar char="§"/>
            </a:pPr>
            <a:r>
              <a:rPr lang="en-US" sz="1200" b="1" dirty="0"/>
              <a:t>Content Acquisition &amp; Success Forecasting</a:t>
            </a:r>
            <a:r>
              <a:rPr lang="en-US" sz="1200" dirty="0"/>
              <a:t>: How can recent data aid in identifying profitable genres or formats and predict the success of upcoming content?</a:t>
            </a:r>
          </a:p>
          <a:p>
            <a:pPr indent="-182880" defTabSz="914400">
              <a:lnSpc>
                <a:spcPct val="90000"/>
              </a:lnSpc>
              <a:buFont typeface="Wingdings" pitchFamily="2" charset="2"/>
              <a:buChar char="§"/>
            </a:pPr>
            <a:r>
              <a:rPr lang="en-US" sz="1200" b="1" dirty="0"/>
              <a:t>Platform Growth &amp; User Experience</a:t>
            </a:r>
            <a:r>
              <a:rPr lang="en-US" sz="1200" dirty="0"/>
              <a:t>: How can Netflix sustain growth by utilizing data insights to attract new subscribers and enhance user experience for improved customer loyalty?</a:t>
            </a:r>
          </a:p>
          <a:p>
            <a:pPr indent="-182880" defTabSz="914400">
              <a:lnSpc>
                <a:spcPct val="90000"/>
              </a:lnSpc>
              <a:buFont typeface="Wingdings" pitchFamily="2" charset="2"/>
              <a:buChar char="§"/>
            </a:pPr>
            <a:endParaRPr lang="en-US" sz="1100">
              <a:effectLst/>
            </a:endParaRPr>
          </a:p>
          <a:p>
            <a:pPr indent="-182880" defTabSz="914400">
              <a:lnSpc>
                <a:spcPct val="90000"/>
              </a:lnSpc>
              <a:buFont typeface="Wingdings" pitchFamily="2" charset="2"/>
              <a:buChar char="§"/>
            </a:pPr>
            <a:endParaRPr lang="en-US" sz="1100"/>
          </a:p>
          <a:p>
            <a:pPr indent="-182880" defTabSz="914400">
              <a:lnSpc>
                <a:spcPct val="90000"/>
              </a:lnSpc>
              <a:buFont typeface="Wingdings" pitchFamily="2" charset="2"/>
              <a:buChar char="§"/>
            </a:pPr>
            <a:endParaRPr lang="en-US" sz="1100">
              <a:effectLst/>
            </a:endParaRPr>
          </a:p>
          <a:p>
            <a:pPr indent="-182880" defTabSz="914400">
              <a:lnSpc>
                <a:spcPct val="90000"/>
              </a:lnSpc>
              <a:buFont typeface="Wingdings" pitchFamily="2" charset="2"/>
              <a:buChar char="§"/>
            </a:pPr>
            <a:endParaRPr lang="en-US" sz="1100"/>
          </a:p>
        </p:txBody>
      </p:sp>
      <p:grpSp>
        <p:nvGrpSpPr>
          <p:cNvPr id="72" name="Group 71">
            <a:extLst>
              <a:ext uri="{FF2B5EF4-FFF2-40B4-BE49-F238E27FC236}">
                <a16:creationId xmlns:a16="http://schemas.microsoft.com/office/drawing/2014/main" id="{BCFC42DC-2C46-47C4-BC61-530557385D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51293" y="6229681"/>
            <a:ext cx="342900" cy="457200"/>
            <a:chOff x="11361456" y="6195813"/>
            <a:chExt cx="548640" cy="548640"/>
          </a:xfrm>
        </p:grpSpPr>
        <p:sp>
          <p:nvSpPr>
            <p:cNvPr id="65" name="Oval 64">
              <a:extLst>
                <a:ext uri="{FF2B5EF4-FFF2-40B4-BE49-F238E27FC236}">
                  <a16:creationId xmlns:a16="http://schemas.microsoft.com/office/drawing/2014/main" id="{54B91A37-AA1F-4966-8ACF-93023547DA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73" name="Oval 72">
              <a:extLst>
                <a:ext uri="{FF2B5EF4-FFF2-40B4-BE49-F238E27FC236}">
                  <a16:creationId xmlns:a16="http://schemas.microsoft.com/office/drawing/2014/main" id="{17B17AC5-0931-432F-9A4A-DDCFAA010A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11755286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8" name="Rectangle 137">
            <a:extLst>
              <a:ext uri="{FF2B5EF4-FFF2-40B4-BE49-F238E27FC236}">
                <a16:creationId xmlns:a16="http://schemas.microsoft.com/office/drawing/2014/main" id="{7049A7D3-684C-4C59-A4B6-7B308A6AD3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0625" y="1346946"/>
            <a:ext cx="7667244"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ectangle 139">
            <a:extLst>
              <a:ext uri="{FF2B5EF4-FFF2-40B4-BE49-F238E27FC236}">
                <a16:creationId xmlns:a16="http://schemas.microsoft.com/office/drawing/2014/main" id="{D7B1087B-C592-40E7-B532-60B453A2FE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0625" y="4299696"/>
            <a:ext cx="7667244"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ectangle 141">
            <a:extLst>
              <a:ext uri="{FF2B5EF4-FFF2-40B4-BE49-F238E27FC236}">
                <a16:creationId xmlns:a16="http://schemas.microsoft.com/office/drawing/2014/main" id="{14AE7447-E8F8-4A0F-9E3D-94842BFF88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0625" y="1484779"/>
            <a:ext cx="7667244"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4" name="Group 143">
            <a:extLst>
              <a:ext uri="{FF2B5EF4-FFF2-40B4-BE49-F238E27FC236}">
                <a16:creationId xmlns:a16="http://schemas.microsoft.com/office/drawing/2014/main" id="{85981F80-69EE-4E2B-82A8-47FDFD7720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236911" y="4068923"/>
            <a:ext cx="810678" cy="1080902"/>
            <a:chOff x="9685338" y="4460675"/>
            <a:chExt cx="1080904" cy="1080902"/>
          </a:xfrm>
        </p:grpSpPr>
        <p:sp>
          <p:nvSpPr>
            <p:cNvPr id="145" name="Oval 144">
              <a:extLst>
                <a:ext uri="{FF2B5EF4-FFF2-40B4-BE49-F238E27FC236}">
                  <a16:creationId xmlns:a16="http://schemas.microsoft.com/office/drawing/2014/main" id="{46CE0473-0B07-47EE-A016-EBD87F2C8C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46" name="Oval 145">
              <a:extLst>
                <a:ext uri="{FF2B5EF4-FFF2-40B4-BE49-F238E27FC236}">
                  <a16:creationId xmlns:a16="http://schemas.microsoft.com/office/drawing/2014/main" id="{EDD0D1E4-DFCA-4DF0-9D37-571A5F529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useBgFill="1">
        <p:nvSpPr>
          <p:cNvPr id="148" name="Rectangle 147">
            <a:extLst>
              <a:ext uri="{FF2B5EF4-FFF2-40B4-BE49-F238E27FC236}">
                <a16:creationId xmlns:a16="http://schemas.microsoft.com/office/drawing/2014/main" id="{B558F58E-93BA-44A3-BCDA-585AFF2E4F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11263F-749F-4464-9E62-7D590EF7B96E}"/>
              </a:ext>
            </a:extLst>
          </p:cNvPr>
          <p:cNvSpPr>
            <a:spLocks noGrp="1"/>
          </p:cNvSpPr>
          <p:nvPr>
            <p:ph type="title"/>
          </p:nvPr>
        </p:nvSpPr>
        <p:spPr>
          <a:xfrm>
            <a:off x="491490" y="1713264"/>
            <a:ext cx="3826584" cy="3338585"/>
          </a:xfrm>
        </p:spPr>
        <p:txBody>
          <a:bodyPr vert="horz" lIns="91440" tIns="45720" rIns="91440" bIns="45720" rtlCol="0" anchor="t">
            <a:normAutofit fontScale="90000"/>
          </a:bodyPr>
          <a:lstStyle>
            <a:defPPr>
              <a:defRPr lang="en-US"/>
            </a:defPPr>
            <a:lvl1pPr marL="0" algn="l" defTabSz="410291" rtl="0" eaLnBrk="1" latinLnBrk="0" hangingPunct="1">
              <a:defRPr sz="1615" kern="1200">
                <a:solidFill>
                  <a:schemeClr val="tx1"/>
                </a:solidFill>
                <a:latin typeface="+mn-lt"/>
                <a:ea typeface="+mn-ea"/>
                <a:cs typeface="+mn-cs"/>
              </a:defRPr>
            </a:lvl1pPr>
            <a:lvl2pPr marL="410291" algn="l" defTabSz="410291" rtl="0" eaLnBrk="1" latinLnBrk="0" hangingPunct="1">
              <a:defRPr sz="1615" kern="1200">
                <a:solidFill>
                  <a:schemeClr val="tx1"/>
                </a:solidFill>
                <a:latin typeface="+mn-lt"/>
                <a:ea typeface="+mn-ea"/>
                <a:cs typeface="+mn-cs"/>
              </a:defRPr>
            </a:lvl2pPr>
            <a:lvl3pPr marL="820583" algn="l" defTabSz="410291" rtl="0" eaLnBrk="1" latinLnBrk="0" hangingPunct="1">
              <a:defRPr sz="1615" kern="1200">
                <a:solidFill>
                  <a:schemeClr val="tx1"/>
                </a:solidFill>
                <a:latin typeface="+mn-lt"/>
                <a:ea typeface="+mn-ea"/>
                <a:cs typeface="+mn-cs"/>
              </a:defRPr>
            </a:lvl3pPr>
            <a:lvl4pPr marL="1230874" algn="l" defTabSz="410291" rtl="0" eaLnBrk="1" latinLnBrk="0" hangingPunct="1">
              <a:defRPr sz="1615" kern="1200">
                <a:solidFill>
                  <a:schemeClr val="tx1"/>
                </a:solidFill>
                <a:latin typeface="+mn-lt"/>
                <a:ea typeface="+mn-ea"/>
                <a:cs typeface="+mn-cs"/>
              </a:defRPr>
            </a:lvl4pPr>
            <a:lvl5pPr marL="1641165" algn="l" defTabSz="410291" rtl="0" eaLnBrk="1" latinLnBrk="0" hangingPunct="1">
              <a:defRPr sz="1615" kern="1200">
                <a:solidFill>
                  <a:schemeClr val="tx1"/>
                </a:solidFill>
                <a:latin typeface="+mn-lt"/>
                <a:ea typeface="+mn-ea"/>
                <a:cs typeface="+mn-cs"/>
              </a:defRPr>
            </a:lvl5pPr>
            <a:lvl6pPr marL="2051456" algn="l" defTabSz="410291" rtl="0" eaLnBrk="1" latinLnBrk="0" hangingPunct="1">
              <a:defRPr sz="1615" kern="1200">
                <a:solidFill>
                  <a:schemeClr val="tx1"/>
                </a:solidFill>
                <a:latin typeface="+mn-lt"/>
                <a:ea typeface="+mn-ea"/>
                <a:cs typeface="+mn-cs"/>
              </a:defRPr>
            </a:lvl6pPr>
            <a:lvl7pPr marL="2461748" algn="l" defTabSz="410291" rtl="0" eaLnBrk="1" latinLnBrk="0" hangingPunct="1">
              <a:defRPr sz="1615" kern="1200">
                <a:solidFill>
                  <a:schemeClr val="tx1"/>
                </a:solidFill>
                <a:latin typeface="+mn-lt"/>
                <a:ea typeface="+mn-ea"/>
                <a:cs typeface="+mn-cs"/>
              </a:defRPr>
            </a:lvl7pPr>
            <a:lvl8pPr marL="2872039" algn="l" defTabSz="410291" rtl="0" eaLnBrk="1" latinLnBrk="0" hangingPunct="1">
              <a:defRPr sz="1615" kern="1200">
                <a:solidFill>
                  <a:schemeClr val="tx1"/>
                </a:solidFill>
                <a:latin typeface="+mn-lt"/>
                <a:ea typeface="+mn-ea"/>
                <a:cs typeface="+mn-cs"/>
              </a:defRPr>
            </a:lvl8pPr>
            <a:lvl9pPr marL="3282330" algn="l" defTabSz="410291" rtl="0" eaLnBrk="1" latinLnBrk="0" hangingPunct="1">
              <a:defRPr sz="1615" kern="1200">
                <a:solidFill>
                  <a:schemeClr val="tx1"/>
                </a:solidFill>
                <a:latin typeface="+mn-lt"/>
                <a:ea typeface="+mn-ea"/>
                <a:cs typeface="+mn-cs"/>
              </a:defRPr>
            </a:lvl9pPr>
          </a:lstStyle>
          <a:p>
            <a:pPr defTabSz="914400">
              <a:lnSpc>
                <a:spcPct val="80000"/>
              </a:lnSpc>
            </a:pPr>
            <a:r>
              <a:rPr lang="en-US" sz="1600" b="1" dirty="0">
                <a:blipFill dpi="0" rotWithShape="1">
                  <a:blip r:embed="rId4"/>
                  <a:srcRect/>
                  <a:tile tx="6350" ty="-127000" sx="65000" sy="64000" flip="none" algn="tl"/>
                </a:blipFill>
                <a:latin typeface="+mj-lt"/>
                <a:ea typeface="+mj-ea"/>
                <a:cs typeface="+mj-cs"/>
              </a:rPr>
              <a:t>EDA and Dataset Insights</a:t>
            </a:r>
            <a:r>
              <a:rPr lang="en-US" sz="1600" dirty="0">
                <a:blipFill dpi="0" rotWithShape="1">
                  <a:blip r:embed="rId4"/>
                  <a:srcRect/>
                  <a:tile tx="6350" ty="-127000" sx="65000" sy="64000" flip="none" algn="tl"/>
                </a:blipFill>
                <a:latin typeface="+mj-lt"/>
                <a:ea typeface="+mj-ea"/>
                <a:cs typeface="+mj-cs"/>
              </a:rPr>
              <a:t>:</a:t>
            </a:r>
            <a:endParaRPr lang="en-US" sz="1600">
              <a:blipFill dpi="0" rotWithShape="1">
                <a:blip r:embed="rId4"/>
                <a:srcRect/>
                <a:tile tx="6350" ty="-127000" sx="65000" sy="64000" flip="none" algn="tl"/>
              </a:blipFill>
              <a:latin typeface="Rockwell Condensed"/>
              <a:ea typeface="+mj-ea"/>
              <a:cs typeface="+mj-cs"/>
            </a:endParaRPr>
          </a:p>
          <a:p>
            <a:pPr marL="410210" lvl="1" defTabSz="914400">
              <a:lnSpc>
                <a:spcPct val="80000"/>
              </a:lnSpc>
              <a:spcBef>
                <a:spcPct val="0"/>
              </a:spcBef>
            </a:pPr>
            <a:r>
              <a:rPr lang="en-US" sz="1600" cap="all" dirty="0">
                <a:blipFill dpi="0" rotWithShape="1">
                  <a:blip r:embed="rId4"/>
                  <a:srcRect/>
                  <a:tile tx="6350" ty="-127000" sx="65000" sy="64000" flip="none" algn="tl"/>
                </a:blipFill>
                <a:latin typeface="+mj-lt"/>
                <a:ea typeface="+mj-ea"/>
                <a:cs typeface="+mj-cs"/>
              </a:rPr>
              <a:t>Dataset preprocessing revealed structure and managed missing values, while initial exploration highlighted unusual zero-minute runtimes.</a:t>
            </a:r>
            <a:br>
              <a:rPr lang="en-US" sz="1600" cap="all" dirty="0">
                <a:blipFill dpi="0" rotWithShape="1">
                  <a:blip r:embed="rId4"/>
                  <a:srcRect/>
                  <a:tile tx="6350" ty="-127000" sx="65000" sy="64000" flip="none" algn="tl"/>
                </a:blipFill>
                <a:latin typeface="+mj-lt"/>
                <a:ea typeface="+mj-ea"/>
                <a:cs typeface="+mj-cs"/>
              </a:rPr>
            </a:br>
            <a:endParaRPr lang="en-US" sz="1600" cap="all" dirty="0">
              <a:blipFill dpi="0" rotWithShape="1">
                <a:blip r:embed="rId4"/>
                <a:srcRect/>
                <a:tile tx="6350" ty="-127000" sx="65000" sy="64000" flip="none" algn="tl"/>
              </a:blipFill>
              <a:latin typeface="+mj-lt"/>
              <a:ea typeface="+mj-ea"/>
              <a:cs typeface="+mj-cs"/>
            </a:endParaRPr>
          </a:p>
          <a:p>
            <a:pPr defTabSz="914400">
              <a:lnSpc>
                <a:spcPct val="80000"/>
              </a:lnSpc>
            </a:pPr>
            <a:r>
              <a:rPr lang="en-US" sz="1600" b="1" dirty="0">
                <a:blipFill dpi="0" rotWithShape="1">
                  <a:blip r:embed="rId4"/>
                  <a:srcRect/>
                  <a:tile tx="6350" ty="-127000" sx="65000" sy="64000" flip="none" algn="tl"/>
                </a:blipFill>
                <a:latin typeface="+mj-lt"/>
                <a:ea typeface="+mj-ea"/>
                <a:cs typeface="+mj-cs"/>
              </a:rPr>
              <a:t>Content Composition and Ratings</a:t>
            </a:r>
            <a:r>
              <a:rPr lang="en-US" sz="1600" dirty="0">
                <a:blipFill dpi="0" rotWithShape="1">
                  <a:blip r:embed="rId4"/>
                  <a:srcRect/>
                  <a:tile tx="6350" ty="-127000" sx="65000" sy="64000" flip="none" algn="tl"/>
                </a:blipFill>
                <a:latin typeface="+mj-lt"/>
                <a:ea typeface="+mj-ea"/>
                <a:cs typeface="+mj-cs"/>
              </a:rPr>
              <a:t>:</a:t>
            </a:r>
          </a:p>
          <a:p>
            <a:pPr marL="410210" lvl="1" defTabSz="914400">
              <a:lnSpc>
                <a:spcPct val="80000"/>
              </a:lnSpc>
              <a:spcBef>
                <a:spcPct val="0"/>
              </a:spcBef>
            </a:pPr>
            <a:r>
              <a:rPr lang="en-US" sz="1600" cap="all" dirty="0">
                <a:blipFill dpi="0" rotWithShape="1">
                  <a:blip r:embed="rId4"/>
                  <a:srcRect/>
                  <a:tile tx="6350" ty="-127000" sx="65000" sy="64000" flip="none" algn="tl"/>
                </a:blipFill>
                <a:latin typeface="+mj-lt"/>
                <a:ea typeface="+mj-ea"/>
                <a:cs typeface="+mj-cs"/>
              </a:rPr>
              <a:t>Netflix primarily showcases movies, with common ratings like TV-MA, TV-14, and TV-PG, and typical runtimes. Adjustments were made to bar plots based on popularity.</a:t>
            </a:r>
            <a:br>
              <a:rPr lang="en-US" sz="1600" cap="all" dirty="0">
                <a:blipFill dpi="0" rotWithShape="1">
                  <a:blip r:embed="rId4"/>
                  <a:srcRect/>
                  <a:tile tx="6350" ty="-127000" sx="65000" sy="64000" flip="none" algn="tl"/>
                </a:blipFill>
                <a:latin typeface="+mj-lt"/>
                <a:ea typeface="+mj-ea"/>
                <a:cs typeface="+mj-cs"/>
              </a:rPr>
            </a:br>
            <a:endParaRPr lang="en-US" sz="1600" cap="all" dirty="0">
              <a:blipFill dpi="0" rotWithShape="1">
                <a:blip r:embed="rId4"/>
                <a:srcRect/>
                <a:tile tx="6350" ty="-127000" sx="65000" sy="64000" flip="none" algn="tl"/>
              </a:blipFill>
              <a:latin typeface="+mj-lt"/>
              <a:ea typeface="+mj-ea"/>
              <a:cs typeface="+mj-cs"/>
            </a:endParaRPr>
          </a:p>
          <a:p>
            <a:pPr defTabSz="914400">
              <a:lnSpc>
                <a:spcPct val="80000"/>
              </a:lnSpc>
            </a:pPr>
            <a:r>
              <a:rPr lang="en-US" sz="1600" b="1" dirty="0">
                <a:blipFill dpi="0" rotWithShape="1">
                  <a:blip r:embed="rId4"/>
                  <a:srcRect/>
                  <a:tile tx="6350" ty="-127000" sx="65000" sy="64000" flip="none" algn="tl"/>
                </a:blipFill>
                <a:latin typeface="+mj-lt"/>
                <a:ea typeface="+mj-ea"/>
                <a:cs typeface="+mj-cs"/>
              </a:rPr>
              <a:t>Trends and Director Impact</a:t>
            </a:r>
            <a:r>
              <a:rPr lang="en-US" sz="1600" dirty="0">
                <a:blipFill dpi="0" rotWithShape="1">
                  <a:blip r:embed="rId4"/>
                  <a:srcRect/>
                  <a:tile tx="6350" ty="-127000" sx="65000" sy="64000" flip="none" algn="tl"/>
                </a:blipFill>
                <a:latin typeface="+mj-lt"/>
                <a:ea typeface="+mj-ea"/>
                <a:cs typeface="+mj-cs"/>
              </a:rPr>
              <a:t>:</a:t>
            </a:r>
          </a:p>
          <a:p>
            <a:pPr marL="410210" lvl="1" defTabSz="914400">
              <a:lnSpc>
                <a:spcPct val="80000"/>
              </a:lnSpc>
              <a:spcBef>
                <a:spcPct val="0"/>
              </a:spcBef>
            </a:pPr>
            <a:r>
              <a:rPr lang="en-US" sz="1600" cap="all" dirty="0">
                <a:blipFill dpi="0" rotWithShape="1">
                  <a:blip r:embed="rId4"/>
                  <a:srcRect/>
                  <a:tile tx="6350" ty="-127000" sx="65000" sy="64000" flip="none" algn="tl"/>
                </a:blipFill>
                <a:latin typeface="+mj-lt"/>
                <a:ea typeface="+mj-ea"/>
                <a:cs typeface="+mj-cs"/>
              </a:rPr>
              <a:t>Post-2010, Netflix experienced a surge in releases, notably influenced by certain directors. Dominance of international movies, dramas, and comedies informs content acquisition and user preferences.</a:t>
            </a:r>
            <a:br>
              <a:rPr lang="en-US" sz="1600" cap="all" dirty="0">
                <a:blipFill dpi="0" rotWithShape="1">
                  <a:blip r:embed="rId4"/>
                  <a:srcRect/>
                  <a:tile tx="6350" ty="-127000" sx="65000" sy="64000" flip="none" algn="tl"/>
                </a:blipFill>
                <a:latin typeface="+mj-lt"/>
                <a:ea typeface="+mj-ea"/>
                <a:cs typeface="+mj-cs"/>
              </a:rPr>
            </a:br>
            <a:endParaRPr lang="en-US" sz="1600" cap="all" dirty="0">
              <a:blipFill dpi="0" rotWithShape="1">
                <a:blip r:embed="rId4"/>
                <a:srcRect/>
                <a:tile tx="6350" ty="-127000" sx="65000" sy="64000" flip="none" algn="tl"/>
              </a:blipFill>
              <a:latin typeface="+mj-lt"/>
              <a:ea typeface="+mj-ea"/>
              <a:cs typeface="+mj-cs"/>
            </a:endParaRPr>
          </a:p>
          <a:p>
            <a:pPr defTabSz="914400">
              <a:lnSpc>
                <a:spcPct val="80000"/>
              </a:lnSpc>
            </a:pPr>
            <a:r>
              <a:rPr lang="en-US" sz="1600" b="1" dirty="0">
                <a:blipFill dpi="0" rotWithShape="1">
                  <a:blip r:embed="rId4"/>
                  <a:srcRect/>
                  <a:tile tx="6350" ty="-127000" sx="65000" sy="64000" flip="none" algn="tl"/>
                </a:blipFill>
                <a:latin typeface="+mj-lt"/>
                <a:ea typeface="+mj-ea"/>
                <a:cs typeface="+mj-cs"/>
              </a:rPr>
              <a:t>Rating Distribution and Recommendations</a:t>
            </a:r>
            <a:r>
              <a:rPr lang="en-US" sz="1600" dirty="0">
                <a:blipFill dpi="0" rotWithShape="1">
                  <a:blip r:embed="rId4"/>
                  <a:srcRect/>
                  <a:tile tx="6350" ty="-127000" sx="65000" sy="64000" flip="none" algn="tl"/>
                </a:blipFill>
                <a:latin typeface="+mj-lt"/>
                <a:ea typeface="+mj-ea"/>
                <a:cs typeface="+mj-cs"/>
              </a:rPr>
              <a:t>:</a:t>
            </a:r>
          </a:p>
          <a:p>
            <a:pPr marL="410210" lvl="1" defTabSz="914400">
              <a:lnSpc>
                <a:spcPct val="80000"/>
              </a:lnSpc>
              <a:spcBef>
                <a:spcPct val="0"/>
              </a:spcBef>
            </a:pPr>
            <a:r>
              <a:rPr lang="en-US" sz="1600" cap="all" dirty="0">
                <a:blipFill dpi="0" rotWithShape="1">
                  <a:blip r:embed="rId4"/>
                  <a:srcRect/>
                  <a:tile tx="6350" ty="-127000" sx="65000" sy="64000" flip="none" algn="tl"/>
                </a:blipFill>
                <a:latin typeface="+mj-lt"/>
                <a:ea typeface="+mj-ea"/>
                <a:cs typeface="+mj-cs"/>
              </a:rPr>
              <a:t>Netflix's rating distribution targets adult audiences, shaping recommendation algorithms. Customized content suggestions enhance user experience and align with audience preferences.</a:t>
            </a:r>
          </a:p>
          <a:p>
            <a:pPr marL="410210" lvl="1" defTabSz="914400">
              <a:lnSpc>
                <a:spcPct val="80000"/>
              </a:lnSpc>
              <a:spcBef>
                <a:spcPct val="0"/>
              </a:spcBef>
            </a:pPr>
            <a:br>
              <a:rPr lang="en-US" sz="1600" cap="all" dirty="0">
                <a:blipFill dpi="0" rotWithShape="1">
                  <a:blip r:embed="rId4"/>
                  <a:srcRect/>
                  <a:tile tx="6350" ty="-127000" sx="65000" sy="64000" flip="none" algn="tl"/>
                </a:blipFill>
                <a:latin typeface="+mj-lt"/>
                <a:ea typeface="+mj-ea"/>
                <a:cs typeface="+mj-cs"/>
              </a:rPr>
            </a:br>
            <a:endParaRPr lang="en-US" sz="1200" cap="all" dirty="0">
              <a:blipFill dpi="0" rotWithShape="1">
                <a:blip r:embed="rId4"/>
                <a:srcRect/>
                <a:tile tx="6350" ty="-127000" sx="65000" sy="64000" flip="none" algn="tl"/>
              </a:blipFill>
              <a:latin typeface="+mj-lt"/>
              <a:ea typeface="+mj-ea"/>
              <a:cs typeface="+mj-cs"/>
            </a:endParaRPr>
          </a:p>
          <a:p>
            <a:pPr marL="188595" indent="-188595" defTabSz="914400">
              <a:lnSpc>
                <a:spcPct val="80000"/>
              </a:lnSpc>
            </a:pPr>
            <a:r>
              <a:rPr lang="en-US" sz="1200" dirty="0">
                <a:blipFill dpi="0" rotWithShape="1">
                  <a:blip r:embed="rId4"/>
                  <a:srcRect/>
                  <a:tile tx="6350" ty="-127000" sx="65000" sy="64000" flip="none" algn="tl"/>
                </a:blipFill>
                <a:latin typeface="+mj-lt"/>
                <a:ea typeface="+mj-ea"/>
                <a:cs typeface="+mj-cs"/>
              </a:rPr>
              <a:t>.</a:t>
            </a:r>
          </a:p>
          <a:p>
            <a:pPr defTabSz="914400">
              <a:lnSpc>
                <a:spcPct val="80000"/>
              </a:lnSpc>
            </a:pPr>
            <a:br>
              <a:rPr lang="en-US" sz="1600" dirty="0">
                <a:blipFill dpi="0" rotWithShape="1">
                  <a:blip r:embed="rId4"/>
                  <a:srcRect/>
                  <a:tile tx="6350" ty="-127000" sx="65000" sy="64000" flip="none" algn="tl"/>
                </a:blipFill>
                <a:latin typeface="+mj-lt"/>
                <a:ea typeface="+mj-ea"/>
                <a:cs typeface="+mj-cs"/>
              </a:rPr>
            </a:br>
            <a:endParaRPr lang="en-US" sz="1200" dirty="0">
              <a:blipFill dpi="0" rotWithShape="1">
                <a:blip r:embed="rId4"/>
                <a:srcRect/>
                <a:tile tx="6350" ty="-127000" sx="65000" sy="64000" flip="none" algn="tl"/>
              </a:blipFill>
              <a:latin typeface="+mj-lt"/>
              <a:ea typeface="+mj-ea"/>
              <a:cs typeface="+mj-cs"/>
            </a:endParaRPr>
          </a:p>
          <a:p>
            <a:pPr defTabSz="914400">
              <a:lnSpc>
                <a:spcPct val="80000"/>
              </a:lnSpc>
            </a:pPr>
            <a:endParaRPr lang="en-US" sz="1600">
              <a:blipFill dpi="0" rotWithShape="1">
                <a:blip r:embed="rId4"/>
                <a:srcRect/>
                <a:tile tx="6350" ty="-127000" sx="65000" sy="64000" flip="none" algn="tl"/>
              </a:blipFill>
              <a:latin typeface="+mj-lt"/>
              <a:ea typeface="+mj-ea"/>
              <a:cs typeface="+mj-cs"/>
            </a:endParaRPr>
          </a:p>
        </p:txBody>
      </p:sp>
      <p:sp>
        <p:nvSpPr>
          <p:cNvPr id="3" name="Text Placeholder 2">
            <a:extLst>
              <a:ext uri="{FF2B5EF4-FFF2-40B4-BE49-F238E27FC236}">
                <a16:creationId xmlns:a16="http://schemas.microsoft.com/office/drawing/2014/main" id="{AF1270EE-EB63-43B0-A541-174CFA788319}"/>
              </a:ext>
            </a:extLst>
          </p:cNvPr>
          <p:cNvSpPr>
            <a:spLocks noGrp="1"/>
          </p:cNvSpPr>
          <p:nvPr>
            <p:ph type="body" sz="half" idx="2"/>
          </p:nvPr>
        </p:nvSpPr>
        <p:spPr>
          <a:xfrm>
            <a:off x="558725" y="-308527"/>
            <a:ext cx="3569168" cy="1783523"/>
          </a:xfrm>
        </p:spPr>
        <p:txBody>
          <a:bodyPr vert="horz" lIns="91440" tIns="45720" rIns="91440" bIns="45720" rtlCol="0" anchor="b">
            <a:normAutofit/>
          </a:bodyPr>
          <a:lstStyle>
            <a:defPPr>
              <a:defRPr lang="en-US"/>
            </a:defPPr>
            <a:lvl1pPr marL="0" algn="l" defTabSz="410291" rtl="0" eaLnBrk="1" latinLnBrk="0" hangingPunct="1">
              <a:defRPr sz="1615" kern="1200">
                <a:solidFill>
                  <a:schemeClr val="tx1"/>
                </a:solidFill>
                <a:latin typeface="+mn-lt"/>
                <a:ea typeface="+mn-ea"/>
                <a:cs typeface="+mn-cs"/>
              </a:defRPr>
            </a:lvl1pPr>
            <a:lvl2pPr marL="410291" algn="l" defTabSz="410291" rtl="0" eaLnBrk="1" latinLnBrk="0" hangingPunct="1">
              <a:defRPr sz="1615" kern="1200">
                <a:solidFill>
                  <a:schemeClr val="tx1"/>
                </a:solidFill>
                <a:latin typeface="+mn-lt"/>
                <a:ea typeface="+mn-ea"/>
                <a:cs typeface="+mn-cs"/>
              </a:defRPr>
            </a:lvl2pPr>
            <a:lvl3pPr marL="820583" algn="l" defTabSz="410291" rtl="0" eaLnBrk="1" latinLnBrk="0" hangingPunct="1">
              <a:defRPr sz="1615" kern="1200">
                <a:solidFill>
                  <a:schemeClr val="tx1"/>
                </a:solidFill>
                <a:latin typeface="+mn-lt"/>
                <a:ea typeface="+mn-ea"/>
                <a:cs typeface="+mn-cs"/>
              </a:defRPr>
            </a:lvl3pPr>
            <a:lvl4pPr marL="1230874" algn="l" defTabSz="410291" rtl="0" eaLnBrk="1" latinLnBrk="0" hangingPunct="1">
              <a:defRPr sz="1615" kern="1200">
                <a:solidFill>
                  <a:schemeClr val="tx1"/>
                </a:solidFill>
                <a:latin typeface="+mn-lt"/>
                <a:ea typeface="+mn-ea"/>
                <a:cs typeface="+mn-cs"/>
              </a:defRPr>
            </a:lvl4pPr>
            <a:lvl5pPr marL="1641165" algn="l" defTabSz="410291" rtl="0" eaLnBrk="1" latinLnBrk="0" hangingPunct="1">
              <a:defRPr sz="1615" kern="1200">
                <a:solidFill>
                  <a:schemeClr val="tx1"/>
                </a:solidFill>
                <a:latin typeface="+mn-lt"/>
                <a:ea typeface="+mn-ea"/>
                <a:cs typeface="+mn-cs"/>
              </a:defRPr>
            </a:lvl5pPr>
            <a:lvl6pPr marL="2051456" algn="l" defTabSz="410291" rtl="0" eaLnBrk="1" latinLnBrk="0" hangingPunct="1">
              <a:defRPr sz="1615" kern="1200">
                <a:solidFill>
                  <a:schemeClr val="tx1"/>
                </a:solidFill>
                <a:latin typeface="+mn-lt"/>
                <a:ea typeface="+mn-ea"/>
                <a:cs typeface="+mn-cs"/>
              </a:defRPr>
            </a:lvl6pPr>
            <a:lvl7pPr marL="2461748" algn="l" defTabSz="410291" rtl="0" eaLnBrk="1" latinLnBrk="0" hangingPunct="1">
              <a:defRPr sz="1615" kern="1200">
                <a:solidFill>
                  <a:schemeClr val="tx1"/>
                </a:solidFill>
                <a:latin typeface="+mn-lt"/>
                <a:ea typeface="+mn-ea"/>
                <a:cs typeface="+mn-cs"/>
              </a:defRPr>
            </a:lvl7pPr>
            <a:lvl8pPr marL="2872039" algn="l" defTabSz="410291" rtl="0" eaLnBrk="1" latinLnBrk="0" hangingPunct="1">
              <a:defRPr sz="1615" kern="1200">
                <a:solidFill>
                  <a:schemeClr val="tx1"/>
                </a:solidFill>
                <a:latin typeface="+mn-lt"/>
                <a:ea typeface="+mn-ea"/>
                <a:cs typeface="+mn-cs"/>
              </a:defRPr>
            </a:lvl8pPr>
            <a:lvl9pPr marL="3282330" algn="l" defTabSz="410291" rtl="0" eaLnBrk="1" latinLnBrk="0" hangingPunct="1">
              <a:defRPr sz="1615" kern="1200">
                <a:solidFill>
                  <a:schemeClr val="tx1"/>
                </a:solidFill>
                <a:latin typeface="+mn-lt"/>
                <a:ea typeface="+mn-ea"/>
                <a:cs typeface="+mn-cs"/>
              </a:defRPr>
            </a:lvl9pPr>
          </a:lstStyle>
          <a:p>
            <a:pPr defTabSz="914400"/>
            <a:r>
              <a:rPr lang="en-US" sz="2200" b="1" u="sng"/>
              <a:t>Exploratory Data Analysis</a:t>
            </a:r>
          </a:p>
        </p:txBody>
      </p:sp>
      <p:sp>
        <p:nvSpPr>
          <p:cNvPr id="150" name="Rectangle 149">
            <a:extLst>
              <a:ext uri="{FF2B5EF4-FFF2-40B4-BE49-F238E27FC236}">
                <a16:creationId xmlns:a16="http://schemas.microsoft.com/office/drawing/2014/main" id="{34DBF680-FBD0-4394-A076-AD549E2DB4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1490" y="2631257"/>
            <a:ext cx="3634740" cy="54864"/>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52" name="Freeform: Shape 151">
            <a:extLst>
              <a:ext uri="{FF2B5EF4-FFF2-40B4-BE49-F238E27FC236}">
                <a16:creationId xmlns:a16="http://schemas.microsoft.com/office/drawing/2014/main" id="{34B67542-0D25-46E7-A3B7-1FE5B7DB6D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34843" y="0"/>
            <a:ext cx="4709157" cy="6858000"/>
          </a:xfrm>
          <a:custGeom>
            <a:avLst/>
            <a:gdLst>
              <a:gd name="connsiteX0" fmla="*/ 45571 w 6278877"/>
              <a:gd name="connsiteY0" fmla="*/ 0 h 6858000"/>
              <a:gd name="connsiteX1" fmla="*/ 6278877 w 6278877"/>
              <a:gd name="connsiteY1" fmla="*/ 0 h 6858000"/>
              <a:gd name="connsiteX2" fmla="*/ 6278877 w 6278877"/>
              <a:gd name="connsiteY2" fmla="*/ 6858000 h 6858000"/>
              <a:gd name="connsiteX3" fmla="*/ 3292307 w 6278877"/>
              <a:gd name="connsiteY3" fmla="*/ 6858000 h 6858000"/>
              <a:gd name="connsiteX4" fmla="*/ 3181525 w 6278877"/>
              <a:gd name="connsiteY4" fmla="*/ 6786980 h 6858000"/>
              <a:gd name="connsiteX5" fmla="*/ 0 w 6278877"/>
              <a:gd name="connsiteY5" fmla="*/ 803252 h 6858000"/>
              <a:gd name="connsiteX6" fmla="*/ 37255 w 6278877"/>
              <a:gd name="connsiteY6" fmla="*/ 6544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78877" h="6858000">
                <a:moveTo>
                  <a:pt x="45571" y="0"/>
                </a:moveTo>
                <a:lnTo>
                  <a:pt x="6278877" y="0"/>
                </a:lnTo>
                <a:lnTo>
                  <a:pt x="6278877" y="6858000"/>
                </a:lnTo>
                <a:lnTo>
                  <a:pt x="3292307" y="6858000"/>
                </a:lnTo>
                <a:lnTo>
                  <a:pt x="3181525" y="6786980"/>
                </a:lnTo>
                <a:cubicBezTo>
                  <a:pt x="1262020" y="5490189"/>
                  <a:pt x="0" y="3294101"/>
                  <a:pt x="0" y="803252"/>
                </a:cubicBezTo>
                <a:cubicBezTo>
                  <a:pt x="0" y="554167"/>
                  <a:pt x="12619" y="308030"/>
                  <a:pt x="37255" y="65445"/>
                </a:cubicBezTo>
                <a:close/>
              </a:path>
            </a:pathLst>
          </a:cu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5">
            <a:extLst>
              <a:ext uri="{FF2B5EF4-FFF2-40B4-BE49-F238E27FC236}">
                <a16:creationId xmlns:a16="http://schemas.microsoft.com/office/drawing/2014/main" id="{9AB2D50C-1428-1762-EAB6-C1C452891DD6}"/>
              </a:ext>
            </a:extLst>
          </p:cNvPr>
          <p:cNvPicPr>
            <a:picLocks noChangeAspect="1"/>
          </p:cNvPicPr>
          <p:nvPr/>
        </p:nvPicPr>
        <p:blipFill>
          <a:blip r:embed="rId6"/>
          <a:stretch>
            <a:fillRect/>
          </a:stretch>
        </p:blipFill>
        <p:spPr>
          <a:xfrm>
            <a:off x="5094525" y="1482522"/>
            <a:ext cx="3882828" cy="2407200"/>
          </a:xfrm>
          <a:prstGeom prst="rect">
            <a:avLst/>
          </a:prstGeom>
        </p:spPr>
      </p:pic>
    </p:spTree>
    <p:extLst>
      <p:ext uri="{BB962C8B-B14F-4D97-AF65-F5344CB8AC3E}">
        <p14:creationId xmlns:p14="http://schemas.microsoft.com/office/powerpoint/2010/main" val="3675323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83" name="Group 182">
            <a:extLst>
              <a:ext uri="{FF2B5EF4-FFF2-40B4-BE49-F238E27FC236}">
                <a16:creationId xmlns:a16="http://schemas.microsoft.com/office/drawing/2014/main" id="{16DBFAD4-B5FC-442B-A283-381B01B19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51293" y="6229681"/>
            <a:ext cx="342900" cy="457200"/>
            <a:chOff x="11361456" y="6195813"/>
            <a:chExt cx="548640" cy="548640"/>
          </a:xfrm>
        </p:grpSpPr>
        <p:sp>
          <p:nvSpPr>
            <p:cNvPr id="184" name="Oval 183">
              <a:extLst>
                <a:ext uri="{FF2B5EF4-FFF2-40B4-BE49-F238E27FC236}">
                  <a16:creationId xmlns:a16="http://schemas.microsoft.com/office/drawing/2014/main" id="{9B649DC7-8769-4383-A6F2-8F366BA7A1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a:lstStyle/>
            <a:p>
              <a:endParaRPr lang="en-US"/>
            </a:p>
          </p:txBody>
        </p:sp>
        <p:sp>
          <p:nvSpPr>
            <p:cNvPr id="185" name="Oval 184">
              <a:extLst>
                <a:ext uri="{FF2B5EF4-FFF2-40B4-BE49-F238E27FC236}">
                  <a16:creationId xmlns:a16="http://schemas.microsoft.com/office/drawing/2014/main" id="{0C67FD53-2686-4E0E-BA49-976F78F9A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a:lstStyle/>
            <a:p>
              <a:endParaRPr lang="en-US"/>
            </a:p>
          </p:txBody>
        </p:sp>
      </p:grpSp>
      <p:sp useBgFill="1">
        <p:nvSpPr>
          <p:cNvPr id="187" name="Rectangle 186">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Rectangle 188">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78" y="464119"/>
            <a:ext cx="7667244" cy="80683"/>
          </a:xfrm>
          <a:prstGeom prst="rect">
            <a:avLst/>
          </a:prstGeom>
          <a:blipFill dpi="0" rotWithShape="1">
            <a:blip r:embed="rId4">
              <a:alphaModFix amt="8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91" name="Rectangle 190">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78" y="601952"/>
            <a:ext cx="7667244" cy="1385874"/>
          </a:xfrm>
          <a:prstGeom prst="rect">
            <a:avLst/>
          </a:prstGeom>
          <a:blipFill dpi="0" rotWithShape="1">
            <a:blip r:embed="rId4">
              <a:alphaModFix amt="8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93" name="Rectangle 192">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78" y="2038655"/>
            <a:ext cx="7667244" cy="80683"/>
          </a:xfrm>
          <a:prstGeom prst="rect">
            <a:avLst/>
          </a:prstGeom>
          <a:blipFill dpi="0" rotWithShape="1">
            <a:blip r:embed="rId4">
              <a:alphaModFix amt="85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11DFBAFD-58F1-421A-9044-C0E4F0491A3A}"/>
              </a:ext>
            </a:extLst>
          </p:cNvPr>
          <p:cNvSpPr>
            <a:spLocks noGrp="1"/>
          </p:cNvSpPr>
          <p:nvPr>
            <p:ph type="title"/>
          </p:nvPr>
        </p:nvSpPr>
        <p:spPr>
          <a:xfrm>
            <a:off x="802386" y="484632"/>
            <a:ext cx="7543800" cy="1609344"/>
          </a:xfrm>
        </p:spPr>
        <p:txBody>
          <a:bodyPr vert="horz" lIns="91440" tIns="45720" rIns="91440" bIns="45720" rtlCol="0" anchor="ctr">
            <a:normAutofit/>
          </a:bodyPr>
          <a:lstStyle>
            <a:defPPr>
              <a:defRPr lang="en-US"/>
            </a:defPPr>
            <a:lvl1pPr marL="0" algn="l" defTabSz="410291" rtl="0" eaLnBrk="1" latinLnBrk="0" hangingPunct="1">
              <a:defRPr sz="1615" kern="1200">
                <a:solidFill>
                  <a:schemeClr val="tx1"/>
                </a:solidFill>
                <a:latin typeface="+mn-lt"/>
                <a:ea typeface="+mn-ea"/>
                <a:cs typeface="+mn-cs"/>
              </a:defRPr>
            </a:lvl1pPr>
            <a:lvl2pPr marL="410291" algn="l" defTabSz="410291" rtl="0" eaLnBrk="1" latinLnBrk="0" hangingPunct="1">
              <a:defRPr sz="1615" kern="1200">
                <a:solidFill>
                  <a:schemeClr val="tx1"/>
                </a:solidFill>
                <a:latin typeface="+mn-lt"/>
                <a:ea typeface="+mn-ea"/>
                <a:cs typeface="+mn-cs"/>
              </a:defRPr>
            </a:lvl2pPr>
            <a:lvl3pPr marL="820583" algn="l" defTabSz="410291" rtl="0" eaLnBrk="1" latinLnBrk="0" hangingPunct="1">
              <a:defRPr sz="1615" kern="1200">
                <a:solidFill>
                  <a:schemeClr val="tx1"/>
                </a:solidFill>
                <a:latin typeface="+mn-lt"/>
                <a:ea typeface="+mn-ea"/>
                <a:cs typeface="+mn-cs"/>
              </a:defRPr>
            </a:lvl3pPr>
            <a:lvl4pPr marL="1230874" algn="l" defTabSz="410291" rtl="0" eaLnBrk="1" latinLnBrk="0" hangingPunct="1">
              <a:defRPr sz="1615" kern="1200">
                <a:solidFill>
                  <a:schemeClr val="tx1"/>
                </a:solidFill>
                <a:latin typeface="+mn-lt"/>
                <a:ea typeface="+mn-ea"/>
                <a:cs typeface="+mn-cs"/>
              </a:defRPr>
            </a:lvl4pPr>
            <a:lvl5pPr marL="1641165" algn="l" defTabSz="410291" rtl="0" eaLnBrk="1" latinLnBrk="0" hangingPunct="1">
              <a:defRPr sz="1615" kern="1200">
                <a:solidFill>
                  <a:schemeClr val="tx1"/>
                </a:solidFill>
                <a:latin typeface="+mn-lt"/>
                <a:ea typeface="+mn-ea"/>
                <a:cs typeface="+mn-cs"/>
              </a:defRPr>
            </a:lvl5pPr>
            <a:lvl6pPr marL="2051456" algn="l" defTabSz="410291" rtl="0" eaLnBrk="1" latinLnBrk="0" hangingPunct="1">
              <a:defRPr sz="1615" kern="1200">
                <a:solidFill>
                  <a:schemeClr val="tx1"/>
                </a:solidFill>
                <a:latin typeface="+mn-lt"/>
                <a:ea typeface="+mn-ea"/>
                <a:cs typeface="+mn-cs"/>
              </a:defRPr>
            </a:lvl6pPr>
            <a:lvl7pPr marL="2461748" algn="l" defTabSz="410291" rtl="0" eaLnBrk="1" latinLnBrk="0" hangingPunct="1">
              <a:defRPr sz="1615" kern="1200">
                <a:solidFill>
                  <a:schemeClr val="tx1"/>
                </a:solidFill>
                <a:latin typeface="+mn-lt"/>
                <a:ea typeface="+mn-ea"/>
                <a:cs typeface="+mn-cs"/>
              </a:defRPr>
            </a:lvl7pPr>
            <a:lvl8pPr marL="2872039" algn="l" defTabSz="410291" rtl="0" eaLnBrk="1" latinLnBrk="0" hangingPunct="1">
              <a:defRPr sz="1615" kern="1200">
                <a:solidFill>
                  <a:schemeClr val="tx1"/>
                </a:solidFill>
                <a:latin typeface="+mn-lt"/>
                <a:ea typeface="+mn-ea"/>
                <a:cs typeface="+mn-cs"/>
              </a:defRPr>
            </a:lvl8pPr>
            <a:lvl9pPr marL="3282330" algn="l" defTabSz="410291" rtl="0" eaLnBrk="1" latinLnBrk="0" hangingPunct="1">
              <a:defRPr sz="1615" kern="1200">
                <a:solidFill>
                  <a:schemeClr val="tx1"/>
                </a:solidFill>
                <a:latin typeface="+mn-lt"/>
                <a:ea typeface="+mn-ea"/>
                <a:cs typeface="+mn-cs"/>
              </a:defRPr>
            </a:lvl9pPr>
          </a:lstStyle>
          <a:p>
            <a:pPr defTabSz="914400"/>
            <a:r>
              <a:rPr lang="en-US" sz="5400">
                <a:blipFill>
                  <a:blip r:embed="rId6">
                    <a:extLst>
                      <a:ext uri="{28A0092B-C50C-407E-A947-70E740481C1C}">
                        <a14:useLocalDpi xmlns:a14="http://schemas.microsoft.com/office/drawing/2010/main" val="0"/>
                      </a:ext>
                    </a:extLst>
                  </a:blip>
                  <a:tile tx="6350" ty="-127000" sx="65000" sy="64000" flip="none" algn="tl"/>
                </a:blipFill>
                <a:latin typeface="+mj-lt"/>
                <a:ea typeface="+mj-ea"/>
                <a:cs typeface="+mj-cs"/>
              </a:rPr>
              <a:t>Key Findings &amp; Insights</a:t>
            </a:r>
          </a:p>
        </p:txBody>
      </p:sp>
      <p:pic>
        <p:nvPicPr>
          <p:cNvPr id="3" name="Picture 2" descr="A green and black graph&#10;&#10;Description automatically generated">
            <a:extLst>
              <a:ext uri="{FF2B5EF4-FFF2-40B4-BE49-F238E27FC236}">
                <a16:creationId xmlns:a16="http://schemas.microsoft.com/office/drawing/2014/main" id="{1C4C99AF-9CF2-7B8A-1A80-6EE2E79CAEE8}"/>
              </a:ext>
            </a:extLst>
          </p:cNvPr>
          <p:cNvPicPr>
            <a:picLocks noChangeAspect="1"/>
          </p:cNvPicPr>
          <p:nvPr/>
        </p:nvPicPr>
        <p:blipFill rotWithShape="1">
          <a:blip r:embed="rId7"/>
          <a:srcRect l="4319" r="26081" b="-2"/>
          <a:stretch/>
        </p:blipFill>
        <p:spPr>
          <a:xfrm>
            <a:off x="755397" y="2265037"/>
            <a:ext cx="3816600" cy="3907158"/>
          </a:xfrm>
          <a:prstGeom prst="rect">
            <a:avLst/>
          </a:prstGeom>
        </p:spPr>
      </p:pic>
      <p:sp>
        <p:nvSpPr>
          <p:cNvPr id="15" name="Content Placeholder 14">
            <a:extLst>
              <a:ext uri="{FF2B5EF4-FFF2-40B4-BE49-F238E27FC236}">
                <a16:creationId xmlns:a16="http://schemas.microsoft.com/office/drawing/2014/main" id="{F8E6B783-8D73-AB33-C207-92F6472CBB39}"/>
              </a:ext>
            </a:extLst>
          </p:cNvPr>
          <p:cNvSpPr>
            <a:spLocks noGrp="1"/>
          </p:cNvSpPr>
          <p:nvPr>
            <p:ph idx="1"/>
          </p:nvPr>
        </p:nvSpPr>
        <p:spPr>
          <a:xfrm>
            <a:off x="4872162" y="2600559"/>
            <a:ext cx="3474023" cy="3851787"/>
          </a:xfrm>
        </p:spPr>
        <p:txBody>
          <a:bodyPr vert="horz" lIns="91440" tIns="45720" rIns="91440" bIns="45720" rtlCol="0" anchor="ctr">
            <a:noAutofit/>
          </a:bodyPr>
          <a:lstStyle>
            <a:defPPr>
              <a:defRPr lang="en-US"/>
            </a:defPPr>
            <a:lvl1pPr marL="0" algn="l" defTabSz="410291" rtl="0" eaLnBrk="1" latinLnBrk="0" hangingPunct="1">
              <a:defRPr sz="1615" kern="1200">
                <a:solidFill>
                  <a:schemeClr val="tx1"/>
                </a:solidFill>
                <a:latin typeface="+mn-lt"/>
                <a:ea typeface="+mn-ea"/>
                <a:cs typeface="+mn-cs"/>
              </a:defRPr>
            </a:lvl1pPr>
            <a:lvl2pPr marL="410291" algn="l" defTabSz="410291" rtl="0" eaLnBrk="1" latinLnBrk="0" hangingPunct="1">
              <a:defRPr sz="1615" kern="1200">
                <a:solidFill>
                  <a:schemeClr val="tx1"/>
                </a:solidFill>
                <a:latin typeface="+mn-lt"/>
                <a:ea typeface="+mn-ea"/>
                <a:cs typeface="+mn-cs"/>
              </a:defRPr>
            </a:lvl2pPr>
            <a:lvl3pPr marL="820583" algn="l" defTabSz="410291" rtl="0" eaLnBrk="1" latinLnBrk="0" hangingPunct="1">
              <a:defRPr sz="1615" kern="1200">
                <a:solidFill>
                  <a:schemeClr val="tx1"/>
                </a:solidFill>
                <a:latin typeface="+mn-lt"/>
                <a:ea typeface="+mn-ea"/>
                <a:cs typeface="+mn-cs"/>
              </a:defRPr>
            </a:lvl3pPr>
            <a:lvl4pPr marL="1230874" algn="l" defTabSz="410291" rtl="0" eaLnBrk="1" latinLnBrk="0" hangingPunct="1">
              <a:defRPr sz="1615" kern="1200">
                <a:solidFill>
                  <a:schemeClr val="tx1"/>
                </a:solidFill>
                <a:latin typeface="+mn-lt"/>
                <a:ea typeface="+mn-ea"/>
                <a:cs typeface="+mn-cs"/>
              </a:defRPr>
            </a:lvl4pPr>
            <a:lvl5pPr marL="1641165" algn="l" defTabSz="410291" rtl="0" eaLnBrk="1" latinLnBrk="0" hangingPunct="1">
              <a:defRPr sz="1615" kern="1200">
                <a:solidFill>
                  <a:schemeClr val="tx1"/>
                </a:solidFill>
                <a:latin typeface="+mn-lt"/>
                <a:ea typeface="+mn-ea"/>
                <a:cs typeface="+mn-cs"/>
              </a:defRPr>
            </a:lvl5pPr>
            <a:lvl6pPr marL="2051456" algn="l" defTabSz="410291" rtl="0" eaLnBrk="1" latinLnBrk="0" hangingPunct="1">
              <a:defRPr sz="1615" kern="1200">
                <a:solidFill>
                  <a:schemeClr val="tx1"/>
                </a:solidFill>
                <a:latin typeface="+mn-lt"/>
                <a:ea typeface="+mn-ea"/>
                <a:cs typeface="+mn-cs"/>
              </a:defRPr>
            </a:lvl6pPr>
            <a:lvl7pPr marL="2461748" algn="l" defTabSz="410291" rtl="0" eaLnBrk="1" latinLnBrk="0" hangingPunct="1">
              <a:defRPr sz="1615" kern="1200">
                <a:solidFill>
                  <a:schemeClr val="tx1"/>
                </a:solidFill>
                <a:latin typeface="+mn-lt"/>
                <a:ea typeface="+mn-ea"/>
                <a:cs typeface="+mn-cs"/>
              </a:defRPr>
            </a:lvl7pPr>
            <a:lvl8pPr marL="2872039" algn="l" defTabSz="410291" rtl="0" eaLnBrk="1" latinLnBrk="0" hangingPunct="1">
              <a:defRPr sz="1615" kern="1200">
                <a:solidFill>
                  <a:schemeClr val="tx1"/>
                </a:solidFill>
                <a:latin typeface="+mn-lt"/>
                <a:ea typeface="+mn-ea"/>
                <a:cs typeface="+mn-cs"/>
              </a:defRPr>
            </a:lvl8pPr>
            <a:lvl9pPr marL="3282330" algn="l" defTabSz="410291" rtl="0" eaLnBrk="1" latinLnBrk="0" hangingPunct="1">
              <a:defRPr sz="1615" kern="1200">
                <a:solidFill>
                  <a:schemeClr val="tx1"/>
                </a:solidFill>
                <a:latin typeface="+mn-lt"/>
                <a:ea typeface="+mn-ea"/>
                <a:cs typeface="+mn-cs"/>
              </a:defRPr>
            </a:lvl9pPr>
          </a:lstStyle>
          <a:p>
            <a:pPr indent="0" defTabSz="914400">
              <a:buNone/>
            </a:pPr>
            <a:r>
              <a:rPr lang="en-US" sz="1100" b="1" dirty="0"/>
              <a:t>Content Preferences and Ratings Distribution</a:t>
            </a:r>
            <a:r>
              <a:rPr lang="en-US" sz="1100" dirty="0"/>
              <a:t>:</a:t>
            </a:r>
            <a:endParaRPr lang="en-US"/>
          </a:p>
          <a:p>
            <a:pPr marL="410210" lvl="1" defTabSz="914400"/>
            <a:r>
              <a:rPr lang="en-US" sz="1100" dirty="0"/>
              <a:t>Dataset indicates a higher proportion of movies over television shows on Netflix, guiding investment decisions. Understanding rating distribution aids in demographic targeting and content classification for recommendation engines.</a:t>
            </a:r>
          </a:p>
          <a:p>
            <a:pPr indent="0" defTabSz="914400">
              <a:buNone/>
            </a:pPr>
            <a:r>
              <a:rPr lang="en-US" sz="1100" b="1" dirty="0"/>
              <a:t>Temporal Trends and Content Growth</a:t>
            </a:r>
            <a:r>
              <a:rPr lang="en-US" sz="1100" dirty="0"/>
              <a:t>:</a:t>
            </a:r>
          </a:p>
          <a:p>
            <a:pPr marL="410210" lvl="1" defTabSz="914400"/>
            <a:r>
              <a:rPr lang="en-US" sz="1100" dirty="0"/>
              <a:t>Surge in Netflix releases post-2010 signifies platform growth and increased content investment. Analysis of release years informs ongoing catalog updates and content enhancement strategies.</a:t>
            </a:r>
          </a:p>
          <a:p>
            <a:pPr indent="0" defTabSz="914400">
              <a:buNone/>
            </a:pPr>
            <a:r>
              <a:rPr lang="en-US" sz="1100" b="1" dirty="0"/>
              <a:t>Director Impact and Genre Preferences</a:t>
            </a:r>
            <a:r>
              <a:rPr lang="en-US" sz="1100" dirty="0"/>
              <a:t>:</a:t>
            </a:r>
          </a:p>
          <a:p>
            <a:pPr marL="410210" lvl="1" defTabSz="914400"/>
            <a:r>
              <a:rPr lang="en-US" sz="1100" dirty="0"/>
              <a:t>Identification of top directors informs content acquisition strategies. Genre analysis enhances user preferences and content categorization, enabling tailored offerings. Further study on interrelations between features such as runtime distribution, ratings, and director-genre preferences can provide deeper insights into user preferences.</a:t>
            </a:r>
          </a:p>
          <a:p>
            <a:pPr defTabSz="914400"/>
            <a:endParaRPr lang="en-US" sz="1000"/>
          </a:p>
          <a:p>
            <a:pPr defTabSz="914400"/>
            <a:endParaRPr lang="en-US" sz="1000"/>
          </a:p>
        </p:txBody>
      </p:sp>
      <p:sp>
        <p:nvSpPr>
          <p:cNvPr id="195" name="Oval 194">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51293" y="6229681"/>
            <a:ext cx="342900" cy="457200"/>
          </a:xfrm>
          <a:prstGeom prst="ellipse">
            <a:avLst/>
          </a:prstGeom>
          <a:blipFill dpi="0" rotWithShape="1">
            <a:blip r:embed="rId2">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97" name="Oval 196">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73188" y="6258874"/>
            <a:ext cx="299110"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2078328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4DA90C30-B990-4CCA-B584-40F864DA3A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8955"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AFD059-B6BD-4157-98D1-548BEE55D50D}"/>
              </a:ext>
            </a:extLst>
          </p:cNvPr>
          <p:cNvSpPr>
            <a:spLocks noGrp="1"/>
          </p:cNvSpPr>
          <p:nvPr>
            <p:ph type="title"/>
          </p:nvPr>
        </p:nvSpPr>
        <p:spPr>
          <a:xfrm>
            <a:off x="286710" y="484632"/>
            <a:ext cx="5057883" cy="1609344"/>
          </a:xfrm>
        </p:spPr>
        <p:txBody>
          <a:bodyPr>
            <a:normAutofit/>
          </a:bodyPr>
          <a:lstStyle>
            <a:defPPr>
              <a:defRPr lang="en-US"/>
            </a:defPPr>
            <a:lvl1pPr marL="0" algn="l" defTabSz="410291" rtl="0" eaLnBrk="1" latinLnBrk="0" hangingPunct="1">
              <a:defRPr sz="1615" kern="1200">
                <a:solidFill>
                  <a:schemeClr val="tx1"/>
                </a:solidFill>
                <a:latin typeface="+mn-lt"/>
                <a:ea typeface="+mn-ea"/>
                <a:cs typeface="+mn-cs"/>
              </a:defRPr>
            </a:lvl1pPr>
            <a:lvl2pPr marL="410291" algn="l" defTabSz="410291" rtl="0" eaLnBrk="1" latinLnBrk="0" hangingPunct="1">
              <a:defRPr sz="1615" kern="1200">
                <a:solidFill>
                  <a:schemeClr val="tx1"/>
                </a:solidFill>
                <a:latin typeface="+mn-lt"/>
                <a:ea typeface="+mn-ea"/>
                <a:cs typeface="+mn-cs"/>
              </a:defRPr>
            </a:lvl2pPr>
            <a:lvl3pPr marL="820583" algn="l" defTabSz="410291" rtl="0" eaLnBrk="1" latinLnBrk="0" hangingPunct="1">
              <a:defRPr sz="1615" kern="1200">
                <a:solidFill>
                  <a:schemeClr val="tx1"/>
                </a:solidFill>
                <a:latin typeface="+mn-lt"/>
                <a:ea typeface="+mn-ea"/>
                <a:cs typeface="+mn-cs"/>
              </a:defRPr>
            </a:lvl3pPr>
            <a:lvl4pPr marL="1230874" algn="l" defTabSz="410291" rtl="0" eaLnBrk="1" latinLnBrk="0" hangingPunct="1">
              <a:defRPr sz="1615" kern="1200">
                <a:solidFill>
                  <a:schemeClr val="tx1"/>
                </a:solidFill>
                <a:latin typeface="+mn-lt"/>
                <a:ea typeface="+mn-ea"/>
                <a:cs typeface="+mn-cs"/>
              </a:defRPr>
            </a:lvl4pPr>
            <a:lvl5pPr marL="1641165" algn="l" defTabSz="410291" rtl="0" eaLnBrk="1" latinLnBrk="0" hangingPunct="1">
              <a:defRPr sz="1615" kern="1200">
                <a:solidFill>
                  <a:schemeClr val="tx1"/>
                </a:solidFill>
                <a:latin typeface="+mn-lt"/>
                <a:ea typeface="+mn-ea"/>
                <a:cs typeface="+mn-cs"/>
              </a:defRPr>
            </a:lvl5pPr>
            <a:lvl6pPr marL="2051456" algn="l" defTabSz="410291" rtl="0" eaLnBrk="1" latinLnBrk="0" hangingPunct="1">
              <a:defRPr sz="1615" kern="1200">
                <a:solidFill>
                  <a:schemeClr val="tx1"/>
                </a:solidFill>
                <a:latin typeface="+mn-lt"/>
                <a:ea typeface="+mn-ea"/>
                <a:cs typeface="+mn-cs"/>
              </a:defRPr>
            </a:lvl6pPr>
            <a:lvl7pPr marL="2461748" algn="l" defTabSz="410291" rtl="0" eaLnBrk="1" latinLnBrk="0" hangingPunct="1">
              <a:defRPr sz="1615" kern="1200">
                <a:solidFill>
                  <a:schemeClr val="tx1"/>
                </a:solidFill>
                <a:latin typeface="+mn-lt"/>
                <a:ea typeface="+mn-ea"/>
                <a:cs typeface="+mn-cs"/>
              </a:defRPr>
            </a:lvl7pPr>
            <a:lvl8pPr marL="2872039" algn="l" defTabSz="410291" rtl="0" eaLnBrk="1" latinLnBrk="0" hangingPunct="1">
              <a:defRPr sz="1615" kern="1200">
                <a:solidFill>
                  <a:schemeClr val="tx1"/>
                </a:solidFill>
                <a:latin typeface="+mn-lt"/>
                <a:ea typeface="+mn-ea"/>
                <a:cs typeface="+mn-cs"/>
              </a:defRPr>
            </a:lvl8pPr>
            <a:lvl9pPr marL="3282330" algn="l" defTabSz="410291" rtl="0" eaLnBrk="1" latinLnBrk="0" hangingPunct="1">
              <a:defRPr sz="1615" kern="1200">
                <a:solidFill>
                  <a:schemeClr val="tx1"/>
                </a:solidFill>
                <a:latin typeface="+mn-lt"/>
                <a:ea typeface="+mn-ea"/>
                <a:cs typeface="+mn-cs"/>
              </a:defRPr>
            </a:lvl9pPr>
          </a:lstStyle>
          <a:p>
            <a:r>
              <a:rPr lang="en-US" sz="3600" b="1" u="sng">
                <a:latin typeface="Rockwell Condensed"/>
              </a:rPr>
              <a:t>Data mining techniques: Association mining</a:t>
            </a:r>
          </a:p>
        </p:txBody>
      </p:sp>
      <p:sp>
        <p:nvSpPr>
          <p:cNvPr id="3" name="Content Placeholder 2">
            <a:extLst>
              <a:ext uri="{FF2B5EF4-FFF2-40B4-BE49-F238E27FC236}">
                <a16:creationId xmlns:a16="http://schemas.microsoft.com/office/drawing/2014/main" id="{52C2E87D-6A9A-40EC-B050-88BD96BEA22D}"/>
              </a:ext>
            </a:extLst>
          </p:cNvPr>
          <p:cNvSpPr>
            <a:spLocks noGrp="1"/>
          </p:cNvSpPr>
          <p:nvPr>
            <p:ph idx="1"/>
          </p:nvPr>
        </p:nvSpPr>
        <p:spPr>
          <a:xfrm>
            <a:off x="286709" y="2121408"/>
            <a:ext cx="5057884" cy="4050792"/>
          </a:xfrm>
        </p:spPr>
        <p:txBody>
          <a:bodyPr vert="horz" lIns="60512" tIns="30256" rIns="60512" bIns="30256" rtlCol="0" anchor="t">
            <a:normAutofit/>
          </a:bodyPr>
          <a:lstStyle>
            <a:defPPr>
              <a:defRPr lang="en-US"/>
            </a:defPPr>
            <a:lvl1pPr marL="0" algn="l" defTabSz="410291" rtl="0" eaLnBrk="1" latinLnBrk="0" hangingPunct="1">
              <a:defRPr sz="1615" kern="1200">
                <a:solidFill>
                  <a:schemeClr val="tx1"/>
                </a:solidFill>
                <a:latin typeface="+mn-lt"/>
                <a:ea typeface="+mn-ea"/>
                <a:cs typeface="+mn-cs"/>
              </a:defRPr>
            </a:lvl1pPr>
            <a:lvl2pPr marL="410291" algn="l" defTabSz="410291" rtl="0" eaLnBrk="1" latinLnBrk="0" hangingPunct="1">
              <a:defRPr sz="1615" kern="1200">
                <a:solidFill>
                  <a:schemeClr val="tx1"/>
                </a:solidFill>
                <a:latin typeface="+mn-lt"/>
                <a:ea typeface="+mn-ea"/>
                <a:cs typeface="+mn-cs"/>
              </a:defRPr>
            </a:lvl2pPr>
            <a:lvl3pPr marL="820583" algn="l" defTabSz="410291" rtl="0" eaLnBrk="1" latinLnBrk="0" hangingPunct="1">
              <a:defRPr sz="1615" kern="1200">
                <a:solidFill>
                  <a:schemeClr val="tx1"/>
                </a:solidFill>
                <a:latin typeface="+mn-lt"/>
                <a:ea typeface="+mn-ea"/>
                <a:cs typeface="+mn-cs"/>
              </a:defRPr>
            </a:lvl3pPr>
            <a:lvl4pPr marL="1230874" algn="l" defTabSz="410291" rtl="0" eaLnBrk="1" latinLnBrk="0" hangingPunct="1">
              <a:defRPr sz="1615" kern="1200">
                <a:solidFill>
                  <a:schemeClr val="tx1"/>
                </a:solidFill>
                <a:latin typeface="+mn-lt"/>
                <a:ea typeface="+mn-ea"/>
                <a:cs typeface="+mn-cs"/>
              </a:defRPr>
            </a:lvl4pPr>
            <a:lvl5pPr marL="1641165" algn="l" defTabSz="410291" rtl="0" eaLnBrk="1" latinLnBrk="0" hangingPunct="1">
              <a:defRPr sz="1615" kern="1200">
                <a:solidFill>
                  <a:schemeClr val="tx1"/>
                </a:solidFill>
                <a:latin typeface="+mn-lt"/>
                <a:ea typeface="+mn-ea"/>
                <a:cs typeface="+mn-cs"/>
              </a:defRPr>
            </a:lvl5pPr>
            <a:lvl6pPr marL="2051456" algn="l" defTabSz="410291" rtl="0" eaLnBrk="1" latinLnBrk="0" hangingPunct="1">
              <a:defRPr sz="1615" kern="1200">
                <a:solidFill>
                  <a:schemeClr val="tx1"/>
                </a:solidFill>
                <a:latin typeface="+mn-lt"/>
                <a:ea typeface="+mn-ea"/>
                <a:cs typeface="+mn-cs"/>
              </a:defRPr>
            </a:lvl6pPr>
            <a:lvl7pPr marL="2461748" algn="l" defTabSz="410291" rtl="0" eaLnBrk="1" latinLnBrk="0" hangingPunct="1">
              <a:defRPr sz="1615" kern="1200">
                <a:solidFill>
                  <a:schemeClr val="tx1"/>
                </a:solidFill>
                <a:latin typeface="+mn-lt"/>
                <a:ea typeface="+mn-ea"/>
                <a:cs typeface="+mn-cs"/>
              </a:defRPr>
            </a:lvl7pPr>
            <a:lvl8pPr marL="2872039" algn="l" defTabSz="410291" rtl="0" eaLnBrk="1" latinLnBrk="0" hangingPunct="1">
              <a:defRPr sz="1615" kern="1200">
                <a:solidFill>
                  <a:schemeClr val="tx1"/>
                </a:solidFill>
                <a:latin typeface="+mn-lt"/>
                <a:ea typeface="+mn-ea"/>
                <a:cs typeface="+mn-cs"/>
              </a:defRPr>
            </a:lvl8pPr>
            <a:lvl9pPr marL="3282330" algn="l" defTabSz="410291" rtl="0" eaLnBrk="1" latinLnBrk="0" hangingPunct="1">
              <a:defRPr sz="1615" kern="1200">
                <a:solidFill>
                  <a:schemeClr val="tx1"/>
                </a:solidFill>
                <a:latin typeface="+mn-lt"/>
                <a:ea typeface="+mn-ea"/>
                <a:cs typeface="+mn-cs"/>
              </a:defRPr>
            </a:lvl9pPr>
          </a:lstStyle>
          <a:p>
            <a:endParaRPr lang="en-US" sz="1200" b="1" u="sng">
              <a:effectLst/>
              <a:latin typeface="Times New Roman" panose="02020603050405020304" pitchFamily="18" charset="0"/>
              <a:ea typeface="Calibri" panose="020F0502020204030204" pitchFamily="34" charset="0"/>
              <a:cs typeface="Times New Roman"/>
            </a:endParaRPr>
          </a:p>
          <a:p>
            <a:r>
              <a:rPr lang="en-US" sz="1200" b="1" dirty="0">
                <a:ea typeface="+mn-lt"/>
                <a:cs typeface="+mn-lt"/>
              </a:rPr>
              <a:t>Association Mining for Recommendations</a:t>
            </a:r>
            <a:r>
              <a:rPr lang="en-US" sz="1200" dirty="0">
                <a:ea typeface="+mn-lt"/>
                <a:cs typeface="+mn-lt"/>
              </a:rPr>
              <a:t>:</a:t>
            </a:r>
            <a:endParaRPr lang="en-US" sz="1200" b="1" dirty="0">
              <a:latin typeface="Times New Roman" panose="02020603050405020304" pitchFamily="18" charset="0"/>
              <a:ea typeface="+mn-lt"/>
              <a:cs typeface="Times New Roman"/>
            </a:endParaRPr>
          </a:p>
          <a:p>
            <a:pPr marL="410210" lvl="1">
              <a:buClr>
                <a:srgbClr val="9E3611"/>
              </a:buClr>
            </a:pPr>
            <a:r>
              <a:rPr lang="en-US" sz="1200" dirty="0">
                <a:ea typeface="+mn-lt"/>
                <a:cs typeface="+mn-lt"/>
              </a:rPr>
              <a:t>Utilizing techniques like '</a:t>
            </a:r>
            <a:r>
              <a:rPr lang="en-US" sz="1200" dirty="0" err="1">
                <a:ea typeface="+mn-lt"/>
                <a:cs typeface="+mn-lt"/>
              </a:rPr>
              <a:t>apriori</a:t>
            </a:r>
            <a:r>
              <a:rPr lang="en-US" sz="1200" dirty="0">
                <a:ea typeface="+mn-lt"/>
                <a:cs typeface="+mn-lt"/>
              </a:rPr>
              <a:t>' and '</a:t>
            </a:r>
            <a:r>
              <a:rPr lang="en-US" sz="1200" dirty="0" err="1">
                <a:ea typeface="+mn-lt"/>
                <a:cs typeface="+mn-lt"/>
              </a:rPr>
              <a:t>eclat</a:t>
            </a:r>
            <a:r>
              <a:rPr lang="en-US" sz="1200" dirty="0">
                <a:ea typeface="+mn-lt"/>
                <a:cs typeface="+mn-lt"/>
              </a:rPr>
              <a:t>' functions for association rule mining reveals customer selection patterns crucial for recommendation systems.</a:t>
            </a:r>
            <a:endParaRPr lang="en-US" sz="1200" dirty="0"/>
          </a:p>
          <a:p>
            <a:r>
              <a:rPr lang="en-US" sz="1200" b="1" dirty="0">
                <a:ea typeface="+mn-lt"/>
                <a:cs typeface="+mn-lt"/>
              </a:rPr>
              <a:t>Initial Analysis Insights</a:t>
            </a:r>
            <a:r>
              <a:rPr lang="en-US" sz="1200" dirty="0">
                <a:ea typeface="+mn-lt"/>
                <a:cs typeface="+mn-lt"/>
              </a:rPr>
              <a:t>:</a:t>
            </a:r>
            <a:endParaRPr lang="en-US" sz="1200" dirty="0"/>
          </a:p>
          <a:p>
            <a:pPr marL="410210" lvl="1">
              <a:buClr>
                <a:srgbClr val="9E3611"/>
              </a:buClr>
            </a:pPr>
            <a:r>
              <a:rPr lang="en-US" sz="1200" dirty="0">
                <a:ea typeface="+mn-lt"/>
                <a:cs typeface="+mn-lt"/>
              </a:rPr>
              <a:t>Initial summary of the Netflix dataset identifies 'Other' as the most frequent item, followed by 'Movie,' 'TV-MA,' and 'TV-Show.'</a:t>
            </a:r>
            <a:endParaRPr lang="en-US" sz="1200" dirty="0"/>
          </a:p>
          <a:p>
            <a:r>
              <a:rPr lang="en-US" sz="1200" b="1" dirty="0">
                <a:ea typeface="+mn-lt"/>
                <a:cs typeface="+mn-lt"/>
              </a:rPr>
              <a:t>Association Rule Discoveries</a:t>
            </a:r>
            <a:r>
              <a:rPr lang="en-US" sz="1200" dirty="0">
                <a:ea typeface="+mn-lt"/>
                <a:cs typeface="+mn-lt"/>
              </a:rPr>
              <a:t>:</a:t>
            </a:r>
            <a:endParaRPr lang="en-US" sz="1200" dirty="0"/>
          </a:p>
          <a:p>
            <a:pPr marL="410210" lvl="1">
              <a:buClr>
                <a:srgbClr val="9E3611"/>
              </a:buClr>
            </a:pPr>
            <a:r>
              <a:rPr lang="en-US" sz="1200" dirty="0">
                <a:ea typeface="+mn-lt"/>
                <a:cs typeface="+mn-lt"/>
              </a:rPr>
              <a:t>Correlations between 'Movie' and attributes like release dates, ratings, and locations, along with associations between television content and show duration, provide insights into recommendation system mechanisms.</a:t>
            </a:r>
          </a:p>
          <a:p>
            <a:r>
              <a:rPr lang="en-US" sz="1200" b="1" dirty="0">
                <a:ea typeface="+mn-lt"/>
                <a:cs typeface="+mn-lt"/>
              </a:rPr>
              <a:t>Eclat Function Validation</a:t>
            </a:r>
            <a:r>
              <a:rPr lang="en-US" sz="1200" dirty="0">
                <a:ea typeface="+mn-lt"/>
                <a:cs typeface="+mn-lt"/>
              </a:rPr>
              <a:t>:</a:t>
            </a:r>
            <a:endParaRPr lang="en-US" sz="1200" dirty="0"/>
          </a:p>
          <a:p>
            <a:pPr marL="410210" lvl="1">
              <a:buClr>
                <a:srgbClr val="9E3611"/>
              </a:buClr>
            </a:pPr>
            <a:r>
              <a:rPr lang="en-US" sz="1200" dirty="0">
                <a:ea typeface="+mn-lt"/>
                <a:cs typeface="+mn-lt"/>
              </a:rPr>
              <a:t>Implementation of the '</a:t>
            </a:r>
            <a:r>
              <a:rPr lang="en-US" sz="1200" dirty="0" err="1">
                <a:ea typeface="+mn-lt"/>
                <a:cs typeface="+mn-lt"/>
              </a:rPr>
              <a:t>eclat</a:t>
            </a:r>
            <a:r>
              <a:rPr lang="en-US" sz="1200" dirty="0">
                <a:ea typeface="+mn-lt"/>
                <a:cs typeface="+mn-lt"/>
              </a:rPr>
              <a:t>' function affirms support metrics validity, with 'Movies' dominating followed by 'TV-MA' and television shows, validating recommendation system insights.</a:t>
            </a:r>
          </a:p>
          <a:p>
            <a:pPr>
              <a:buClr>
                <a:srgbClr val="9E3611"/>
              </a:buClr>
            </a:pPr>
            <a:endParaRPr lang="en-US" sz="1200" b="1">
              <a:effectLst/>
              <a:latin typeface="Times New Roman" panose="02020603050405020304" pitchFamily="18" charset="0"/>
              <a:ea typeface="Calibri" panose="020F0502020204030204" pitchFamily="34" charset="0"/>
              <a:cs typeface="Times New Roman"/>
            </a:endParaRPr>
          </a:p>
          <a:p>
            <a:endParaRPr lang="en-US" sz="1200"/>
          </a:p>
        </p:txBody>
      </p:sp>
      <p:pic>
        <p:nvPicPr>
          <p:cNvPr id="5" name="Picture 4" descr="A graph of a number of tv shows&#10;&#10;Description automatically generated">
            <a:extLst>
              <a:ext uri="{FF2B5EF4-FFF2-40B4-BE49-F238E27FC236}">
                <a16:creationId xmlns:a16="http://schemas.microsoft.com/office/drawing/2014/main" id="{6130A7FF-F6FE-0FF0-AC52-400430C63F37}"/>
              </a:ext>
            </a:extLst>
          </p:cNvPr>
          <p:cNvPicPr>
            <a:picLocks noChangeAspect="1"/>
          </p:cNvPicPr>
          <p:nvPr/>
        </p:nvPicPr>
        <p:blipFill>
          <a:blip r:embed="rId4"/>
          <a:stretch>
            <a:fillRect/>
          </a:stretch>
        </p:blipFill>
        <p:spPr>
          <a:xfrm>
            <a:off x="5659537" y="2343639"/>
            <a:ext cx="3468174" cy="2467264"/>
          </a:xfrm>
          <a:prstGeom prst="rect">
            <a:avLst/>
          </a:prstGeom>
        </p:spPr>
      </p:pic>
      <p:grpSp>
        <p:nvGrpSpPr>
          <p:cNvPr id="29" name="Group 28">
            <a:extLst>
              <a:ext uri="{FF2B5EF4-FFF2-40B4-BE49-F238E27FC236}">
                <a16:creationId xmlns:a16="http://schemas.microsoft.com/office/drawing/2014/main" id="{D060B936-2771-48DC-842C-14EE9318E3E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51293" y="6229681"/>
            <a:ext cx="342900" cy="457200"/>
            <a:chOff x="11361456" y="6195813"/>
            <a:chExt cx="548640" cy="548640"/>
          </a:xfrm>
        </p:grpSpPr>
        <p:sp>
          <p:nvSpPr>
            <p:cNvPr id="30" name="Oval 29">
              <a:extLst>
                <a:ext uri="{FF2B5EF4-FFF2-40B4-BE49-F238E27FC236}">
                  <a16:creationId xmlns:a16="http://schemas.microsoft.com/office/drawing/2014/main" id="{DB4EC8B4-4BB2-45C2-A68A-28E36AC10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31" name="Oval 30">
              <a:extLst>
                <a:ext uri="{FF2B5EF4-FFF2-40B4-BE49-F238E27FC236}">
                  <a16:creationId xmlns:a16="http://schemas.microsoft.com/office/drawing/2014/main" id="{1431D296-F8F1-41C3-A211-E83E243C51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18983879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7" name="Group 86">
            <a:extLst>
              <a:ext uri="{FF2B5EF4-FFF2-40B4-BE49-F238E27FC236}">
                <a16:creationId xmlns:a16="http://schemas.microsoft.com/office/drawing/2014/main" id="{EC78E3E1-BBBA-4058-AAEB-714F04B025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51293" y="6229681"/>
            <a:ext cx="342900" cy="457200"/>
            <a:chOff x="11361456" y="6195813"/>
            <a:chExt cx="548640" cy="548640"/>
          </a:xfrm>
        </p:grpSpPr>
        <p:sp>
          <p:nvSpPr>
            <p:cNvPr id="88" name="Oval 87">
              <a:extLst>
                <a:ext uri="{FF2B5EF4-FFF2-40B4-BE49-F238E27FC236}">
                  <a16:creationId xmlns:a16="http://schemas.microsoft.com/office/drawing/2014/main" id="{86860FA5-CE2B-4019-8FD1-031D7D84E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89" name="Oval 88">
              <a:extLst>
                <a:ext uri="{FF2B5EF4-FFF2-40B4-BE49-F238E27FC236}">
                  <a16:creationId xmlns:a16="http://schemas.microsoft.com/office/drawing/2014/main" id="{392DF474-2C37-4DC7-B889-E88EAADEA6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a:extLst>
              <a:ext uri="{FF2B5EF4-FFF2-40B4-BE49-F238E27FC236}">
                <a16:creationId xmlns:a16="http://schemas.microsoft.com/office/drawing/2014/main" id="{B7BA108D-FCFE-4253-A35A-6C91203AA481}"/>
              </a:ext>
            </a:extLst>
          </p:cNvPr>
          <p:cNvSpPr>
            <a:spLocks noGrp="1"/>
          </p:cNvSpPr>
          <p:nvPr>
            <p:ph type="title"/>
          </p:nvPr>
        </p:nvSpPr>
        <p:spPr>
          <a:xfrm>
            <a:off x="6381207" y="148456"/>
            <a:ext cx="2757948" cy="1441256"/>
          </a:xfrm>
        </p:spPr>
        <p:txBody>
          <a:bodyPr vert="horz" lIns="91440" tIns="45720" rIns="91440" bIns="45720" rtlCol="0" anchor="ctr">
            <a:normAutofit/>
          </a:bodyPr>
          <a:lstStyle>
            <a:defPPr>
              <a:defRPr lang="en-US"/>
            </a:defPPr>
            <a:lvl1pPr marL="0" algn="l" defTabSz="410291" rtl="0" eaLnBrk="1" latinLnBrk="0" hangingPunct="1">
              <a:defRPr sz="1615" kern="1200">
                <a:solidFill>
                  <a:schemeClr val="tx1"/>
                </a:solidFill>
                <a:latin typeface="+mn-lt"/>
                <a:ea typeface="+mn-ea"/>
                <a:cs typeface="+mn-cs"/>
              </a:defRPr>
            </a:lvl1pPr>
            <a:lvl2pPr marL="410291" algn="l" defTabSz="410291" rtl="0" eaLnBrk="1" latinLnBrk="0" hangingPunct="1">
              <a:defRPr sz="1615" kern="1200">
                <a:solidFill>
                  <a:schemeClr val="tx1"/>
                </a:solidFill>
                <a:latin typeface="+mn-lt"/>
                <a:ea typeface="+mn-ea"/>
                <a:cs typeface="+mn-cs"/>
              </a:defRPr>
            </a:lvl2pPr>
            <a:lvl3pPr marL="820583" algn="l" defTabSz="410291" rtl="0" eaLnBrk="1" latinLnBrk="0" hangingPunct="1">
              <a:defRPr sz="1615" kern="1200">
                <a:solidFill>
                  <a:schemeClr val="tx1"/>
                </a:solidFill>
                <a:latin typeface="+mn-lt"/>
                <a:ea typeface="+mn-ea"/>
                <a:cs typeface="+mn-cs"/>
              </a:defRPr>
            </a:lvl3pPr>
            <a:lvl4pPr marL="1230874" algn="l" defTabSz="410291" rtl="0" eaLnBrk="1" latinLnBrk="0" hangingPunct="1">
              <a:defRPr sz="1615" kern="1200">
                <a:solidFill>
                  <a:schemeClr val="tx1"/>
                </a:solidFill>
                <a:latin typeface="+mn-lt"/>
                <a:ea typeface="+mn-ea"/>
                <a:cs typeface="+mn-cs"/>
              </a:defRPr>
            </a:lvl4pPr>
            <a:lvl5pPr marL="1641165" algn="l" defTabSz="410291" rtl="0" eaLnBrk="1" latinLnBrk="0" hangingPunct="1">
              <a:defRPr sz="1615" kern="1200">
                <a:solidFill>
                  <a:schemeClr val="tx1"/>
                </a:solidFill>
                <a:latin typeface="+mn-lt"/>
                <a:ea typeface="+mn-ea"/>
                <a:cs typeface="+mn-cs"/>
              </a:defRPr>
            </a:lvl5pPr>
            <a:lvl6pPr marL="2051456" algn="l" defTabSz="410291" rtl="0" eaLnBrk="1" latinLnBrk="0" hangingPunct="1">
              <a:defRPr sz="1615" kern="1200">
                <a:solidFill>
                  <a:schemeClr val="tx1"/>
                </a:solidFill>
                <a:latin typeface="+mn-lt"/>
                <a:ea typeface="+mn-ea"/>
                <a:cs typeface="+mn-cs"/>
              </a:defRPr>
            </a:lvl6pPr>
            <a:lvl7pPr marL="2461748" algn="l" defTabSz="410291" rtl="0" eaLnBrk="1" latinLnBrk="0" hangingPunct="1">
              <a:defRPr sz="1615" kern="1200">
                <a:solidFill>
                  <a:schemeClr val="tx1"/>
                </a:solidFill>
                <a:latin typeface="+mn-lt"/>
                <a:ea typeface="+mn-ea"/>
                <a:cs typeface="+mn-cs"/>
              </a:defRPr>
            </a:lvl7pPr>
            <a:lvl8pPr marL="2872039" algn="l" defTabSz="410291" rtl="0" eaLnBrk="1" latinLnBrk="0" hangingPunct="1">
              <a:defRPr sz="1615" kern="1200">
                <a:solidFill>
                  <a:schemeClr val="tx1"/>
                </a:solidFill>
                <a:latin typeface="+mn-lt"/>
                <a:ea typeface="+mn-ea"/>
                <a:cs typeface="+mn-cs"/>
              </a:defRPr>
            </a:lvl8pPr>
            <a:lvl9pPr marL="3282330" algn="l" defTabSz="410291" rtl="0" eaLnBrk="1" latinLnBrk="0" hangingPunct="1">
              <a:defRPr sz="1615" kern="1200">
                <a:solidFill>
                  <a:schemeClr val="tx1"/>
                </a:solidFill>
                <a:latin typeface="+mn-lt"/>
                <a:ea typeface="+mn-ea"/>
                <a:cs typeface="+mn-cs"/>
              </a:defRPr>
            </a:lvl9pPr>
          </a:lstStyle>
          <a:p>
            <a:pPr defTabSz="914400"/>
            <a:r>
              <a:rPr lang="en-US" sz="2200" u="sng">
                <a:blipFill>
                  <a:blip r:embed="rId4">
                    <a:extLst>
                      <a:ext uri="{28A0092B-C50C-407E-A947-70E740481C1C}">
                        <a14:useLocalDpi xmlns:a14="http://schemas.microsoft.com/office/drawing/2010/main" val="0"/>
                      </a:ext>
                    </a:extLst>
                  </a:blip>
                  <a:tile tx="6350" ty="-127000" sx="65000" sy="64000" flip="none" algn="tl"/>
                </a:blipFill>
                <a:latin typeface="+mj-lt"/>
                <a:ea typeface="+mj-ea"/>
                <a:cs typeface="+mj-cs"/>
              </a:rPr>
              <a:t>DATA MINING TECHNIQUES: ASSOCIATION MINING (cont.)</a:t>
            </a:r>
            <a:endParaRPr lang="en-US" sz="2200">
              <a:blipFill>
                <a:blip r:embed="rId4">
                  <a:extLst>
                    <a:ext uri="{28A0092B-C50C-407E-A947-70E740481C1C}">
                      <a14:useLocalDpi xmlns:a14="http://schemas.microsoft.com/office/drawing/2010/main" val="0"/>
                    </a:ext>
                  </a:extLst>
                </a:blip>
                <a:tile tx="6350" ty="-127000" sx="65000" sy="64000" flip="none" algn="tl"/>
              </a:blipFill>
              <a:latin typeface="+mj-lt"/>
              <a:ea typeface="+mj-ea"/>
              <a:cs typeface="+mj-cs"/>
            </a:endParaRPr>
          </a:p>
        </p:txBody>
      </p:sp>
      <p:pic>
        <p:nvPicPr>
          <p:cNvPr id="16" name="Picture Placeholder 15" descr="A graph with red dots&#10;&#10;Description automatically generated">
            <a:extLst>
              <a:ext uri="{FF2B5EF4-FFF2-40B4-BE49-F238E27FC236}">
                <a16:creationId xmlns:a16="http://schemas.microsoft.com/office/drawing/2014/main" id="{D07CE471-3569-CDCD-DD3D-20F7836E5D27}"/>
              </a:ext>
            </a:extLst>
          </p:cNvPr>
          <p:cNvPicPr>
            <a:picLocks noGrp="1" noChangeAspect="1"/>
          </p:cNvPicPr>
          <p:nvPr>
            <p:ph type="pic" idx="1"/>
          </p:nvPr>
        </p:nvPicPr>
        <p:blipFill rotWithShape="1">
          <a:blip r:embed="rId5"/>
          <a:srcRect l="-239" r="2626" b="-279"/>
          <a:stretch/>
        </p:blipFill>
        <p:spPr>
          <a:xfrm>
            <a:off x="475499" y="1756519"/>
            <a:ext cx="5184163" cy="3355223"/>
          </a:xfrm>
          <a:prstGeom prst="rect">
            <a:avLst/>
          </a:prstGeom>
        </p:spPr>
      </p:pic>
      <p:sp>
        <p:nvSpPr>
          <p:cNvPr id="4" name="Text Placeholder 3">
            <a:extLst>
              <a:ext uri="{FF2B5EF4-FFF2-40B4-BE49-F238E27FC236}">
                <a16:creationId xmlns:a16="http://schemas.microsoft.com/office/drawing/2014/main" id="{2699786E-67B3-4DB1-85FB-2309624C0231}"/>
              </a:ext>
            </a:extLst>
          </p:cNvPr>
          <p:cNvSpPr>
            <a:spLocks noGrp="1"/>
          </p:cNvSpPr>
          <p:nvPr>
            <p:ph type="body" sz="half" idx="2"/>
          </p:nvPr>
        </p:nvSpPr>
        <p:spPr>
          <a:xfrm>
            <a:off x="6011412" y="1594732"/>
            <a:ext cx="3127742" cy="4092579"/>
          </a:xfrm>
        </p:spPr>
        <p:txBody>
          <a:bodyPr vert="horz" lIns="91440" tIns="45720" rIns="91440" bIns="45720" rtlCol="0" anchor="t">
            <a:noAutofit/>
          </a:bodyPr>
          <a:lstStyle>
            <a:defPPr>
              <a:defRPr lang="en-US"/>
            </a:defPPr>
            <a:lvl1pPr marL="0" algn="l" defTabSz="410291" rtl="0" eaLnBrk="1" latinLnBrk="0" hangingPunct="1">
              <a:defRPr sz="1615" kern="1200">
                <a:solidFill>
                  <a:schemeClr val="tx1"/>
                </a:solidFill>
                <a:latin typeface="+mn-lt"/>
                <a:ea typeface="+mn-ea"/>
                <a:cs typeface="+mn-cs"/>
              </a:defRPr>
            </a:lvl1pPr>
            <a:lvl2pPr marL="410291" algn="l" defTabSz="410291" rtl="0" eaLnBrk="1" latinLnBrk="0" hangingPunct="1">
              <a:defRPr sz="1615" kern="1200">
                <a:solidFill>
                  <a:schemeClr val="tx1"/>
                </a:solidFill>
                <a:latin typeface="+mn-lt"/>
                <a:ea typeface="+mn-ea"/>
                <a:cs typeface="+mn-cs"/>
              </a:defRPr>
            </a:lvl2pPr>
            <a:lvl3pPr marL="820583" algn="l" defTabSz="410291" rtl="0" eaLnBrk="1" latinLnBrk="0" hangingPunct="1">
              <a:defRPr sz="1615" kern="1200">
                <a:solidFill>
                  <a:schemeClr val="tx1"/>
                </a:solidFill>
                <a:latin typeface="+mn-lt"/>
                <a:ea typeface="+mn-ea"/>
                <a:cs typeface="+mn-cs"/>
              </a:defRPr>
            </a:lvl3pPr>
            <a:lvl4pPr marL="1230874" algn="l" defTabSz="410291" rtl="0" eaLnBrk="1" latinLnBrk="0" hangingPunct="1">
              <a:defRPr sz="1615" kern="1200">
                <a:solidFill>
                  <a:schemeClr val="tx1"/>
                </a:solidFill>
                <a:latin typeface="+mn-lt"/>
                <a:ea typeface="+mn-ea"/>
                <a:cs typeface="+mn-cs"/>
              </a:defRPr>
            </a:lvl4pPr>
            <a:lvl5pPr marL="1641165" algn="l" defTabSz="410291" rtl="0" eaLnBrk="1" latinLnBrk="0" hangingPunct="1">
              <a:defRPr sz="1615" kern="1200">
                <a:solidFill>
                  <a:schemeClr val="tx1"/>
                </a:solidFill>
                <a:latin typeface="+mn-lt"/>
                <a:ea typeface="+mn-ea"/>
                <a:cs typeface="+mn-cs"/>
              </a:defRPr>
            </a:lvl5pPr>
            <a:lvl6pPr marL="2051456" algn="l" defTabSz="410291" rtl="0" eaLnBrk="1" latinLnBrk="0" hangingPunct="1">
              <a:defRPr sz="1615" kern="1200">
                <a:solidFill>
                  <a:schemeClr val="tx1"/>
                </a:solidFill>
                <a:latin typeface="+mn-lt"/>
                <a:ea typeface="+mn-ea"/>
                <a:cs typeface="+mn-cs"/>
              </a:defRPr>
            </a:lvl6pPr>
            <a:lvl7pPr marL="2461748" algn="l" defTabSz="410291" rtl="0" eaLnBrk="1" latinLnBrk="0" hangingPunct="1">
              <a:defRPr sz="1615" kern="1200">
                <a:solidFill>
                  <a:schemeClr val="tx1"/>
                </a:solidFill>
                <a:latin typeface="+mn-lt"/>
                <a:ea typeface="+mn-ea"/>
                <a:cs typeface="+mn-cs"/>
              </a:defRPr>
            </a:lvl7pPr>
            <a:lvl8pPr marL="2872039" algn="l" defTabSz="410291" rtl="0" eaLnBrk="1" latinLnBrk="0" hangingPunct="1">
              <a:defRPr sz="1615" kern="1200">
                <a:solidFill>
                  <a:schemeClr val="tx1"/>
                </a:solidFill>
                <a:latin typeface="+mn-lt"/>
                <a:ea typeface="+mn-ea"/>
                <a:cs typeface="+mn-cs"/>
              </a:defRPr>
            </a:lvl8pPr>
            <a:lvl9pPr marL="3282330" algn="l" defTabSz="410291" rtl="0" eaLnBrk="1" latinLnBrk="0" hangingPunct="1">
              <a:defRPr sz="1615" kern="1200">
                <a:solidFill>
                  <a:schemeClr val="tx1"/>
                </a:solidFill>
                <a:latin typeface="+mn-lt"/>
                <a:ea typeface="+mn-ea"/>
                <a:cs typeface="+mn-cs"/>
              </a:defRPr>
            </a:lvl9pPr>
          </a:lstStyle>
          <a:p>
            <a:pPr indent="-182880" defTabSz="914400">
              <a:lnSpc>
                <a:spcPct val="90000"/>
              </a:lnSpc>
              <a:buFont typeface="Wingdings" pitchFamily="2" charset="2"/>
              <a:buChar char="§"/>
            </a:pPr>
            <a:r>
              <a:rPr lang="en-US" sz="1100" b="1" dirty="0"/>
              <a:t>Association Mining Parameters</a:t>
            </a:r>
            <a:r>
              <a:rPr lang="en-US" sz="1100" dirty="0"/>
              <a:t>:</a:t>
            </a:r>
          </a:p>
          <a:p>
            <a:pPr marL="227330" lvl="1" defTabSz="914400"/>
            <a:r>
              <a:rPr lang="en-US" sz="1100" dirty="0"/>
              <a:t>'</a:t>
            </a:r>
            <a:r>
              <a:rPr lang="en-US" sz="1100" err="1"/>
              <a:t>Apriori</a:t>
            </a:r>
            <a:r>
              <a:rPr lang="en-US" sz="1100" dirty="0"/>
              <a:t>' function adjustments reveal correlations between TV content and genre/duration, and movies and runtime, with high-confidence associations despite low support values.</a:t>
            </a:r>
          </a:p>
          <a:p>
            <a:pPr indent="-182880" defTabSz="914400">
              <a:lnSpc>
                <a:spcPct val="90000"/>
              </a:lnSpc>
              <a:buFont typeface="Wingdings" pitchFamily="2" charset="2"/>
              <a:buChar char="§"/>
            </a:pPr>
            <a:r>
              <a:rPr lang="en-US" sz="1100" b="1" dirty="0"/>
              <a:t>Rule Optimization</a:t>
            </a:r>
            <a:r>
              <a:rPr lang="en-US" sz="1100" dirty="0"/>
              <a:t>:</a:t>
            </a:r>
          </a:p>
          <a:p>
            <a:pPr marL="227330" lvl="1" defTabSz="914400"/>
            <a:r>
              <a:rPr lang="en-US" sz="1100" dirty="0"/>
              <a:t>Parameters refinement eliminates redundant subset rules, enhancing analysis precision and focusing on significant associations.</a:t>
            </a:r>
          </a:p>
          <a:p>
            <a:pPr indent="-182880" defTabSz="914400">
              <a:lnSpc>
                <a:spcPct val="90000"/>
              </a:lnSpc>
              <a:buFont typeface="Wingdings" pitchFamily="2" charset="2"/>
              <a:buChar char="§"/>
            </a:pPr>
            <a:r>
              <a:rPr lang="en-US" sz="1100" b="1" dirty="0"/>
              <a:t>Viewer Behavior Insights</a:t>
            </a:r>
            <a:r>
              <a:rPr lang="en-US" sz="1100" dirty="0"/>
              <a:t>:</a:t>
            </a:r>
          </a:p>
          <a:p>
            <a:pPr marL="227330" lvl="1" defTabSz="914400"/>
            <a:r>
              <a:rPr lang="en-US" sz="1100" dirty="0"/>
              <a:t>Analysis indicates 'TV-MA' viewers engage with recent US-based content, unveiling specific audience preferences and viewing habits.</a:t>
            </a:r>
          </a:p>
          <a:p>
            <a:pPr indent="-182880" defTabSz="914400">
              <a:lnSpc>
                <a:spcPct val="90000"/>
              </a:lnSpc>
              <a:buFont typeface="Wingdings" pitchFamily="2" charset="2"/>
              <a:buChar char="§"/>
            </a:pPr>
            <a:r>
              <a:rPr lang="en-US" sz="1100" b="1" dirty="0"/>
              <a:t>Visualization and Frequency Analysis</a:t>
            </a:r>
            <a:r>
              <a:rPr lang="en-US" sz="1100" dirty="0"/>
              <a:t>:</a:t>
            </a:r>
          </a:p>
          <a:p>
            <a:pPr marL="227330" lvl="1" defTabSz="914400"/>
            <a:r>
              <a:rPr lang="en-US" sz="1100" dirty="0"/>
              <a:t>Data visualizations illustrate correlations between content types based on support, lift, and confidence values, emphasizing prevalent movies and TV shows, alongside ratings, release years, and production locations, with a preference for recent and US-based content, and notable presence of Indian content on Netflix.</a:t>
            </a:r>
          </a:p>
          <a:p>
            <a:pPr indent="-182880" defTabSz="914400">
              <a:lnSpc>
                <a:spcPct val="90000"/>
              </a:lnSpc>
              <a:buFont typeface="Wingdings" pitchFamily="2" charset="2"/>
              <a:buChar char="§"/>
            </a:pPr>
            <a:endParaRPr lang="en-US" sz="900">
              <a:effectLst/>
            </a:endParaRPr>
          </a:p>
          <a:p>
            <a:pPr indent="-182880" defTabSz="914400">
              <a:lnSpc>
                <a:spcPct val="90000"/>
              </a:lnSpc>
              <a:buFont typeface="Wingdings" pitchFamily="2" charset="2"/>
              <a:buChar char="§"/>
            </a:pPr>
            <a:endParaRPr lang="en-US" sz="900"/>
          </a:p>
        </p:txBody>
      </p:sp>
    </p:spTree>
    <p:extLst>
      <p:ext uri="{BB962C8B-B14F-4D97-AF65-F5344CB8AC3E}">
        <p14:creationId xmlns:p14="http://schemas.microsoft.com/office/powerpoint/2010/main" val="19218774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9A548D01-86BC-4A04-9A19-23363A0A5F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4D53C06F-02C4-42B7-AAB4-056E8ECC6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000"/>
            <a:ext cx="9144000" cy="2295831"/>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53C12B-3B81-4E18-B0DB-24CF18E08D38}"/>
              </a:ext>
            </a:extLst>
          </p:cNvPr>
          <p:cNvSpPr>
            <a:spLocks noGrp="1"/>
          </p:cNvSpPr>
          <p:nvPr>
            <p:ph type="title"/>
          </p:nvPr>
        </p:nvSpPr>
        <p:spPr>
          <a:xfrm>
            <a:off x="802386" y="4846002"/>
            <a:ext cx="7543800" cy="1522993"/>
          </a:xfrm>
        </p:spPr>
        <p:txBody>
          <a:bodyPr vert="horz" lIns="91440" tIns="45720" rIns="91440" bIns="45720" rtlCol="0" anchor="ctr">
            <a:normAutofit/>
          </a:bodyPr>
          <a:lstStyle>
            <a:defPPr>
              <a:defRPr lang="en-US"/>
            </a:defPPr>
            <a:lvl1pPr marL="0" algn="l" defTabSz="410291" rtl="0" eaLnBrk="1" latinLnBrk="0" hangingPunct="1">
              <a:defRPr sz="1615" kern="1200">
                <a:solidFill>
                  <a:schemeClr val="tx1"/>
                </a:solidFill>
                <a:latin typeface="+mn-lt"/>
                <a:ea typeface="+mn-ea"/>
                <a:cs typeface="+mn-cs"/>
              </a:defRPr>
            </a:lvl1pPr>
            <a:lvl2pPr marL="410291" algn="l" defTabSz="410291" rtl="0" eaLnBrk="1" latinLnBrk="0" hangingPunct="1">
              <a:defRPr sz="1615" kern="1200">
                <a:solidFill>
                  <a:schemeClr val="tx1"/>
                </a:solidFill>
                <a:latin typeface="+mn-lt"/>
                <a:ea typeface="+mn-ea"/>
                <a:cs typeface="+mn-cs"/>
              </a:defRPr>
            </a:lvl2pPr>
            <a:lvl3pPr marL="820583" algn="l" defTabSz="410291" rtl="0" eaLnBrk="1" latinLnBrk="0" hangingPunct="1">
              <a:defRPr sz="1615" kern="1200">
                <a:solidFill>
                  <a:schemeClr val="tx1"/>
                </a:solidFill>
                <a:latin typeface="+mn-lt"/>
                <a:ea typeface="+mn-ea"/>
                <a:cs typeface="+mn-cs"/>
              </a:defRPr>
            </a:lvl3pPr>
            <a:lvl4pPr marL="1230874" algn="l" defTabSz="410291" rtl="0" eaLnBrk="1" latinLnBrk="0" hangingPunct="1">
              <a:defRPr sz="1615" kern="1200">
                <a:solidFill>
                  <a:schemeClr val="tx1"/>
                </a:solidFill>
                <a:latin typeface="+mn-lt"/>
                <a:ea typeface="+mn-ea"/>
                <a:cs typeface="+mn-cs"/>
              </a:defRPr>
            </a:lvl4pPr>
            <a:lvl5pPr marL="1641165" algn="l" defTabSz="410291" rtl="0" eaLnBrk="1" latinLnBrk="0" hangingPunct="1">
              <a:defRPr sz="1615" kern="1200">
                <a:solidFill>
                  <a:schemeClr val="tx1"/>
                </a:solidFill>
                <a:latin typeface="+mn-lt"/>
                <a:ea typeface="+mn-ea"/>
                <a:cs typeface="+mn-cs"/>
              </a:defRPr>
            </a:lvl5pPr>
            <a:lvl6pPr marL="2051456" algn="l" defTabSz="410291" rtl="0" eaLnBrk="1" latinLnBrk="0" hangingPunct="1">
              <a:defRPr sz="1615" kern="1200">
                <a:solidFill>
                  <a:schemeClr val="tx1"/>
                </a:solidFill>
                <a:latin typeface="+mn-lt"/>
                <a:ea typeface="+mn-ea"/>
                <a:cs typeface="+mn-cs"/>
              </a:defRPr>
            </a:lvl6pPr>
            <a:lvl7pPr marL="2461748" algn="l" defTabSz="410291" rtl="0" eaLnBrk="1" latinLnBrk="0" hangingPunct="1">
              <a:defRPr sz="1615" kern="1200">
                <a:solidFill>
                  <a:schemeClr val="tx1"/>
                </a:solidFill>
                <a:latin typeface="+mn-lt"/>
                <a:ea typeface="+mn-ea"/>
                <a:cs typeface="+mn-cs"/>
              </a:defRPr>
            </a:lvl7pPr>
            <a:lvl8pPr marL="2872039" algn="l" defTabSz="410291" rtl="0" eaLnBrk="1" latinLnBrk="0" hangingPunct="1">
              <a:defRPr sz="1615" kern="1200">
                <a:solidFill>
                  <a:schemeClr val="tx1"/>
                </a:solidFill>
                <a:latin typeface="+mn-lt"/>
                <a:ea typeface="+mn-ea"/>
                <a:cs typeface="+mn-cs"/>
              </a:defRPr>
            </a:lvl8pPr>
            <a:lvl9pPr marL="3282330" algn="l" defTabSz="410291" rtl="0" eaLnBrk="1" latinLnBrk="0" hangingPunct="1">
              <a:defRPr sz="1615" kern="1200">
                <a:solidFill>
                  <a:schemeClr val="tx1"/>
                </a:solidFill>
                <a:latin typeface="+mn-lt"/>
                <a:ea typeface="+mn-ea"/>
                <a:cs typeface="+mn-cs"/>
              </a:defRPr>
            </a:lvl9pPr>
          </a:lstStyle>
          <a:p>
            <a:pPr defTabSz="914400"/>
            <a:r>
              <a:rPr lang="en-US" sz="5200">
                <a:blipFill>
                  <a:blip r:embed="rId4">
                    <a:extLst>
                      <a:ext uri="{28A0092B-C50C-407E-A947-70E740481C1C}">
                        <a14:useLocalDpi xmlns:a14="http://schemas.microsoft.com/office/drawing/2010/main" val="0"/>
                      </a:ext>
                    </a:extLst>
                  </a:blip>
                  <a:tile tx="6350" ty="-127000" sx="65000" sy="64000" flip="none" algn="tl"/>
                </a:blipFill>
                <a:latin typeface="+mj-lt"/>
                <a:ea typeface="+mj-ea"/>
                <a:cs typeface="+mj-cs"/>
              </a:rPr>
              <a:t>Data mining techniques: clustering</a:t>
            </a:r>
          </a:p>
        </p:txBody>
      </p:sp>
      <p:sp>
        <p:nvSpPr>
          <p:cNvPr id="14" name="TextBox 13">
            <a:extLst>
              <a:ext uri="{FF2B5EF4-FFF2-40B4-BE49-F238E27FC236}">
                <a16:creationId xmlns:a16="http://schemas.microsoft.com/office/drawing/2014/main" id="{9CA986C6-A96D-63D1-6FFE-6741830204CB}"/>
              </a:ext>
            </a:extLst>
          </p:cNvPr>
          <p:cNvSpPr txBox="1"/>
          <p:nvPr/>
        </p:nvSpPr>
        <p:spPr>
          <a:xfrm>
            <a:off x="455004" y="180788"/>
            <a:ext cx="3909314" cy="4160797"/>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defTabSz="914400">
              <a:lnSpc>
                <a:spcPct val="90000"/>
              </a:lnSpc>
              <a:spcAft>
                <a:spcPts val="600"/>
              </a:spcAft>
              <a:buClr>
                <a:schemeClr val="accent1">
                  <a:lumMod val="75000"/>
                </a:schemeClr>
              </a:buClr>
              <a:buSzPct val="85000"/>
            </a:pPr>
            <a:r>
              <a:rPr lang="en-US" sz="1200" b="1" dirty="0"/>
              <a:t>Clustering Analysis for Insight Generation</a:t>
            </a:r>
            <a:r>
              <a:rPr lang="en-US" sz="1200" dirty="0"/>
              <a:t>:</a:t>
            </a:r>
            <a:endParaRPr lang="en-US"/>
          </a:p>
          <a:p>
            <a:pPr marL="0" lvl="1" indent="-182880" defTabSz="914400">
              <a:lnSpc>
                <a:spcPct val="90000"/>
              </a:lnSpc>
              <a:spcAft>
                <a:spcPts val="600"/>
              </a:spcAft>
              <a:buClr>
                <a:schemeClr val="accent1">
                  <a:lumMod val="75000"/>
                </a:schemeClr>
              </a:buClr>
              <a:buSzPct val="85000"/>
              <a:buFont typeface="Wingdings" pitchFamily="2" charset="2"/>
              <a:buChar char="§"/>
            </a:pPr>
            <a:r>
              <a:rPr lang="en-US" sz="1200" dirty="0"/>
              <a:t> Utilizing clustering analysis, we categorize Netflix data to unveil latent structures and patterns, complementing conventional exploratory data analysis (EDA) methods. This approach enhances understanding of recurring themes, genres, or viewer preferences, crucial for targeted marketing, content recommendation, and development decisions.</a:t>
            </a:r>
          </a:p>
          <a:p>
            <a:pPr defTabSz="914400">
              <a:lnSpc>
                <a:spcPct val="90000"/>
              </a:lnSpc>
              <a:spcAft>
                <a:spcPts val="600"/>
              </a:spcAft>
              <a:buClr>
                <a:schemeClr val="accent1">
                  <a:lumMod val="75000"/>
                </a:schemeClr>
              </a:buClr>
              <a:buSzPct val="85000"/>
            </a:pPr>
            <a:r>
              <a:rPr lang="en-US" sz="1200" b="1" dirty="0"/>
              <a:t>Integration of EDA and Clustering</a:t>
            </a:r>
            <a:r>
              <a:rPr lang="en-US" sz="1200" dirty="0"/>
              <a:t>:</a:t>
            </a:r>
          </a:p>
          <a:p>
            <a:pPr marL="0" lvl="1" indent="-182880" defTabSz="914400">
              <a:lnSpc>
                <a:spcPct val="90000"/>
              </a:lnSpc>
              <a:spcAft>
                <a:spcPts val="600"/>
              </a:spcAft>
              <a:buClr>
                <a:schemeClr val="accent1">
                  <a:lumMod val="75000"/>
                </a:schemeClr>
              </a:buClr>
              <a:buSzPct val="85000"/>
              <a:buFont typeface="Wingdings" pitchFamily="2" charset="2"/>
              <a:buChar char="§"/>
            </a:pPr>
            <a:r>
              <a:rPr lang="en-US" sz="1200" dirty="0"/>
              <a:t>    Our analysis combines EDA with clustering methodologies, leveraging features like release year and duration to identify patterns and categorize content, aiding in strategy formulation and platform expansion.</a:t>
            </a:r>
          </a:p>
          <a:p>
            <a:pPr defTabSz="914400">
              <a:lnSpc>
                <a:spcPct val="90000"/>
              </a:lnSpc>
              <a:spcAft>
                <a:spcPts val="600"/>
              </a:spcAft>
              <a:buClr>
                <a:schemeClr val="accent1">
                  <a:lumMod val="75000"/>
                </a:schemeClr>
              </a:buClr>
              <a:buSzPct val="85000"/>
            </a:pPr>
            <a:r>
              <a:rPr lang="en-US" sz="1200" b="1" dirty="0"/>
              <a:t>Methodologies and Business Implications</a:t>
            </a:r>
            <a:r>
              <a:rPr lang="en-US" sz="1200" dirty="0"/>
              <a:t>:</a:t>
            </a:r>
          </a:p>
          <a:p>
            <a:pPr indent="-182880" defTabSz="914400">
              <a:lnSpc>
                <a:spcPct val="90000"/>
              </a:lnSpc>
              <a:spcAft>
                <a:spcPts val="600"/>
              </a:spcAft>
              <a:buClr>
                <a:schemeClr val="accent1">
                  <a:lumMod val="75000"/>
                </a:schemeClr>
              </a:buClr>
              <a:buSzPct val="85000"/>
              <a:buFont typeface="Wingdings" pitchFamily="2" charset="2"/>
              <a:buChar char="§"/>
            </a:pPr>
            <a:r>
              <a:rPr lang="en-US" sz="1200" dirty="0"/>
              <a:t> Employing techniques like k-means and hierarchical clustering alongside the Elbow, Silhouette, and Gap Statistic Methods, we determine optimal cluster numbers and reveal meaningful content categories and trends, informing strategic decisions for enhancing user experience and platform performance.</a:t>
            </a:r>
          </a:p>
        </p:txBody>
      </p:sp>
      <p:pic>
        <p:nvPicPr>
          <p:cNvPr id="15" name="Picture 14" descr="Netflix recommendation system: How it works | RecoAI">
            <a:extLst>
              <a:ext uri="{FF2B5EF4-FFF2-40B4-BE49-F238E27FC236}">
                <a16:creationId xmlns:a16="http://schemas.microsoft.com/office/drawing/2014/main" id="{370E5EA3-9A77-5732-BEE1-153721A59EAB}"/>
              </a:ext>
            </a:extLst>
          </p:cNvPr>
          <p:cNvPicPr>
            <a:picLocks noChangeAspect="1"/>
          </p:cNvPicPr>
          <p:nvPr/>
        </p:nvPicPr>
        <p:blipFill>
          <a:blip r:embed="rId5"/>
          <a:stretch>
            <a:fillRect/>
          </a:stretch>
        </p:blipFill>
        <p:spPr>
          <a:xfrm>
            <a:off x="4813299" y="1410658"/>
            <a:ext cx="3570993" cy="2367723"/>
          </a:xfrm>
          <a:prstGeom prst="rect">
            <a:avLst/>
          </a:prstGeom>
        </p:spPr>
      </p:pic>
      <p:grpSp>
        <p:nvGrpSpPr>
          <p:cNvPr id="43" name="Group 42">
            <a:extLst>
              <a:ext uri="{FF2B5EF4-FFF2-40B4-BE49-F238E27FC236}">
                <a16:creationId xmlns:a16="http://schemas.microsoft.com/office/drawing/2014/main" id="{F0B2D325-F52B-42D3-B95B-0B567E1B21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51293" y="6229681"/>
            <a:ext cx="342900" cy="457200"/>
            <a:chOff x="11361456" y="6195813"/>
            <a:chExt cx="548640" cy="548640"/>
          </a:xfrm>
        </p:grpSpPr>
        <p:sp>
          <p:nvSpPr>
            <p:cNvPr id="44" name="Oval 43">
              <a:extLst>
                <a:ext uri="{FF2B5EF4-FFF2-40B4-BE49-F238E27FC236}">
                  <a16:creationId xmlns:a16="http://schemas.microsoft.com/office/drawing/2014/main" id="{564412BC-E554-4709-B783-CCD157054F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6">
                <a:duotone>
                  <a:schemeClr val="accent1">
                    <a:shade val="45000"/>
                    <a:satMod val="135000"/>
                  </a:schemeClr>
                  <a:prstClr val="white"/>
                </a:duotone>
                <a:extLst>
                  <a:ext uri="{BEBA8EAE-BF5A-486C-A8C5-ECC9F3942E4B}">
                    <a14:imgProps xmlns:a14="http://schemas.microsoft.com/office/drawing/2010/main">
                      <a14:imgLayer r:embed="rId7">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a:lstStyle/>
            <a:p>
              <a:endParaRPr lang="en-US"/>
            </a:p>
          </p:txBody>
        </p:sp>
        <p:sp>
          <p:nvSpPr>
            <p:cNvPr id="45" name="Oval 44">
              <a:extLst>
                <a:ext uri="{FF2B5EF4-FFF2-40B4-BE49-F238E27FC236}">
                  <a16:creationId xmlns:a16="http://schemas.microsoft.com/office/drawing/2014/main" id="{4111AF4E-4C22-4675-8450-1A2447ECB0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a:lstStyle/>
            <a:p>
              <a:endParaRPr lang="en-US"/>
            </a:p>
          </p:txBody>
        </p:sp>
      </p:grpSp>
      <p:sp>
        <p:nvSpPr>
          <p:cNvPr id="3" name="Text Placeholder 2">
            <a:extLst>
              <a:ext uri="{FF2B5EF4-FFF2-40B4-BE49-F238E27FC236}">
                <a16:creationId xmlns:a16="http://schemas.microsoft.com/office/drawing/2014/main" id="{A913FC24-6D88-4891-B940-3C313F487B8C}"/>
              </a:ext>
            </a:extLst>
          </p:cNvPr>
          <p:cNvSpPr>
            <a:spLocks/>
          </p:cNvSpPr>
          <p:nvPr/>
        </p:nvSpPr>
        <p:spPr>
          <a:xfrm>
            <a:off x="2063829" y="633637"/>
            <a:ext cx="4971897" cy="2591236"/>
          </a:xfrm>
          <a:prstGeom prst="rect">
            <a:avLst/>
          </a:prstGeom>
        </p:spPr>
        <p:txBody>
          <a:bodyPr lIns="91440" tIns="45720" rIns="91440" bIns="45720" anchor="t"/>
          <a:lstStyle>
            <a:defPPr>
              <a:defRPr lang="en-US"/>
            </a:defPPr>
            <a:lvl1pPr marL="0" algn="l" defTabSz="410291" rtl="0" eaLnBrk="1" latinLnBrk="0" hangingPunct="1">
              <a:defRPr sz="1615" kern="1200">
                <a:solidFill>
                  <a:schemeClr val="tx1"/>
                </a:solidFill>
                <a:latin typeface="+mn-lt"/>
                <a:ea typeface="+mn-ea"/>
                <a:cs typeface="+mn-cs"/>
              </a:defRPr>
            </a:lvl1pPr>
            <a:lvl2pPr marL="410291" algn="l" defTabSz="410291" rtl="0" eaLnBrk="1" latinLnBrk="0" hangingPunct="1">
              <a:defRPr sz="1615" kern="1200">
                <a:solidFill>
                  <a:schemeClr val="tx1"/>
                </a:solidFill>
                <a:latin typeface="+mn-lt"/>
                <a:ea typeface="+mn-ea"/>
                <a:cs typeface="+mn-cs"/>
              </a:defRPr>
            </a:lvl2pPr>
            <a:lvl3pPr marL="820583" algn="l" defTabSz="410291" rtl="0" eaLnBrk="1" latinLnBrk="0" hangingPunct="1">
              <a:defRPr sz="1615" kern="1200">
                <a:solidFill>
                  <a:schemeClr val="tx1"/>
                </a:solidFill>
                <a:latin typeface="+mn-lt"/>
                <a:ea typeface="+mn-ea"/>
                <a:cs typeface="+mn-cs"/>
              </a:defRPr>
            </a:lvl3pPr>
            <a:lvl4pPr marL="1230874" algn="l" defTabSz="410291" rtl="0" eaLnBrk="1" latinLnBrk="0" hangingPunct="1">
              <a:defRPr sz="1615" kern="1200">
                <a:solidFill>
                  <a:schemeClr val="tx1"/>
                </a:solidFill>
                <a:latin typeface="+mn-lt"/>
                <a:ea typeface="+mn-ea"/>
                <a:cs typeface="+mn-cs"/>
              </a:defRPr>
            </a:lvl4pPr>
            <a:lvl5pPr marL="1641165" algn="l" defTabSz="410291" rtl="0" eaLnBrk="1" latinLnBrk="0" hangingPunct="1">
              <a:defRPr sz="1615" kern="1200">
                <a:solidFill>
                  <a:schemeClr val="tx1"/>
                </a:solidFill>
                <a:latin typeface="+mn-lt"/>
                <a:ea typeface="+mn-ea"/>
                <a:cs typeface="+mn-cs"/>
              </a:defRPr>
            </a:lvl5pPr>
            <a:lvl6pPr marL="2051456" algn="l" defTabSz="410291" rtl="0" eaLnBrk="1" latinLnBrk="0" hangingPunct="1">
              <a:defRPr sz="1615" kern="1200">
                <a:solidFill>
                  <a:schemeClr val="tx1"/>
                </a:solidFill>
                <a:latin typeface="+mn-lt"/>
                <a:ea typeface="+mn-ea"/>
                <a:cs typeface="+mn-cs"/>
              </a:defRPr>
            </a:lvl6pPr>
            <a:lvl7pPr marL="2461748" algn="l" defTabSz="410291" rtl="0" eaLnBrk="1" latinLnBrk="0" hangingPunct="1">
              <a:defRPr sz="1615" kern="1200">
                <a:solidFill>
                  <a:schemeClr val="tx1"/>
                </a:solidFill>
                <a:latin typeface="+mn-lt"/>
                <a:ea typeface="+mn-ea"/>
                <a:cs typeface="+mn-cs"/>
              </a:defRPr>
            </a:lvl7pPr>
            <a:lvl8pPr marL="2872039" algn="l" defTabSz="410291" rtl="0" eaLnBrk="1" latinLnBrk="0" hangingPunct="1">
              <a:defRPr sz="1615" kern="1200">
                <a:solidFill>
                  <a:schemeClr val="tx1"/>
                </a:solidFill>
                <a:latin typeface="+mn-lt"/>
                <a:ea typeface="+mn-ea"/>
                <a:cs typeface="+mn-cs"/>
              </a:defRPr>
            </a:lvl8pPr>
            <a:lvl9pPr marL="3282330" algn="l" defTabSz="410291" rtl="0" eaLnBrk="1" latinLnBrk="0" hangingPunct="1">
              <a:defRPr sz="1615" kern="1200">
                <a:solidFill>
                  <a:schemeClr val="tx1"/>
                </a:solidFill>
                <a:latin typeface="+mn-lt"/>
                <a:ea typeface="+mn-ea"/>
                <a:cs typeface="+mn-cs"/>
              </a:defRPr>
            </a:lvl9pPr>
          </a:lstStyle>
          <a:p>
            <a:pPr algn="ctr" defTabSz="258483">
              <a:spcAft>
                <a:spcPts val="600"/>
              </a:spcAft>
            </a:pPr>
            <a:endParaRPr lang="en-US" sz="750" kern="1200" dirty="0">
              <a:solidFill>
                <a:srgbClr val="0D0D0D"/>
              </a:solidFill>
              <a:latin typeface="+mn-lt"/>
            </a:endParaRPr>
          </a:p>
          <a:p>
            <a:pPr algn="ctr">
              <a:spcAft>
                <a:spcPts val="600"/>
              </a:spcAft>
            </a:pPr>
            <a:endParaRPr lang="en-US" sz="1450">
              <a:solidFill>
                <a:schemeClr val="bg1"/>
              </a:solidFill>
            </a:endParaRPr>
          </a:p>
        </p:txBody>
      </p:sp>
    </p:spTree>
    <p:extLst>
      <p:ext uri="{BB962C8B-B14F-4D97-AF65-F5344CB8AC3E}">
        <p14:creationId xmlns:p14="http://schemas.microsoft.com/office/powerpoint/2010/main" val="42246589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4" name="Group 43">
            <a:extLst>
              <a:ext uri="{FF2B5EF4-FFF2-40B4-BE49-F238E27FC236}">
                <a16:creationId xmlns:a16="http://schemas.microsoft.com/office/drawing/2014/main" id="{EC78E3E1-BBBA-4058-AAEB-714F04B025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51293" y="6229681"/>
            <a:ext cx="342900" cy="457200"/>
            <a:chOff x="11361456" y="6195813"/>
            <a:chExt cx="548640" cy="548640"/>
          </a:xfrm>
        </p:grpSpPr>
        <p:sp>
          <p:nvSpPr>
            <p:cNvPr id="45" name="Oval 44">
              <a:extLst>
                <a:ext uri="{FF2B5EF4-FFF2-40B4-BE49-F238E27FC236}">
                  <a16:creationId xmlns:a16="http://schemas.microsoft.com/office/drawing/2014/main" id="{86860FA5-CE2B-4019-8FD1-031D7D84E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46" name="Oval 45">
              <a:extLst>
                <a:ext uri="{FF2B5EF4-FFF2-40B4-BE49-F238E27FC236}">
                  <a16:creationId xmlns:a16="http://schemas.microsoft.com/office/drawing/2014/main" id="{392DF474-2C37-4DC7-B889-E88EAADEA6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48" name="Rectangle 47">
            <a:extLst>
              <a:ext uri="{FF2B5EF4-FFF2-40B4-BE49-F238E27FC236}">
                <a16:creationId xmlns:a16="http://schemas.microsoft.com/office/drawing/2014/main" id="{F3AF35CD-DA30-4E34-B0F3-32C27766DA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77232" y="0"/>
            <a:ext cx="3266767" cy="6857999"/>
          </a:xfrm>
          <a:prstGeom prst="rect">
            <a:avLst/>
          </a:prstGeom>
          <a:blipFill dpi="0" rotWithShape="1">
            <a:blip r:embed="rId4">
              <a:alphaModFix amt="60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7DB207D-4225-4314-9A4F-2E0CAD57157C}"/>
              </a:ext>
            </a:extLst>
          </p:cNvPr>
          <p:cNvSpPr>
            <a:spLocks noGrp="1"/>
          </p:cNvSpPr>
          <p:nvPr>
            <p:ph type="title" idx="4294967295"/>
          </p:nvPr>
        </p:nvSpPr>
        <p:spPr>
          <a:xfrm>
            <a:off x="6184497" y="103632"/>
            <a:ext cx="2658026" cy="1609344"/>
          </a:xfrm>
          <a:ln>
            <a:noFill/>
          </a:ln>
        </p:spPr>
        <p:txBody>
          <a:bodyPr vert="horz" lIns="91440" tIns="45720" rIns="91440" bIns="45720" rtlCol="0" anchor="ctr">
            <a:normAutofit/>
          </a:bodyPr>
          <a:lstStyle>
            <a:defPPr>
              <a:defRPr lang="en-US"/>
            </a:defPPr>
            <a:lvl1pPr marL="0" algn="l" defTabSz="410291" rtl="0" eaLnBrk="1" latinLnBrk="0" hangingPunct="1">
              <a:defRPr sz="1615" kern="1200">
                <a:solidFill>
                  <a:schemeClr val="tx1"/>
                </a:solidFill>
                <a:latin typeface="+mn-lt"/>
                <a:ea typeface="+mn-ea"/>
                <a:cs typeface="+mn-cs"/>
              </a:defRPr>
            </a:lvl1pPr>
            <a:lvl2pPr marL="410291" algn="l" defTabSz="410291" rtl="0" eaLnBrk="1" latinLnBrk="0" hangingPunct="1">
              <a:defRPr sz="1615" kern="1200">
                <a:solidFill>
                  <a:schemeClr val="tx1"/>
                </a:solidFill>
                <a:latin typeface="+mn-lt"/>
                <a:ea typeface="+mn-ea"/>
                <a:cs typeface="+mn-cs"/>
              </a:defRPr>
            </a:lvl2pPr>
            <a:lvl3pPr marL="820583" algn="l" defTabSz="410291" rtl="0" eaLnBrk="1" latinLnBrk="0" hangingPunct="1">
              <a:defRPr sz="1615" kern="1200">
                <a:solidFill>
                  <a:schemeClr val="tx1"/>
                </a:solidFill>
                <a:latin typeface="+mn-lt"/>
                <a:ea typeface="+mn-ea"/>
                <a:cs typeface="+mn-cs"/>
              </a:defRPr>
            </a:lvl3pPr>
            <a:lvl4pPr marL="1230874" algn="l" defTabSz="410291" rtl="0" eaLnBrk="1" latinLnBrk="0" hangingPunct="1">
              <a:defRPr sz="1615" kern="1200">
                <a:solidFill>
                  <a:schemeClr val="tx1"/>
                </a:solidFill>
                <a:latin typeface="+mn-lt"/>
                <a:ea typeface="+mn-ea"/>
                <a:cs typeface="+mn-cs"/>
              </a:defRPr>
            </a:lvl4pPr>
            <a:lvl5pPr marL="1641165" algn="l" defTabSz="410291" rtl="0" eaLnBrk="1" latinLnBrk="0" hangingPunct="1">
              <a:defRPr sz="1615" kern="1200">
                <a:solidFill>
                  <a:schemeClr val="tx1"/>
                </a:solidFill>
                <a:latin typeface="+mn-lt"/>
                <a:ea typeface="+mn-ea"/>
                <a:cs typeface="+mn-cs"/>
              </a:defRPr>
            </a:lvl5pPr>
            <a:lvl6pPr marL="2051456" algn="l" defTabSz="410291" rtl="0" eaLnBrk="1" latinLnBrk="0" hangingPunct="1">
              <a:defRPr sz="1615" kern="1200">
                <a:solidFill>
                  <a:schemeClr val="tx1"/>
                </a:solidFill>
                <a:latin typeface="+mn-lt"/>
                <a:ea typeface="+mn-ea"/>
                <a:cs typeface="+mn-cs"/>
              </a:defRPr>
            </a:lvl6pPr>
            <a:lvl7pPr marL="2461748" algn="l" defTabSz="410291" rtl="0" eaLnBrk="1" latinLnBrk="0" hangingPunct="1">
              <a:defRPr sz="1615" kern="1200">
                <a:solidFill>
                  <a:schemeClr val="tx1"/>
                </a:solidFill>
                <a:latin typeface="+mn-lt"/>
                <a:ea typeface="+mn-ea"/>
                <a:cs typeface="+mn-cs"/>
              </a:defRPr>
            </a:lvl7pPr>
            <a:lvl8pPr marL="2872039" algn="l" defTabSz="410291" rtl="0" eaLnBrk="1" latinLnBrk="0" hangingPunct="1">
              <a:defRPr sz="1615" kern="1200">
                <a:solidFill>
                  <a:schemeClr val="tx1"/>
                </a:solidFill>
                <a:latin typeface="+mn-lt"/>
                <a:ea typeface="+mn-ea"/>
                <a:cs typeface="+mn-cs"/>
              </a:defRPr>
            </a:lvl8pPr>
            <a:lvl9pPr marL="3282330" algn="l" defTabSz="410291" rtl="0" eaLnBrk="1" latinLnBrk="0" hangingPunct="1">
              <a:defRPr sz="1615" kern="1200">
                <a:solidFill>
                  <a:schemeClr val="tx1"/>
                </a:solidFill>
                <a:latin typeface="+mn-lt"/>
                <a:ea typeface="+mn-ea"/>
                <a:cs typeface="+mn-cs"/>
              </a:defRPr>
            </a:lvl9pPr>
          </a:lstStyle>
          <a:p>
            <a:pPr defTabSz="914400"/>
            <a:r>
              <a:rPr lang="en-US" sz="2600" b="1" u="sng">
                <a:blipFill>
                  <a:blip r:embed="rId6">
                    <a:extLst>
                      <a:ext uri="{28A0092B-C50C-407E-A947-70E740481C1C}">
                        <a14:useLocalDpi xmlns:a14="http://schemas.microsoft.com/office/drawing/2010/main" val="0"/>
                      </a:ext>
                    </a:extLst>
                  </a:blip>
                  <a:tile tx="6350" ty="-127000" sx="65000" sy="64000" flip="none" algn="tl"/>
                </a:blipFill>
                <a:latin typeface="+mj-lt"/>
                <a:ea typeface="+mj-ea"/>
                <a:cs typeface="+mj-cs"/>
              </a:rPr>
              <a:t>Data mining techniques: clustering (cont.)</a:t>
            </a:r>
          </a:p>
        </p:txBody>
      </p:sp>
      <p:pic>
        <p:nvPicPr>
          <p:cNvPr id="3" name="Picture 2" descr="A graph with blue lines and white text&#10;&#10;Description automatically generated">
            <a:extLst>
              <a:ext uri="{FF2B5EF4-FFF2-40B4-BE49-F238E27FC236}">
                <a16:creationId xmlns:a16="http://schemas.microsoft.com/office/drawing/2014/main" id="{99C2F915-318C-B5ED-B4BE-D109770068CB}"/>
              </a:ext>
            </a:extLst>
          </p:cNvPr>
          <p:cNvPicPr>
            <a:picLocks noChangeAspect="1"/>
          </p:cNvPicPr>
          <p:nvPr/>
        </p:nvPicPr>
        <p:blipFill rotWithShape="1">
          <a:blip r:embed="rId7"/>
          <a:srcRect l="135" r="-476" b="-287"/>
          <a:stretch/>
        </p:blipFill>
        <p:spPr>
          <a:xfrm>
            <a:off x="475499" y="1809069"/>
            <a:ext cx="5161702" cy="3250122"/>
          </a:xfrm>
          <a:prstGeom prst="rect">
            <a:avLst/>
          </a:prstGeom>
        </p:spPr>
      </p:pic>
      <p:sp>
        <p:nvSpPr>
          <p:cNvPr id="5" name="Text Placeholder 4">
            <a:extLst>
              <a:ext uri="{FF2B5EF4-FFF2-40B4-BE49-F238E27FC236}">
                <a16:creationId xmlns:a16="http://schemas.microsoft.com/office/drawing/2014/main" id="{5BC192C6-5B2D-0031-AD81-7EF99C4B67AA}"/>
              </a:ext>
            </a:extLst>
          </p:cNvPr>
          <p:cNvSpPr>
            <a:spLocks noGrp="1"/>
          </p:cNvSpPr>
          <p:nvPr>
            <p:ph type="body" sz="half" idx="4294967295"/>
          </p:nvPr>
        </p:nvSpPr>
        <p:spPr>
          <a:xfrm>
            <a:off x="6150881" y="1751614"/>
            <a:ext cx="2658025" cy="4969673"/>
          </a:xfrm>
        </p:spPr>
        <p:txBody>
          <a:bodyPr vert="horz" lIns="91440" tIns="45720" rIns="91440" bIns="45720" rtlCol="0" anchor="t">
            <a:noAutofit/>
          </a:bodyPr>
          <a:lstStyle>
            <a:defPPr>
              <a:defRPr lang="en-US"/>
            </a:defPPr>
            <a:lvl1pPr marL="0" algn="l" defTabSz="410291" rtl="0" eaLnBrk="1" latinLnBrk="0" hangingPunct="1">
              <a:defRPr sz="1615" kern="1200">
                <a:solidFill>
                  <a:schemeClr val="tx1"/>
                </a:solidFill>
                <a:latin typeface="+mn-lt"/>
                <a:ea typeface="+mn-ea"/>
                <a:cs typeface="+mn-cs"/>
              </a:defRPr>
            </a:lvl1pPr>
            <a:lvl2pPr marL="410291" algn="l" defTabSz="410291" rtl="0" eaLnBrk="1" latinLnBrk="0" hangingPunct="1">
              <a:defRPr sz="1615" kern="1200">
                <a:solidFill>
                  <a:schemeClr val="tx1"/>
                </a:solidFill>
                <a:latin typeface="+mn-lt"/>
                <a:ea typeface="+mn-ea"/>
                <a:cs typeface="+mn-cs"/>
              </a:defRPr>
            </a:lvl2pPr>
            <a:lvl3pPr marL="820583" algn="l" defTabSz="410291" rtl="0" eaLnBrk="1" latinLnBrk="0" hangingPunct="1">
              <a:defRPr sz="1615" kern="1200">
                <a:solidFill>
                  <a:schemeClr val="tx1"/>
                </a:solidFill>
                <a:latin typeface="+mn-lt"/>
                <a:ea typeface="+mn-ea"/>
                <a:cs typeface="+mn-cs"/>
              </a:defRPr>
            </a:lvl3pPr>
            <a:lvl4pPr marL="1230874" algn="l" defTabSz="410291" rtl="0" eaLnBrk="1" latinLnBrk="0" hangingPunct="1">
              <a:defRPr sz="1615" kern="1200">
                <a:solidFill>
                  <a:schemeClr val="tx1"/>
                </a:solidFill>
                <a:latin typeface="+mn-lt"/>
                <a:ea typeface="+mn-ea"/>
                <a:cs typeface="+mn-cs"/>
              </a:defRPr>
            </a:lvl4pPr>
            <a:lvl5pPr marL="1641165" algn="l" defTabSz="410291" rtl="0" eaLnBrk="1" latinLnBrk="0" hangingPunct="1">
              <a:defRPr sz="1615" kern="1200">
                <a:solidFill>
                  <a:schemeClr val="tx1"/>
                </a:solidFill>
                <a:latin typeface="+mn-lt"/>
                <a:ea typeface="+mn-ea"/>
                <a:cs typeface="+mn-cs"/>
              </a:defRPr>
            </a:lvl5pPr>
            <a:lvl6pPr marL="2051456" algn="l" defTabSz="410291" rtl="0" eaLnBrk="1" latinLnBrk="0" hangingPunct="1">
              <a:defRPr sz="1615" kern="1200">
                <a:solidFill>
                  <a:schemeClr val="tx1"/>
                </a:solidFill>
                <a:latin typeface="+mn-lt"/>
                <a:ea typeface="+mn-ea"/>
                <a:cs typeface="+mn-cs"/>
              </a:defRPr>
            </a:lvl6pPr>
            <a:lvl7pPr marL="2461748" algn="l" defTabSz="410291" rtl="0" eaLnBrk="1" latinLnBrk="0" hangingPunct="1">
              <a:defRPr sz="1615" kern="1200">
                <a:solidFill>
                  <a:schemeClr val="tx1"/>
                </a:solidFill>
                <a:latin typeface="+mn-lt"/>
                <a:ea typeface="+mn-ea"/>
                <a:cs typeface="+mn-cs"/>
              </a:defRPr>
            </a:lvl7pPr>
            <a:lvl8pPr marL="2872039" algn="l" defTabSz="410291" rtl="0" eaLnBrk="1" latinLnBrk="0" hangingPunct="1">
              <a:defRPr sz="1615" kern="1200">
                <a:solidFill>
                  <a:schemeClr val="tx1"/>
                </a:solidFill>
                <a:latin typeface="+mn-lt"/>
                <a:ea typeface="+mn-ea"/>
                <a:cs typeface="+mn-cs"/>
              </a:defRPr>
            </a:lvl8pPr>
            <a:lvl9pPr marL="3282330" algn="l" defTabSz="410291" rtl="0" eaLnBrk="1" latinLnBrk="0" hangingPunct="1">
              <a:defRPr sz="1615" kern="1200">
                <a:solidFill>
                  <a:schemeClr val="tx1"/>
                </a:solidFill>
                <a:latin typeface="+mn-lt"/>
                <a:ea typeface="+mn-ea"/>
                <a:cs typeface="+mn-cs"/>
              </a:defRPr>
            </a:lvl9pPr>
          </a:lstStyle>
          <a:p>
            <a:pPr marL="285750" defTabSz="914400"/>
            <a:r>
              <a:rPr lang="en-US" sz="1200" b="1" dirty="0"/>
              <a:t>Determining Statistical Significance with Gap Statistic:</a:t>
            </a:r>
            <a:r>
              <a:rPr lang="en-US" sz="1200" dirty="0"/>
              <a:t> The gap statistic compares the within-cluster sum of squares (WSS) of observed data to reference datasets generated randomly, aiding in determining the statistical significance of clustering structure.</a:t>
            </a:r>
          </a:p>
          <a:p>
            <a:pPr marL="285750" defTabSz="914400"/>
            <a:r>
              <a:rPr lang="en-US" sz="1200" b="1" dirty="0"/>
              <a:t>Visualizing Gap Statistic for Cluster Determination:</a:t>
            </a:r>
            <a:r>
              <a:rPr lang="en-US" sz="1200" dirty="0"/>
              <a:t> Visualization of the gap statistic involves plotting the number of clusters (k) on the x-axis with corresponding gap statistics computed for each value of k, indicating stronger evidence for distinct clusters with larger gap statistics.</a:t>
            </a:r>
          </a:p>
          <a:p>
            <a:pPr marL="285750" defTabSz="914400"/>
            <a:r>
              <a:rPr lang="en-US" sz="1200" b="1" dirty="0"/>
              <a:t>Importance of Gap Statistic in Cluster Analysis:</a:t>
            </a:r>
            <a:r>
              <a:rPr lang="en-US" sz="1200" dirty="0"/>
              <a:t> Utilizing the gap statistic helps identify the optimal number of clusters, providing valuable insights into the dataset's underlying structure for more accurate clustering analysis.</a:t>
            </a:r>
          </a:p>
          <a:p>
            <a:pPr defTabSz="914400"/>
            <a:endParaRPr lang="en-US" sz="1000" b="1"/>
          </a:p>
        </p:txBody>
      </p:sp>
    </p:spTree>
    <p:extLst>
      <p:ext uri="{BB962C8B-B14F-4D97-AF65-F5344CB8AC3E}">
        <p14:creationId xmlns:p14="http://schemas.microsoft.com/office/powerpoint/2010/main" val="8770295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272</TotalTime>
  <Words>1510</Words>
  <Application>Microsoft Macintosh PowerPoint</Application>
  <PresentationFormat>Overhead</PresentationFormat>
  <Paragraphs>100</Paragraphs>
  <Slides>13</Slides>
  <Notes>0</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13</vt:i4>
      </vt:variant>
    </vt:vector>
  </HeadingPairs>
  <TitlesOfParts>
    <vt:vector size="24" baseType="lpstr">
      <vt:lpstr>Arial</vt:lpstr>
      <vt:lpstr>Calibri</vt:lpstr>
      <vt:lpstr>Comic Sans MS</vt:lpstr>
      <vt:lpstr>Rockwell</vt:lpstr>
      <vt:lpstr>Rockwell Condensed</vt:lpstr>
      <vt:lpstr>Rockwell Extra Bold</vt:lpstr>
      <vt:lpstr>Times New Roman</vt:lpstr>
      <vt:lpstr>Trebuchet MS</vt:lpstr>
      <vt:lpstr>Wingdings</vt:lpstr>
      <vt:lpstr>Wood Type</vt:lpstr>
      <vt:lpstr>Berlin</vt:lpstr>
      <vt:lpstr>Module 6: Final Project Exploring Content Trends and User Preferences through Data Analysis of Netflix   </vt:lpstr>
      <vt:lpstr>Introduction</vt:lpstr>
      <vt:lpstr>Business questions</vt:lpstr>
      <vt:lpstr>EDA and Dataset Insights: Dataset preprocessing revealed structure and managed missing values, while initial exploration highlighted unusual zero-minute runtimes.  Content Composition and Ratings: Netflix primarily showcases movies, with common ratings like TV-MA, TV-14, and TV-PG, and typical runtimes. Adjustments were made to bar plots based on popularity.  Trends and Director Impact: Post-2010, Netflix experienced a surge in releases, notably influenced by certain directors. Dominance of international movies, dramas, and comedies informs content acquisition and user preferences.  Rating Distribution and Recommendations: Netflix's rating distribution targets adult audiences, shaping recommendation algorithms. Customized content suggestions enhance user experience and align with audience preferences.   .   </vt:lpstr>
      <vt:lpstr>Key Findings &amp; Insights</vt:lpstr>
      <vt:lpstr>Data mining techniques: Association mining</vt:lpstr>
      <vt:lpstr>DATA MINING TECHNIQUES: ASSOCIATION MINING (cont.)</vt:lpstr>
      <vt:lpstr>Data mining techniques: clustering</vt:lpstr>
      <vt:lpstr>Data mining techniques: clustering (cont.)</vt:lpstr>
      <vt:lpstr>Interpretations – Association Mining</vt:lpstr>
      <vt:lpstr>Interpretations - Clustering</vt:lpstr>
      <vt:lpstr>PowerPoint Presentation</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Sean McLean</dc:creator>
  <cp:lastModifiedBy>Catherine Smereena Dommaty</cp:lastModifiedBy>
  <cp:revision>812</cp:revision>
  <dcterms:created xsi:type="dcterms:W3CDTF">2021-12-14T05:58:37Z</dcterms:created>
  <dcterms:modified xsi:type="dcterms:W3CDTF">2025-04-17T23:03:06Z</dcterms:modified>
</cp:coreProperties>
</file>