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CBAD"/>
    <a:srgbClr val="91C68D"/>
    <a:srgbClr val="A6E1A1"/>
    <a:srgbClr val="94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>
        <p:scale>
          <a:sx n="158" d="100"/>
          <a:sy n="158" d="100"/>
        </p:scale>
        <p:origin x="-8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36785" y="1282935"/>
            <a:ext cx="2044557" cy="2938413"/>
            <a:chOff x="3708971" y="1479476"/>
            <a:chExt cx="2044557" cy="2938413"/>
          </a:xfrm>
        </p:grpSpPr>
        <p:sp>
          <p:nvSpPr>
            <p:cNvPr id="8" name="Trapezoid 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6734653" y="2559590"/>
            <a:ext cx="2044557" cy="2938413"/>
            <a:chOff x="3708971" y="1479476"/>
            <a:chExt cx="2044557" cy="2938413"/>
          </a:xfrm>
        </p:grpSpPr>
        <p:sp>
          <p:nvSpPr>
            <p:cNvPr id="17" name="Trapezoid 1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36785" y="1650775"/>
            <a:ext cx="2044557" cy="106392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47348"/>
              </a:avLst>
            </a:prstTxWarp>
            <a:spAutoFit/>
          </a:bodyPr>
          <a:lstStyle/>
          <a:p>
            <a:r>
              <a:rPr lang="en-US" spc="300" dirty="0" smtClean="0">
                <a:latin typeface="Karla" charset="0"/>
                <a:ea typeface="Karla" charset="0"/>
                <a:cs typeface="Karla" charset="0"/>
              </a:rPr>
              <a:t>LET’S BEGIN!</a:t>
            </a:r>
            <a:endParaRPr lang="en-US" spc="3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24122" y="639272"/>
            <a:ext cx="3657600" cy="3657600"/>
            <a:chOff x="2824122" y="639272"/>
            <a:chExt cx="3657600" cy="3657600"/>
          </a:xfrm>
        </p:grpSpPr>
        <p:grpSp>
          <p:nvGrpSpPr>
            <p:cNvPr id="4" name="Group 3"/>
            <p:cNvGrpSpPr/>
            <p:nvPr/>
          </p:nvGrpSpPr>
          <p:grpSpPr>
            <a:xfrm>
              <a:off x="3630644" y="998866"/>
              <a:ext cx="2044557" cy="2938413"/>
              <a:chOff x="3708971" y="1479476"/>
              <a:chExt cx="2044557" cy="293841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Trapezoid 4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376788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  <a:grpFill/>
            </p:grpSpPr>
            <p:sp>
              <p:nvSpPr>
                <p:cNvPr id="9" name="Oval 8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2824122" y="639272"/>
              <a:ext cx="3657600" cy="365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4690" y="197478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rapezoid 19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50834" y="865296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33" name="Oval 32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oid 28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01499" y="1265990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42" name="Oval 41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rapezoid 3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07191" y="598167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48" name="Straight Connector 47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51" name="Oval 50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rapezoid 4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2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𝑙𝑒𝑎𝑟𝑛𝑒𝑑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𝑎𝑛𝑠𝑤𝑒𝑟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𝑤𝑖𝑙𝑙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𝑙𝑒𝑎𝑟𝑛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60"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175</Words>
  <Application>Microsoft Macintosh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Cambria Math</vt:lpstr>
      <vt:lpstr>Karla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2019-07-15T17:15:27Z</dcterms:created>
  <dcterms:modified xsi:type="dcterms:W3CDTF">2019-07-19T17:42:05Z</dcterms:modified>
</cp:coreProperties>
</file>