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CBAD"/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>
        <p:scale>
          <a:sx n="82" d="100"/>
          <a:sy n="82" d="100"/>
        </p:scale>
        <p:origin x="56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36785" y="1282935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36785" y="1650775"/>
            <a:ext cx="2044557" cy="106392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47348"/>
              </a:avLst>
            </a:prstTxWarp>
            <a:spAutoFit/>
          </a:bodyPr>
          <a:lstStyle/>
          <a:p>
            <a:r>
              <a:rPr lang="en-US" spc="300" dirty="0">
                <a:latin typeface="Karla" charset="0"/>
                <a:ea typeface="Karla" charset="0"/>
                <a:cs typeface="Karla" charset="0"/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D19419-6A4B-41DE-AC66-D972DAC3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" y="4508038"/>
            <a:ext cx="18288000" cy="111361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1F5B15-02F7-45B8-B46B-FFE3C697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68"/>
            <a:ext cx="18288000" cy="12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26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Karla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Catherine Yeh</cp:lastModifiedBy>
  <cp:revision>36</cp:revision>
  <dcterms:created xsi:type="dcterms:W3CDTF">2019-07-15T17:15:27Z</dcterms:created>
  <dcterms:modified xsi:type="dcterms:W3CDTF">2019-07-19T21:57:17Z</dcterms:modified>
</cp:coreProperties>
</file>