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68D"/>
    <a:srgbClr val="A6E1A1"/>
    <a:srgbClr val="94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00" d="100"/>
          <a:sy n="100" d="100"/>
        </p:scale>
        <p:origin x="15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708971" y="1479476"/>
            <a:ext cx="2044557" cy="2938413"/>
            <a:chOff x="3708971" y="1479476"/>
            <a:chExt cx="2044557" cy="2938413"/>
          </a:xfrm>
        </p:grpSpPr>
        <p:sp>
          <p:nvSpPr>
            <p:cNvPr id="8" name="Trapezoid 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6734653" y="2559590"/>
            <a:ext cx="2044557" cy="2938413"/>
            <a:chOff x="3708971" y="1479476"/>
            <a:chExt cx="2044557" cy="2938413"/>
          </a:xfrm>
        </p:grpSpPr>
        <p:sp>
          <p:nvSpPr>
            <p:cNvPr id="17" name="Trapezoid 1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8925392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𝑘𝑛𝑒𝑤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𝑘𝑛𝑒𝑤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𝑘𝑛𝑒𝑤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8925392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109994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𝑘𝑛𝑒𝑤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𝑘𝑛𝑒𝑤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𝑘𝑛𝑒𝑤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109994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382431" y="3585556"/>
            <a:ext cx="10096931" cy="788900"/>
            <a:chOff x="1382431" y="3585556"/>
            <a:chExt cx="10096931" cy="788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82431" y="3585556"/>
                  <a:ext cx="10096931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𝑙𝑒𝑎𝑟𝑛𝑒𝑑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𝑎𝑛𝑠𝑤𝑒𝑟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𝑙𝑒𝑎𝑟𝑛𝑒𝑑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𝑎𝑛𝑠𝑤𝑒𝑟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𝑙𝑒𝑎𝑟𝑛𝑒𝑑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𝑎𝑛𝑠𝑤𝑒𝑟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𝑤𝑖𝑙𝑙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𝑙𝑒𝑎𝑟𝑛</m:t>
                            </m:r>
                          </m:e>
                        </m:d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431" y="3585556"/>
                  <a:ext cx="10096931" cy="3126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" t="-121569" b="-1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59200" y="4097457"/>
                  <a:ext cx="1280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𝑘𝑛𝑒𝑤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200" y="4097457"/>
                  <a:ext cx="128099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05" t="-2174" r="-66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183</Words>
  <Application>Microsoft Macintosh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2019-07-15T17:15:27Z</dcterms:created>
  <dcterms:modified xsi:type="dcterms:W3CDTF">2019-07-18T18:58:00Z</dcterms:modified>
</cp:coreProperties>
</file>