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47A69"/>
    <a:srgbClr val="F8CBAD"/>
    <a:srgbClr val="91C68D"/>
    <a:srgbClr val="A6E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>
        <p:scale>
          <a:sx n="100" d="100"/>
          <a:sy n="100" d="100"/>
        </p:scale>
        <p:origin x="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97ED-8CED-CA4C-AC21-E9F1C6F3A2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F27D-DF97-D04C-B9CE-CDB00DE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F27D-DF97-D04C-B9CE-CDB00DECCB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97D1-A630-FB46-8B2C-2E138AAEAE4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5400000">
            <a:off x="4232950" y="907935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68230" y="133563"/>
            <a:ext cx="5510053" cy="168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668230" y="874629"/>
            <a:ext cx="4667662" cy="943895"/>
          </a:xfrm>
          <a:custGeom>
            <a:avLst/>
            <a:gdLst>
              <a:gd name="connsiteX0" fmla="*/ 167384 w 4666985"/>
              <a:gd name="connsiteY0" fmla="*/ 906825 h 937648"/>
              <a:gd name="connsiteX1" fmla="*/ 2998 w 4666985"/>
              <a:gd name="connsiteY1" fmla="*/ 691068 h 937648"/>
              <a:gd name="connsiteX2" fmla="*/ 85191 w 4666985"/>
              <a:gd name="connsiteY2" fmla="*/ 423940 h 937648"/>
              <a:gd name="connsiteX3" fmla="*/ 372868 w 4666985"/>
              <a:gd name="connsiteY3" fmla="*/ 382843 h 937648"/>
              <a:gd name="connsiteX4" fmla="*/ 681092 w 4666985"/>
              <a:gd name="connsiteY4" fmla="*/ 64344 h 937648"/>
              <a:gd name="connsiteX5" fmla="*/ 1020140 w 4666985"/>
              <a:gd name="connsiteY5" fmla="*/ 23248 h 937648"/>
              <a:gd name="connsiteX6" fmla="*/ 1379735 w 4666985"/>
              <a:gd name="connsiteY6" fmla="*/ 341746 h 937648"/>
              <a:gd name="connsiteX7" fmla="*/ 1636589 w 4666985"/>
              <a:gd name="connsiteY7" fmla="*/ 393117 h 937648"/>
              <a:gd name="connsiteX8" fmla="*/ 2078378 w 4666985"/>
              <a:gd name="connsiteY8" fmla="*/ 208182 h 937648"/>
              <a:gd name="connsiteX9" fmla="*/ 2417425 w 4666985"/>
              <a:gd name="connsiteY9" fmla="*/ 506133 h 937648"/>
              <a:gd name="connsiteX10" fmla="*/ 2807843 w 4666985"/>
              <a:gd name="connsiteY10" fmla="*/ 578052 h 937648"/>
              <a:gd name="connsiteX11" fmla="*/ 3342099 w 4666985"/>
              <a:gd name="connsiteY11" fmla="*/ 526681 h 937648"/>
              <a:gd name="connsiteX12" fmla="*/ 3660598 w 4666985"/>
              <a:gd name="connsiteY12" fmla="*/ 721890 h 937648"/>
              <a:gd name="connsiteX13" fmla="*/ 4616095 w 4666985"/>
              <a:gd name="connsiteY13" fmla="*/ 865729 h 937648"/>
              <a:gd name="connsiteX14" fmla="*/ 4544175 w 4666985"/>
              <a:gd name="connsiteY14" fmla="*/ 937648 h 937648"/>
              <a:gd name="connsiteX15" fmla="*/ 167384 w 4666985"/>
              <a:gd name="connsiteY15" fmla="*/ 906825 h 937648"/>
              <a:gd name="connsiteX0" fmla="*/ 180418 w 4667662"/>
              <a:gd name="connsiteY0" fmla="*/ 943895 h 943895"/>
              <a:gd name="connsiteX1" fmla="*/ 3675 w 4667662"/>
              <a:gd name="connsiteY1" fmla="*/ 691068 h 943895"/>
              <a:gd name="connsiteX2" fmla="*/ 85868 w 4667662"/>
              <a:gd name="connsiteY2" fmla="*/ 423940 h 943895"/>
              <a:gd name="connsiteX3" fmla="*/ 373545 w 4667662"/>
              <a:gd name="connsiteY3" fmla="*/ 382843 h 943895"/>
              <a:gd name="connsiteX4" fmla="*/ 681769 w 4667662"/>
              <a:gd name="connsiteY4" fmla="*/ 64344 h 943895"/>
              <a:gd name="connsiteX5" fmla="*/ 1020817 w 4667662"/>
              <a:gd name="connsiteY5" fmla="*/ 23248 h 943895"/>
              <a:gd name="connsiteX6" fmla="*/ 1380412 w 4667662"/>
              <a:gd name="connsiteY6" fmla="*/ 341746 h 943895"/>
              <a:gd name="connsiteX7" fmla="*/ 1637266 w 4667662"/>
              <a:gd name="connsiteY7" fmla="*/ 393117 h 943895"/>
              <a:gd name="connsiteX8" fmla="*/ 2079055 w 4667662"/>
              <a:gd name="connsiteY8" fmla="*/ 208182 h 943895"/>
              <a:gd name="connsiteX9" fmla="*/ 2418102 w 4667662"/>
              <a:gd name="connsiteY9" fmla="*/ 506133 h 943895"/>
              <a:gd name="connsiteX10" fmla="*/ 2808520 w 4667662"/>
              <a:gd name="connsiteY10" fmla="*/ 578052 h 943895"/>
              <a:gd name="connsiteX11" fmla="*/ 3342776 w 4667662"/>
              <a:gd name="connsiteY11" fmla="*/ 526681 h 943895"/>
              <a:gd name="connsiteX12" fmla="*/ 3661275 w 4667662"/>
              <a:gd name="connsiteY12" fmla="*/ 721890 h 943895"/>
              <a:gd name="connsiteX13" fmla="*/ 4616772 w 4667662"/>
              <a:gd name="connsiteY13" fmla="*/ 865729 h 943895"/>
              <a:gd name="connsiteX14" fmla="*/ 4544852 w 4667662"/>
              <a:gd name="connsiteY14" fmla="*/ 937648 h 943895"/>
              <a:gd name="connsiteX15" fmla="*/ 180418 w 4667662"/>
              <a:gd name="connsiteY15" fmla="*/ 943895 h 94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67662" h="943895">
                <a:moveTo>
                  <a:pt x="180418" y="943895"/>
                </a:moveTo>
                <a:cubicBezTo>
                  <a:pt x="105074" y="876257"/>
                  <a:pt x="19433" y="777727"/>
                  <a:pt x="3675" y="691068"/>
                </a:cubicBezTo>
                <a:cubicBezTo>
                  <a:pt x="-12083" y="604409"/>
                  <a:pt x="24223" y="475311"/>
                  <a:pt x="85868" y="423940"/>
                </a:cubicBezTo>
                <a:cubicBezTo>
                  <a:pt x="147513" y="372569"/>
                  <a:pt x="274228" y="442776"/>
                  <a:pt x="373545" y="382843"/>
                </a:cubicBezTo>
                <a:cubicBezTo>
                  <a:pt x="472862" y="322910"/>
                  <a:pt x="573891" y="124276"/>
                  <a:pt x="681769" y="64344"/>
                </a:cubicBezTo>
                <a:cubicBezTo>
                  <a:pt x="789647" y="4412"/>
                  <a:pt x="904376" y="-22986"/>
                  <a:pt x="1020817" y="23248"/>
                </a:cubicBezTo>
                <a:cubicBezTo>
                  <a:pt x="1137258" y="69482"/>
                  <a:pt x="1277671" y="280101"/>
                  <a:pt x="1380412" y="341746"/>
                </a:cubicBezTo>
                <a:cubicBezTo>
                  <a:pt x="1483154" y="403391"/>
                  <a:pt x="1520826" y="415378"/>
                  <a:pt x="1637266" y="393117"/>
                </a:cubicBezTo>
                <a:cubicBezTo>
                  <a:pt x="1753706" y="370856"/>
                  <a:pt x="1948916" y="189346"/>
                  <a:pt x="2079055" y="208182"/>
                </a:cubicBezTo>
                <a:cubicBezTo>
                  <a:pt x="2209194" y="227018"/>
                  <a:pt x="2296525" y="444488"/>
                  <a:pt x="2418102" y="506133"/>
                </a:cubicBezTo>
                <a:cubicBezTo>
                  <a:pt x="2539679" y="567778"/>
                  <a:pt x="2654408" y="574627"/>
                  <a:pt x="2808520" y="578052"/>
                </a:cubicBezTo>
                <a:cubicBezTo>
                  <a:pt x="2962632" y="581477"/>
                  <a:pt x="3200650" y="502708"/>
                  <a:pt x="3342776" y="526681"/>
                </a:cubicBezTo>
                <a:cubicBezTo>
                  <a:pt x="3484902" y="550654"/>
                  <a:pt x="3448942" y="665382"/>
                  <a:pt x="3661275" y="721890"/>
                </a:cubicBezTo>
                <a:cubicBezTo>
                  <a:pt x="3873608" y="778398"/>
                  <a:pt x="4469509" y="829769"/>
                  <a:pt x="4616772" y="865729"/>
                </a:cubicBezTo>
                <a:cubicBezTo>
                  <a:pt x="4764035" y="901689"/>
                  <a:pt x="4544852" y="937648"/>
                  <a:pt x="4544852" y="937648"/>
                </a:cubicBezTo>
                <a:lnTo>
                  <a:pt x="180418" y="943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5400000">
            <a:off x="4232950" y="907933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2777BD-1EE1-4EE7-9975-4FDD9940295D}"/>
              </a:ext>
            </a:extLst>
          </p:cNvPr>
          <p:cNvGrpSpPr>
            <a:grpSpLocks noChangeAspect="1"/>
          </p:cNvGrpSpPr>
          <p:nvPr/>
        </p:nvGrpSpPr>
        <p:grpSpPr>
          <a:xfrm>
            <a:off x="2047777" y="-2537938"/>
            <a:ext cx="5029200" cy="8105287"/>
            <a:chOff x="1239931" y="-353088"/>
            <a:chExt cx="2834640" cy="4568436"/>
          </a:xfrm>
        </p:grpSpPr>
        <p:grpSp>
          <p:nvGrpSpPr>
            <p:cNvPr id="15" name="Group 14"/>
            <p:cNvGrpSpPr/>
            <p:nvPr/>
          </p:nvGrpSpPr>
          <p:grpSpPr>
            <a:xfrm>
              <a:off x="1636785" y="1276935"/>
              <a:ext cx="2044557" cy="2938413"/>
              <a:chOff x="3708971" y="1479476"/>
              <a:chExt cx="2044557" cy="2938413"/>
            </a:xfrm>
          </p:grpSpPr>
          <p:sp>
            <p:nvSpPr>
              <p:cNvPr id="8" name="Trapezoid 7"/>
              <p:cNvSpPr/>
              <p:nvPr/>
            </p:nvSpPr>
            <p:spPr>
              <a:xfrm flipV="1">
                <a:off x="4376788" y="3883632"/>
                <a:ext cx="708917" cy="534257"/>
              </a:xfrm>
              <a:prstGeom prst="trapezoid">
                <a:avLst/>
              </a:prstGeom>
              <a:solidFill>
                <a:srgbClr val="947A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4376788" y="3493212"/>
                <a:ext cx="134741" cy="431515"/>
              </a:xfrm>
              <a:prstGeom prst="line">
                <a:avLst/>
              </a:prstGeom>
              <a:ln w="76200">
                <a:solidFill>
                  <a:srgbClr val="947A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926244" y="3493213"/>
                <a:ext cx="134741" cy="431515"/>
              </a:xfrm>
              <a:prstGeom prst="line">
                <a:avLst/>
              </a:prstGeom>
              <a:ln w="76200">
                <a:solidFill>
                  <a:srgbClr val="947A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708971" y="1479476"/>
                <a:ext cx="2044557" cy="2137027"/>
                <a:chOff x="3708971" y="1479476"/>
                <a:chExt cx="2044557" cy="2137027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3708971" y="1479478"/>
                  <a:ext cx="2044557" cy="2137025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929008" y="1479477"/>
                  <a:ext cx="1604481" cy="213702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18824" y="1479476"/>
                  <a:ext cx="1024848" cy="2137025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11529" y="1479476"/>
                  <a:ext cx="439437" cy="213702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C0D570-0423-42CA-A785-9E3C5E6E3839}"/>
                </a:ext>
              </a:extLst>
            </p:cNvPr>
            <p:cNvGrpSpPr/>
            <p:nvPr/>
          </p:nvGrpSpPr>
          <p:grpSpPr>
            <a:xfrm>
              <a:off x="1490291" y="-309402"/>
              <a:ext cx="2337538" cy="2687164"/>
              <a:chOff x="1490290" y="-309403"/>
              <a:chExt cx="2337536" cy="2687166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9DAA899D-DEA0-4B80-91CA-D67DBA28251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2848413">
                <a:off x="1752186" y="1780508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B3C627E1-56FD-4620-85B9-C98611C3655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2273342">
                <a:off x="1977708" y="1911379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8E9DE328-8DE3-4D86-86A6-D20A72CE68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517450">
                <a:off x="2240710" y="1994838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BB940DF3-F83A-4CF0-81AC-6951542BFE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521750" y="2029917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FE6891BE-F7B2-4653-9A6C-61429484F3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751587" flipH="1">
                <a:off x="3283834" y="1788865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5691CAC4-6350-4434-9C8F-4AAB951567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26658" flipH="1">
                <a:off x="3054355" y="1918417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56B8BBE-1B5B-4690-A2CF-126BB19DA12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082550" flipH="1">
                <a:off x="2790034" y="2000559"/>
                <a:ext cx="274320" cy="347846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rgbClr val="947A69"/>
                  </a:solidFill>
                  <a:latin typeface="Karla" pitchFamily="2" charset="0"/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D69C6E5F-89EB-4FDC-AA1F-9F87143BFD62}"/>
                  </a:ext>
                </a:extLst>
              </p:cNvPr>
              <p:cNvSpPr/>
              <p:nvPr/>
            </p:nvSpPr>
            <p:spPr>
              <a:xfrm rot="8100000">
                <a:off x="1490290" y="-309403"/>
                <a:ext cx="2337536" cy="2337541"/>
              </a:xfrm>
              <a:prstGeom prst="arc">
                <a:avLst/>
              </a:prstGeom>
              <a:ln w="28575">
                <a:solidFill>
                  <a:srgbClr val="947A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259FF1-69DE-4DCE-9F68-21761A9CC1CF}"/>
                  </a:ext>
                </a:extLst>
              </p:cNvPr>
              <p:cNvSpPr txBox="1"/>
              <p:nvPr/>
            </p:nvSpPr>
            <p:spPr>
              <a:xfrm rot="2088303">
                <a:off x="1819525" y="1807221"/>
                <a:ext cx="202568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2F8C53-71B6-4048-8F3A-9BDF4218CFE6}"/>
                  </a:ext>
                </a:extLst>
              </p:cNvPr>
              <p:cNvSpPr txBox="1"/>
              <p:nvPr/>
            </p:nvSpPr>
            <p:spPr>
              <a:xfrm rot="1400978">
                <a:off x="2051380" y="1930708"/>
                <a:ext cx="170944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EDFD7B-9072-4D09-98AE-EA8FFEA84C1F}"/>
                  </a:ext>
                </a:extLst>
              </p:cNvPr>
              <p:cNvSpPr txBox="1"/>
              <p:nvPr/>
            </p:nvSpPr>
            <p:spPr>
              <a:xfrm rot="899030">
                <a:off x="2302858" y="2025816"/>
                <a:ext cx="173655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0A8269-291B-4DE7-BD39-64CD6030ACFC}"/>
                  </a:ext>
                </a:extLst>
              </p:cNvPr>
              <p:cNvSpPr txBox="1"/>
              <p:nvPr/>
            </p:nvSpPr>
            <p:spPr>
              <a:xfrm>
                <a:off x="2580408" y="2024793"/>
                <a:ext cx="161909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T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3671EA-3D7E-48E3-84C0-1A20D8B99FCD}"/>
                  </a:ext>
                </a:extLst>
              </p:cNvPr>
              <p:cNvSpPr txBox="1"/>
              <p:nvPr/>
            </p:nvSpPr>
            <p:spPr>
              <a:xfrm rot="20792516">
                <a:off x="2833916" y="2030586"/>
                <a:ext cx="169137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8199D1-1154-4D38-8ABA-EBD169B382A6}"/>
                  </a:ext>
                </a:extLst>
              </p:cNvPr>
              <p:cNvSpPr txBox="1"/>
              <p:nvPr/>
            </p:nvSpPr>
            <p:spPr>
              <a:xfrm rot="20571121">
                <a:off x="3079861" y="1934506"/>
                <a:ext cx="174558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8B1E9B-8062-4A6A-932B-C7030E68A0E6}"/>
                  </a:ext>
                </a:extLst>
              </p:cNvPr>
              <p:cNvSpPr txBox="1"/>
              <p:nvPr/>
            </p:nvSpPr>
            <p:spPr>
              <a:xfrm rot="19302371">
                <a:off x="3307585" y="1824644"/>
                <a:ext cx="167330" cy="19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47A69"/>
                    </a:solidFill>
                    <a:latin typeface="Karla" pitchFamily="2" charset="0"/>
                  </a:rPr>
                  <a:t>Y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BF05F93-A00A-47A2-93CC-FBE4DADF6203}"/>
                </a:ext>
              </a:extLst>
            </p:cNvPr>
            <p:cNvGrpSpPr/>
            <p:nvPr/>
          </p:nvGrpSpPr>
          <p:grpSpPr>
            <a:xfrm>
              <a:off x="1239931" y="-353088"/>
              <a:ext cx="2834640" cy="3175764"/>
              <a:chOff x="1239931" y="-353088"/>
              <a:chExt cx="2834640" cy="317576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233304D-A677-4753-96C4-EAE2D0F85D32}"/>
                  </a:ext>
                </a:extLst>
              </p:cNvPr>
              <p:cNvGrpSpPr/>
              <p:nvPr/>
            </p:nvGrpSpPr>
            <p:grpSpPr>
              <a:xfrm>
                <a:off x="1638515" y="2209699"/>
                <a:ext cx="274320" cy="347846"/>
                <a:chOff x="1904588" y="1932907"/>
                <a:chExt cx="274320" cy="347846"/>
              </a:xfrm>
            </p:grpSpPr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D8B973EE-8BE1-49B7-A9A6-55E153E69D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7B3E0E9-6B36-4BDB-A034-6ED883074CC0}"/>
                    </a:ext>
                  </a:extLst>
                </p:cNvPr>
                <p:cNvSpPr txBox="1"/>
                <p:nvPr/>
              </p:nvSpPr>
              <p:spPr>
                <a:xfrm rot="2088303">
                  <a:off x="1987738" y="1959619"/>
                  <a:ext cx="170944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A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34EA482-75C5-4024-9F45-9355405AFC5A}"/>
                  </a:ext>
                </a:extLst>
              </p:cNvPr>
              <p:cNvGrpSpPr/>
              <p:nvPr/>
            </p:nvGrpSpPr>
            <p:grpSpPr>
              <a:xfrm rot="21035215">
                <a:off x="1867735" y="2336577"/>
                <a:ext cx="274320" cy="347846"/>
                <a:chOff x="1904588" y="1932907"/>
                <a:chExt cx="274320" cy="347846"/>
              </a:xfrm>
            </p:grpSpPr>
            <p:sp>
              <p:nvSpPr>
                <p:cNvPr id="70" name="Isosceles Triangle 69">
                  <a:extLst>
                    <a:ext uri="{FF2B5EF4-FFF2-40B4-BE49-F238E27FC236}">
                      <a16:creationId xmlns:a16="http://schemas.microsoft.com/office/drawing/2014/main" id="{40062F74-3E2F-45FF-BE0C-978716208F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B79E132-73C6-4125-8575-C0F1F79406F3}"/>
                    </a:ext>
                  </a:extLst>
                </p:cNvPr>
                <p:cNvSpPr txBox="1"/>
                <p:nvPr/>
              </p:nvSpPr>
              <p:spPr>
                <a:xfrm rot="2088303">
                  <a:off x="1985932" y="1959619"/>
                  <a:ext cx="174558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C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3D4D768-921F-4554-8B46-7139AC11C36E}"/>
                  </a:ext>
                </a:extLst>
              </p:cNvPr>
              <p:cNvGrpSpPr/>
              <p:nvPr/>
            </p:nvGrpSpPr>
            <p:grpSpPr>
              <a:xfrm rot="20390960">
                <a:off x="2116711" y="2428187"/>
                <a:ext cx="274320" cy="347846"/>
                <a:chOff x="1904588" y="1932907"/>
                <a:chExt cx="274320" cy="347846"/>
              </a:xfrm>
            </p:grpSpPr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61FE1BB2-E970-43D6-BD5D-5C55356554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B355527-74DC-47B9-AACE-E4F36EC7DE4F}"/>
                    </a:ext>
                  </a:extLst>
                </p:cNvPr>
                <p:cNvSpPr txBox="1"/>
                <p:nvPr/>
              </p:nvSpPr>
              <p:spPr>
                <a:xfrm rot="2088303">
                  <a:off x="1982318" y="1959619"/>
                  <a:ext cx="181786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H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E900CAE-3984-4EE8-A2C4-48209A280433}"/>
                  </a:ext>
                </a:extLst>
              </p:cNvPr>
              <p:cNvGrpSpPr/>
              <p:nvPr/>
            </p:nvGrpSpPr>
            <p:grpSpPr>
              <a:xfrm rot="19813120">
                <a:off x="2384487" y="2474283"/>
                <a:ext cx="274320" cy="347846"/>
                <a:chOff x="1904588" y="1932907"/>
                <a:chExt cx="274320" cy="347846"/>
              </a:xfrm>
            </p:grpSpPr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AF58082B-59B3-4BC9-8F06-228B0AE42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DB6CED8-88E6-4846-808A-B7C4A8FF8A7A}"/>
                    </a:ext>
                  </a:extLst>
                </p:cNvPr>
                <p:cNvSpPr txBox="1"/>
                <p:nvPr/>
              </p:nvSpPr>
              <p:spPr>
                <a:xfrm rot="2088303">
                  <a:off x="2004906" y="1959619"/>
                  <a:ext cx="136611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I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C9C4525-0268-48E5-AF6C-6F3FE35E1122}"/>
                  </a:ext>
                </a:extLst>
              </p:cNvPr>
              <p:cNvGrpSpPr/>
              <p:nvPr/>
            </p:nvGrpSpPr>
            <p:grpSpPr>
              <a:xfrm rot="1786880" flipH="1">
                <a:off x="2649509" y="2474830"/>
                <a:ext cx="274320" cy="347846"/>
                <a:chOff x="1904588" y="1932907"/>
                <a:chExt cx="274320" cy="347846"/>
              </a:xfrm>
            </p:grpSpPr>
            <p:sp>
              <p:nvSpPr>
                <p:cNvPr id="85" name="Isosceles Triangle 84">
                  <a:extLst>
                    <a:ext uri="{FF2B5EF4-FFF2-40B4-BE49-F238E27FC236}">
                      <a16:creationId xmlns:a16="http://schemas.microsoft.com/office/drawing/2014/main" id="{BB8AB1DB-FD90-4808-9301-17E54B39AF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DB8921-CC63-4D99-9655-D57A91397146}"/>
                    </a:ext>
                  </a:extLst>
                </p:cNvPr>
                <p:cNvSpPr txBox="1"/>
                <p:nvPr/>
              </p:nvSpPr>
              <p:spPr>
                <a:xfrm rot="2088303">
                  <a:off x="1988643" y="1959619"/>
                  <a:ext cx="169137" cy="1908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E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F6A7A11-6D25-4FE2-83D5-417A87227A01}"/>
                  </a:ext>
                </a:extLst>
              </p:cNvPr>
              <p:cNvGrpSpPr/>
              <p:nvPr/>
            </p:nvGrpSpPr>
            <p:grpSpPr>
              <a:xfrm flipH="1">
                <a:off x="3410385" y="2206161"/>
                <a:ext cx="274320" cy="347846"/>
                <a:chOff x="1904588" y="1932907"/>
                <a:chExt cx="274320" cy="347846"/>
              </a:xfrm>
            </p:grpSpPr>
            <p:sp>
              <p:nvSpPr>
                <p:cNvPr id="101" name="Isosceles Triangle 100">
                  <a:extLst>
                    <a:ext uri="{FF2B5EF4-FFF2-40B4-BE49-F238E27FC236}">
                      <a16:creationId xmlns:a16="http://schemas.microsoft.com/office/drawing/2014/main" id="{D51983A9-D4BB-4567-ACCC-E39BE209E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D3AF2C1-6FE9-4222-9353-608A3AA7D275}"/>
                    </a:ext>
                  </a:extLst>
                </p:cNvPr>
                <p:cNvSpPr txBox="1"/>
                <p:nvPr/>
              </p:nvSpPr>
              <p:spPr>
                <a:xfrm rot="2088303">
                  <a:off x="1982769" y="1959619"/>
                  <a:ext cx="180883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D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2AE0BF5-333B-40C5-A158-425B12C531E3}"/>
                  </a:ext>
                </a:extLst>
              </p:cNvPr>
              <p:cNvGrpSpPr/>
              <p:nvPr/>
            </p:nvGrpSpPr>
            <p:grpSpPr>
              <a:xfrm rot="564785" flipH="1">
                <a:off x="3181165" y="2337803"/>
                <a:ext cx="274320" cy="347846"/>
                <a:chOff x="1904588" y="1932907"/>
                <a:chExt cx="274320" cy="347846"/>
              </a:xfrm>
            </p:grpSpPr>
            <p:sp>
              <p:nvSpPr>
                <p:cNvPr id="99" name="Isosceles Triangle 98">
                  <a:extLst>
                    <a:ext uri="{FF2B5EF4-FFF2-40B4-BE49-F238E27FC236}">
                      <a16:creationId xmlns:a16="http://schemas.microsoft.com/office/drawing/2014/main" id="{D43E8548-2D73-4FE9-B6CF-70AC91774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B5F8800-FD20-4D0B-857E-17D4F5D3277D}"/>
                    </a:ext>
                  </a:extLst>
                </p:cNvPr>
                <p:cNvSpPr txBox="1"/>
                <p:nvPr/>
              </p:nvSpPr>
              <p:spPr>
                <a:xfrm rot="2088303">
                  <a:off x="1988643" y="1959619"/>
                  <a:ext cx="169137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E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9002E33-4A83-4268-AC5F-B02C48D58F50}"/>
                  </a:ext>
                </a:extLst>
              </p:cNvPr>
              <p:cNvGrpSpPr/>
              <p:nvPr/>
            </p:nvGrpSpPr>
            <p:grpSpPr>
              <a:xfrm rot="1209040" flipH="1">
                <a:off x="2932189" y="2429412"/>
                <a:ext cx="274320" cy="347846"/>
                <a:chOff x="1904588" y="1932907"/>
                <a:chExt cx="274320" cy="347846"/>
              </a:xfrm>
            </p:grpSpPr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398CC24C-D621-4AAB-AF44-00030DEB9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2848413">
                  <a:off x="1904588" y="1932907"/>
                  <a:ext cx="274320" cy="347846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>
                    <a:solidFill>
                      <a:srgbClr val="947A69"/>
                    </a:solidFill>
                    <a:latin typeface="Karla" pitchFamily="2" charset="0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29E389B-EBCD-4B4F-906D-F54DA3F7AC86}"/>
                    </a:ext>
                  </a:extLst>
                </p:cNvPr>
                <p:cNvSpPr txBox="1"/>
                <p:nvPr/>
              </p:nvSpPr>
              <p:spPr>
                <a:xfrm rot="2088303">
                  <a:off x="1988643" y="1959619"/>
                  <a:ext cx="169137" cy="190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47A69"/>
                      </a:solidFill>
                      <a:latin typeface="Karla" pitchFamily="2" charset="0"/>
                    </a:rPr>
                    <a:t>V</a:t>
                  </a:r>
                </a:p>
              </p:txBody>
            </p:sp>
          </p:grp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9E09C613-50D1-4828-97F0-15C15439425C}"/>
                  </a:ext>
                </a:extLst>
              </p:cNvPr>
              <p:cNvSpPr/>
              <p:nvPr/>
            </p:nvSpPr>
            <p:spPr>
              <a:xfrm rot="8100000">
                <a:off x="1239931" y="-353088"/>
                <a:ext cx="2834640" cy="2834640"/>
              </a:xfrm>
              <a:prstGeom prst="arc">
                <a:avLst/>
              </a:prstGeom>
              <a:ln w="28575">
                <a:solidFill>
                  <a:srgbClr val="947A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B1A51F6-D843-4AD0-8304-489420D91FCF}"/>
              </a:ext>
            </a:extLst>
          </p:cNvPr>
          <p:cNvGrpSpPr/>
          <p:nvPr/>
        </p:nvGrpSpPr>
        <p:grpSpPr>
          <a:xfrm rot="10800000">
            <a:off x="5931347" y="1570870"/>
            <a:ext cx="3627440" cy="5213312"/>
            <a:chOff x="3708971" y="1479476"/>
            <a:chExt cx="2044557" cy="2938413"/>
          </a:xfrm>
        </p:grpSpPr>
        <p:sp>
          <p:nvSpPr>
            <p:cNvPr id="155" name="Trapezoid 154">
              <a:extLst>
                <a:ext uri="{FF2B5EF4-FFF2-40B4-BE49-F238E27FC236}">
                  <a16:creationId xmlns:a16="http://schemas.microsoft.com/office/drawing/2014/main" id="{E7FF0777-6A0F-408A-A33E-75DC26064C4D}"/>
                </a:ext>
              </a:extLst>
            </p:cNvPr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0F777CA-BB81-415E-8452-261AC91FB6BC}"/>
                </a:ext>
              </a:extLst>
            </p:cNvPr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762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C672876-4A71-4B9A-8E12-DC78C2DE65A9}"/>
                </a:ext>
              </a:extLst>
            </p:cNvPr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762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67184CA-5838-47BC-9AF5-4C915B107E26}"/>
                </a:ext>
              </a:extLst>
            </p:cNvPr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154FF7-CB87-4732-BAB4-56CF35C29C84}"/>
                  </a:ext>
                </a:extLst>
              </p:cNvPr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7CF77CC-46BE-4B66-AAB5-1EE704790EC6}"/>
                  </a:ext>
                </a:extLst>
              </p:cNvPr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AE5595B-0741-4995-8EF1-5F9FED73D70C}"/>
                  </a:ext>
                </a:extLst>
              </p:cNvPr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F3028906-31F8-47C4-98E3-3EEEA1C0068B}"/>
                  </a:ext>
                </a:extLst>
              </p:cNvPr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885E970-D643-4393-BF9D-F683CC82D00A}"/>
              </a:ext>
            </a:extLst>
          </p:cNvPr>
          <p:cNvGrpSpPr/>
          <p:nvPr/>
        </p:nvGrpSpPr>
        <p:grpSpPr>
          <a:xfrm>
            <a:off x="1636785" y="1279361"/>
            <a:ext cx="2044557" cy="2941987"/>
            <a:chOff x="1636785" y="1279361"/>
            <a:chExt cx="2044557" cy="2941987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A2AFD10F-60F5-4FF3-A2FA-58B5AB3E1A9F}"/>
                </a:ext>
              </a:extLst>
            </p:cNvPr>
            <p:cNvSpPr/>
            <p:nvPr/>
          </p:nvSpPr>
          <p:spPr>
            <a:xfrm flipV="1">
              <a:off x="2304602" y="3687091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FABDDFC-3A1F-4085-B6E3-EA760613F928}"/>
                </a:ext>
              </a:extLst>
            </p:cNvPr>
            <p:cNvCxnSpPr/>
            <p:nvPr/>
          </p:nvCxnSpPr>
          <p:spPr>
            <a:xfrm>
              <a:off x="2304602" y="3296672"/>
              <a:ext cx="134741" cy="431515"/>
            </a:xfrm>
            <a:prstGeom prst="lin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FA1215-8258-4198-8FDB-C96FE2A58E9C}"/>
                </a:ext>
              </a:extLst>
            </p:cNvPr>
            <p:cNvCxnSpPr/>
            <p:nvPr/>
          </p:nvCxnSpPr>
          <p:spPr>
            <a:xfrm flipH="1">
              <a:off x="2854058" y="3296672"/>
              <a:ext cx="134741" cy="431515"/>
            </a:xfrm>
            <a:prstGeom prst="lin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02A051-6F07-4D92-8217-BBA799982F0C}"/>
                </a:ext>
              </a:extLst>
            </p:cNvPr>
            <p:cNvGrpSpPr/>
            <p:nvPr/>
          </p:nvGrpSpPr>
          <p:grpSpPr>
            <a:xfrm>
              <a:off x="1636785" y="1282935"/>
              <a:ext cx="2044557" cy="2137027"/>
              <a:chOff x="3708971" y="1479476"/>
              <a:chExt cx="2044557" cy="21370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45B9781-8E38-4E93-9DC5-B26EA8E9083A}"/>
                  </a:ext>
                </a:extLst>
              </p:cNvPr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B5C0C7-21D9-4BE1-8C33-F24E39C5C384}"/>
                  </a:ext>
                </a:extLst>
              </p:cNvPr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17649A-CDB9-467B-93E0-BC45E3D558AB}"/>
                  </a:ext>
                </a:extLst>
              </p:cNvPr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A396D3-379E-4728-8A43-73B6B7142D18}"/>
                  </a:ext>
                </a:extLst>
              </p:cNvPr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22BD48E-99F9-4C33-8B52-8EB8FFB8393B}"/>
                </a:ext>
              </a:extLst>
            </p:cNvPr>
            <p:cNvSpPr/>
            <p:nvPr/>
          </p:nvSpPr>
          <p:spPr>
            <a:xfrm>
              <a:off x="2074813" y="3104636"/>
              <a:ext cx="1200069" cy="310544"/>
            </a:xfrm>
            <a:custGeom>
              <a:avLst/>
              <a:gdLst>
                <a:gd name="connsiteX0" fmla="*/ 2828 w 1200069"/>
                <a:gd name="connsiteY0" fmla="*/ 108861 h 310544"/>
                <a:gd name="connsiteX1" fmla="*/ 137368 w 1200069"/>
                <a:gd name="connsiteY1" fmla="*/ 202920 h 310544"/>
                <a:gd name="connsiteX2" fmla="*/ 404068 w 1200069"/>
                <a:gd name="connsiteY2" fmla="*/ 292217 h 310544"/>
                <a:gd name="connsiteX3" fmla="*/ 671959 w 1200069"/>
                <a:gd name="connsiteY3" fmla="*/ 307695 h 310544"/>
                <a:gd name="connsiteX4" fmla="*/ 919609 w 1200069"/>
                <a:gd name="connsiteY4" fmla="*/ 252927 h 310544"/>
                <a:gd name="connsiteX5" fmla="*/ 1150590 w 1200069"/>
                <a:gd name="connsiteY5" fmla="*/ 127911 h 310544"/>
                <a:gd name="connsiteX6" fmla="*/ 1194643 w 1200069"/>
                <a:gd name="connsiteY6" fmla="*/ 63617 h 310544"/>
                <a:gd name="connsiteX7" fmla="*/ 1181546 w 1200069"/>
                <a:gd name="connsiteY7" fmla="*/ 29089 h 310544"/>
                <a:gd name="connsiteX8" fmla="*/ 1035100 w 1200069"/>
                <a:gd name="connsiteY8" fmla="*/ 514 h 310544"/>
                <a:gd name="connsiteX9" fmla="*/ 910084 w 1200069"/>
                <a:gd name="connsiteY9" fmla="*/ 54092 h 310544"/>
                <a:gd name="connsiteX10" fmla="*/ 786259 w 1200069"/>
                <a:gd name="connsiteY10" fmla="*/ 58855 h 310544"/>
                <a:gd name="connsiteX11" fmla="*/ 670768 w 1200069"/>
                <a:gd name="connsiteY11" fmla="*/ 73142 h 310544"/>
                <a:gd name="connsiteX12" fmla="*/ 531465 w 1200069"/>
                <a:gd name="connsiteY12" fmla="*/ 98145 h 310544"/>
                <a:gd name="connsiteX13" fmla="*/ 349300 w 1200069"/>
                <a:gd name="connsiteY13" fmla="*/ 100527 h 310544"/>
                <a:gd name="connsiteX14" fmla="*/ 246906 w 1200069"/>
                <a:gd name="connsiteY14" fmla="*/ 101717 h 310544"/>
                <a:gd name="connsiteX15" fmla="*/ 61168 w 1200069"/>
                <a:gd name="connsiteY15" fmla="*/ 96955 h 310544"/>
                <a:gd name="connsiteX16" fmla="*/ 2828 w 1200069"/>
                <a:gd name="connsiteY16" fmla="*/ 108861 h 3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0069" h="310544">
                  <a:moveTo>
                    <a:pt x="2828" y="108861"/>
                  </a:moveTo>
                  <a:cubicBezTo>
                    <a:pt x="15528" y="126522"/>
                    <a:pt x="70495" y="172361"/>
                    <a:pt x="137368" y="202920"/>
                  </a:cubicBezTo>
                  <a:cubicBezTo>
                    <a:pt x="204241" y="233479"/>
                    <a:pt x="314970" y="274755"/>
                    <a:pt x="404068" y="292217"/>
                  </a:cubicBezTo>
                  <a:cubicBezTo>
                    <a:pt x="493166" y="309679"/>
                    <a:pt x="586036" y="314243"/>
                    <a:pt x="671959" y="307695"/>
                  </a:cubicBezTo>
                  <a:cubicBezTo>
                    <a:pt x="757882" y="301147"/>
                    <a:pt x="839837" y="282891"/>
                    <a:pt x="919609" y="252927"/>
                  </a:cubicBezTo>
                  <a:cubicBezTo>
                    <a:pt x="999381" y="222963"/>
                    <a:pt x="1104751" y="159463"/>
                    <a:pt x="1150590" y="127911"/>
                  </a:cubicBezTo>
                  <a:cubicBezTo>
                    <a:pt x="1196429" y="96359"/>
                    <a:pt x="1189484" y="80087"/>
                    <a:pt x="1194643" y="63617"/>
                  </a:cubicBezTo>
                  <a:cubicBezTo>
                    <a:pt x="1199802" y="47147"/>
                    <a:pt x="1208136" y="39606"/>
                    <a:pt x="1181546" y="29089"/>
                  </a:cubicBezTo>
                  <a:cubicBezTo>
                    <a:pt x="1154956" y="18572"/>
                    <a:pt x="1080344" y="-3653"/>
                    <a:pt x="1035100" y="514"/>
                  </a:cubicBezTo>
                  <a:cubicBezTo>
                    <a:pt x="989856" y="4681"/>
                    <a:pt x="951557" y="44369"/>
                    <a:pt x="910084" y="54092"/>
                  </a:cubicBezTo>
                  <a:cubicBezTo>
                    <a:pt x="868611" y="63815"/>
                    <a:pt x="826145" y="55680"/>
                    <a:pt x="786259" y="58855"/>
                  </a:cubicBezTo>
                  <a:cubicBezTo>
                    <a:pt x="746373" y="62030"/>
                    <a:pt x="713234" y="66594"/>
                    <a:pt x="670768" y="73142"/>
                  </a:cubicBezTo>
                  <a:cubicBezTo>
                    <a:pt x="628302" y="79690"/>
                    <a:pt x="585043" y="93581"/>
                    <a:pt x="531465" y="98145"/>
                  </a:cubicBezTo>
                  <a:cubicBezTo>
                    <a:pt x="477887" y="102709"/>
                    <a:pt x="349300" y="100527"/>
                    <a:pt x="349300" y="100527"/>
                  </a:cubicBezTo>
                  <a:cubicBezTo>
                    <a:pt x="301874" y="101122"/>
                    <a:pt x="294928" y="102312"/>
                    <a:pt x="246906" y="101717"/>
                  </a:cubicBezTo>
                  <a:cubicBezTo>
                    <a:pt x="198884" y="101122"/>
                    <a:pt x="100260" y="95368"/>
                    <a:pt x="61168" y="96955"/>
                  </a:cubicBezTo>
                  <a:cubicBezTo>
                    <a:pt x="22076" y="98542"/>
                    <a:pt x="-9872" y="91200"/>
                    <a:pt x="2828" y="10886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34D02E-C630-4747-BB0A-54DA409FE0CE}"/>
                </a:ext>
              </a:extLst>
            </p:cNvPr>
            <p:cNvSpPr/>
            <p:nvPr/>
          </p:nvSpPr>
          <p:spPr>
            <a:xfrm>
              <a:off x="1972828" y="1445346"/>
              <a:ext cx="1494087" cy="461917"/>
            </a:xfrm>
            <a:custGeom>
              <a:avLst/>
              <a:gdLst>
                <a:gd name="connsiteX0" fmla="*/ 111660 w 1481751"/>
                <a:gd name="connsiteY0" fmla="*/ 0 h 482851"/>
                <a:gd name="connsiteX1" fmla="*/ 90535 w 1481751"/>
                <a:gd name="connsiteY1" fmla="*/ 156927 h 482851"/>
                <a:gd name="connsiteX2" fmla="*/ 362139 w 1481751"/>
                <a:gd name="connsiteY2" fmla="*/ 51303 h 482851"/>
                <a:gd name="connsiteX3" fmla="*/ 467763 w 1481751"/>
                <a:gd name="connsiteY3" fmla="*/ 250479 h 482851"/>
                <a:gd name="connsiteX4" fmla="*/ 763509 w 1481751"/>
                <a:gd name="connsiteY4" fmla="*/ 36214 h 482851"/>
                <a:gd name="connsiteX5" fmla="*/ 1053220 w 1481751"/>
                <a:gd name="connsiteY5" fmla="*/ 229354 h 482851"/>
                <a:gd name="connsiteX6" fmla="*/ 1116595 w 1481751"/>
                <a:gd name="connsiteY6" fmla="*/ 72428 h 482851"/>
                <a:gd name="connsiteX7" fmla="*/ 1348967 w 1481751"/>
                <a:gd name="connsiteY7" fmla="*/ 135802 h 482851"/>
                <a:gd name="connsiteX8" fmla="*/ 1481751 w 1481751"/>
                <a:gd name="connsiteY8" fmla="*/ 277639 h 482851"/>
                <a:gd name="connsiteX9" fmla="*/ 1237307 w 1481751"/>
                <a:gd name="connsiteY9" fmla="*/ 196158 h 482851"/>
                <a:gd name="connsiteX10" fmla="*/ 1119612 w 1481751"/>
                <a:gd name="connsiteY10" fmla="*/ 410424 h 482851"/>
                <a:gd name="connsiteX11" fmla="*/ 817830 w 1481751"/>
                <a:gd name="connsiteY11" fmla="*/ 229354 h 482851"/>
                <a:gd name="connsiteX12" fmla="*/ 461727 w 1481751"/>
                <a:gd name="connsiteY12" fmla="*/ 482851 h 482851"/>
                <a:gd name="connsiteX13" fmla="*/ 289711 w 1481751"/>
                <a:gd name="connsiteY13" fmla="*/ 196158 h 482851"/>
                <a:gd name="connsiteX14" fmla="*/ 0 w 1481751"/>
                <a:gd name="connsiteY14" fmla="*/ 328942 h 482851"/>
                <a:gd name="connsiteX15" fmla="*/ 6036 w 1481751"/>
                <a:gd name="connsiteY15" fmla="*/ 117695 h 482851"/>
                <a:gd name="connsiteX16" fmla="*/ 111660 w 1481751"/>
                <a:gd name="connsiteY16" fmla="*/ 0 h 482851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3509 w 1481751"/>
                <a:gd name="connsiteY4" fmla="*/ 12071 h 458708"/>
                <a:gd name="connsiteX5" fmla="*/ 1053220 w 1481751"/>
                <a:gd name="connsiteY5" fmla="*/ 205211 h 458708"/>
                <a:gd name="connsiteX6" fmla="*/ 1116595 w 1481751"/>
                <a:gd name="connsiteY6" fmla="*/ 48285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16595 w 1481751"/>
                <a:gd name="connsiteY6" fmla="*/ 48285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10559 w 1481751"/>
                <a:gd name="connsiteY6" fmla="*/ 39232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26601 w 1481751"/>
                <a:gd name="connsiteY6" fmla="*/ 29607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26601 w 1481751"/>
                <a:gd name="connsiteY6" fmla="*/ 29607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1224 w 1481751"/>
                <a:gd name="connsiteY15" fmla="*/ 91947 h 458708"/>
                <a:gd name="connsiteX16" fmla="*/ 117695 w 1481751"/>
                <a:gd name="connsiteY16" fmla="*/ 0 h 458708"/>
                <a:gd name="connsiteX0" fmla="*/ 117695 w 1488168"/>
                <a:gd name="connsiteY0" fmla="*/ 0 h 458708"/>
                <a:gd name="connsiteX1" fmla="*/ 90535 w 1488168"/>
                <a:gd name="connsiteY1" fmla="*/ 132784 h 458708"/>
                <a:gd name="connsiteX2" fmla="*/ 362139 w 1488168"/>
                <a:gd name="connsiteY2" fmla="*/ 27160 h 458708"/>
                <a:gd name="connsiteX3" fmla="*/ 467763 w 1488168"/>
                <a:gd name="connsiteY3" fmla="*/ 226336 h 458708"/>
                <a:gd name="connsiteX4" fmla="*/ 769545 w 1488168"/>
                <a:gd name="connsiteY4" fmla="*/ 12071 h 458708"/>
                <a:gd name="connsiteX5" fmla="*/ 1053220 w 1488168"/>
                <a:gd name="connsiteY5" fmla="*/ 205211 h 458708"/>
                <a:gd name="connsiteX6" fmla="*/ 1126601 w 1488168"/>
                <a:gd name="connsiteY6" fmla="*/ 29607 h 458708"/>
                <a:gd name="connsiteX7" fmla="*/ 1348967 w 1488168"/>
                <a:gd name="connsiteY7" fmla="*/ 111659 h 458708"/>
                <a:gd name="connsiteX8" fmla="*/ 1488168 w 1488168"/>
                <a:gd name="connsiteY8" fmla="*/ 271142 h 458708"/>
                <a:gd name="connsiteX9" fmla="*/ 1237307 w 1488168"/>
                <a:gd name="connsiteY9" fmla="*/ 172015 h 458708"/>
                <a:gd name="connsiteX10" fmla="*/ 1119612 w 1488168"/>
                <a:gd name="connsiteY10" fmla="*/ 386281 h 458708"/>
                <a:gd name="connsiteX11" fmla="*/ 817830 w 1488168"/>
                <a:gd name="connsiteY11" fmla="*/ 205211 h 458708"/>
                <a:gd name="connsiteX12" fmla="*/ 461727 w 1488168"/>
                <a:gd name="connsiteY12" fmla="*/ 458708 h 458708"/>
                <a:gd name="connsiteX13" fmla="*/ 289711 w 1488168"/>
                <a:gd name="connsiteY13" fmla="*/ 172015 h 458708"/>
                <a:gd name="connsiteX14" fmla="*/ 0 w 1488168"/>
                <a:gd name="connsiteY14" fmla="*/ 304799 h 458708"/>
                <a:gd name="connsiteX15" fmla="*/ 1224 w 1488168"/>
                <a:gd name="connsiteY15" fmla="*/ 91947 h 458708"/>
                <a:gd name="connsiteX16" fmla="*/ 117695 w 1488168"/>
                <a:gd name="connsiteY16" fmla="*/ 0 h 458708"/>
                <a:gd name="connsiteX0" fmla="*/ 117695 w 1488168"/>
                <a:gd name="connsiteY0" fmla="*/ 0 h 458708"/>
                <a:gd name="connsiteX1" fmla="*/ 90535 w 1488168"/>
                <a:gd name="connsiteY1" fmla="*/ 132784 h 458708"/>
                <a:gd name="connsiteX2" fmla="*/ 362139 w 1488168"/>
                <a:gd name="connsiteY2" fmla="*/ 27160 h 458708"/>
                <a:gd name="connsiteX3" fmla="*/ 467763 w 1488168"/>
                <a:gd name="connsiteY3" fmla="*/ 226336 h 458708"/>
                <a:gd name="connsiteX4" fmla="*/ 780775 w 1488168"/>
                <a:gd name="connsiteY4" fmla="*/ 5654 h 458708"/>
                <a:gd name="connsiteX5" fmla="*/ 1053220 w 1488168"/>
                <a:gd name="connsiteY5" fmla="*/ 205211 h 458708"/>
                <a:gd name="connsiteX6" fmla="*/ 1126601 w 1488168"/>
                <a:gd name="connsiteY6" fmla="*/ 29607 h 458708"/>
                <a:gd name="connsiteX7" fmla="*/ 1348967 w 1488168"/>
                <a:gd name="connsiteY7" fmla="*/ 111659 h 458708"/>
                <a:gd name="connsiteX8" fmla="*/ 1488168 w 1488168"/>
                <a:gd name="connsiteY8" fmla="*/ 271142 h 458708"/>
                <a:gd name="connsiteX9" fmla="*/ 1237307 w 1488168"/>
                <a:gd name="connsiteY9" fmla="*/ 172015 h 458708"/>
                <a:gd name="connsiteX10" fmla="*/ 1119612 w 1488168"/>
                <a:gd name="connsiteY10" fmla="*/ 386281 h 458708"/>
                <a:gd name="connsiteX11" fmla="*/ 817830 w 1488168"/>
                <a:gd name="connsiteY11" fmla="*/ 205211 h 458708"/>
                <a:gd name="connsiteX12" fmla="*/ 461727 w 1488168"/>
                <a:gd name="connsiteY12" fmla="*/ 458708 h 458708"/>
                <a:gd name="connsiteX13" fmla="*/ 289711 w 1488168"/>
                <a:gd name="connsiteY13" fmla="*/ 172015 h 458708"/>
                <a:gd name="connsiteX14" fmla="*/ 0 w 1488168"/>
                <a:gd name="connsiteY14" fmla="*/ 304799 h 458708"/>
                <a:gd name="connsiteX15" fmla="*/ 1224 w 1488168"/>
                <a:gd name="connsiteY15" fmla="*/ 91947 h 458708"/>
                <a:gd name="connsiteX16" fmla="*/ 117695 w 1488168"/>
                <a:gd name="connsiteY16" fmla="*/ 0 h 458708"/>
                <a:gd name="connsiteX0" fmla="*/ 117695 w 1488168"/>
                <a:gd name="connsiteY0" fmla="*/ 0 h 458708"/>
                <a:gd name="connsiteX1" fmla="*/ 90535 w 1488168"/>
                <a:gd name="connsiteY1" fmla="*/ 132784 h 458708"/>
                <a:gd name="connsiteX2" fmla="*/ 360534 w 1488168"/>
                <a:gd name="connsiteY2" fmla="*/ 17534 h 458708"/>
                <a:gd name="connsiteX3" fmla="*/ 467763 w 1488168"/>
                <a:gd name="connsiteY3" fmla="*/ 226336 h 458708"/>
                <a:gd name="connsiteX4" fmla="*/ 780775 w 1488168"/>
                <a:gd name="connsiteY4" fmla="*/ 5654 h 458708"/>
                <a:gd name="connsiteX5" fmla="*/ 1053220 w 1488168"/>
                <a:gd name="connsiteY5" fmla="*/ 205211 h 458708"/>
                <a:gd name="connsiteX6" fmla="*/ 1126601 w 1488168"/>
                <a:gd name="connsiteY6" fmla="*/ 29607 h 458708"/>
                <a:gd name="connsiteX7" fmla="*/ 1348967 w 1488168"/>
                <a:gd name="connsiteY7" fmla="*/ 111659 h 458708"/>
                <a:gd name="connsiteX8" fmla="*/ 1488168 w 1488168"/>
                <a:gd name="connsiteY8" fmla="*/ 271142 h 458708"/>
                <a:gd name="connsiteX9" fmla="*/ 1237307 w 1488168"/>
                <a:gd name="connsiteY9" fmla="*/ 172015 h 458708"/>
                <a:gd name="connsiteX10" fmla="*/ 1119612 w 1488168"/>
                <a:gd name="connsiteY10" fmla="*/ 386281 h 458708"/>
                <a:gd name="connsiteX11" fmla="*/ 817830 w 1488168"/>
                <a:gd name="connsiteY11" fmla="*/ 205211 h 458708"/>
                <a:gd name="connsiteX12" fmla="*/ 461727 w 1488168"/>
                <a:gd name="connsiteY12" fmla="*/ 458708 h 458708"/>
                <a:gd name="connsiteX13" fmla="*/ 289711 w 1488168"/>
                <a:gd name="connsiteY13" fmla="*/ 172015 h 458708"/>
                <a:gd name="connsiteX14" fmla="*/ 0 w 1488168"/>
                <a:gd name="connsiteY14" fmla="*/ 304799 h 458708"/>
                <a:gd name="connsiteX15" fmla="*/ 1224 w 1488168"/>
                <a:gd name="connsiteY15" fmla="*/ 91947 h 458708"/>
                <a:gd name="connsiteX16" fmla="*/ 117695 w 1488168"/>
                <a:gd name="connsiteY16" fmla="*/ 0 h 458708"/>
                <a:gd name="connsiteX0" fmla="*/ 122508 w 1488168"/>
                <a:gd name="connsiteY0" fmla="*/ 0 h 461917"/>
                <a:gd name="connsiteX1" fmla="*/ 90535 w 1488168"/>
                <a:gd name="connsiteY1" fmla="*/ 135993 h 461917"/>
                <a:gd name="connsiteX2" fmla="*/ 360534 w 1488168"/>
                <a:gd name="connsiteY2" fmla="*/ 20743 h 461917"/>
                <a:gd name="connsiteX3" fmla="*/ 467763 w 1488168"/>
                <a:gd name="connsiteY3" fmla="*/ 229545 h 461917"/>
                <a:gd name="connsiteX4" fmla="*/ 780775 w 1488168"/>
                <a:gd name="connsiteY4" fmla="*/ 8863 h 461917"/>
                <a:gd name="connsiteX5" fmla="*/ 1053220 w 1488168"/>
                <a:gd name="connsiteY5" fmla="*/ 208420 h 461917"/>
                <a:gd name="connsiteX6" fmla="*/ 1126601 w 1488168"/>
                <a:gd name="connsiteY6" fmla="*/ 32816 h 461917"/>
                <a:gd name="connsiteX7" fmla="*/ 1348967 w 1488168"/>
                <a:gd name="connsiteY7" fmla="*/ 114868 h 461917"/>
                <a:gd name="connsiteX8" fmla="*/ 1488168 w 1488168"/>
                <a:gd name="connsiteY8" fmla="*/ 274351 h 461917"/>
                <a:gd name="connsiteX9" fmla="*/ 1237307 w 1488168"/>
                <a:gd name="connsiteY9" fmla="*/ 175224 h 461917"/>
                <a:gd name="connsiteX10" fmla="*/ 1119612 w 1488168"/>
                <a:gd name="connsiteY10" fmla="*/ 389490 h 461917"/>
                <a:gd name="connsiteX11" fmla="*/ 817830 w 1488168"/>
                <a:gd name="connsiteY11" fmla="*/ 208420 h 461917"/>
                <a:gd name="connsiteX12" fmla="*/ 461727 w 1488168"/>
                <a:gd name="connsiteY12" fmla="*/ 461917 h 461917"/>
                <a:gd name="connsiteX13" fmla="*/ 289711 w 1488168"/>
                <a:gd name="connsiteY13" fmla="*/ 175224 h 461917"/>
                <a:gd name="connsiteX14" fmla="*/ 0 w 1488168"/>
                <a:gd name="connsiteY14" fmla="*/ 308008 h 461917"/>
                <a:gd name="connsiteX15" fmla="*/ 1224 w 1488168"/>
                <a:gd name="connsiteY15" fmla="*/ 95156 h 461917"/>
                <a:gd name="connsiteX16" fmla="*/ 122508 w 1488168"/>
                <a:gd name="connsiteY16" fmla="*/ 0 h 461917"/>
                <a:gd name="connsiteX0" fmla="*/ 122508 w 1488168"/>
                <a:gd name="connsiteY0" fmla="*/ 0 h 461917"/>
                <a:gd name="connsiteX1" fmla="*/ 103369 w 1488168"/>
                <a:gd name="connsiteY1" fmla="*/ 121555 h 461917"/>
                <a:gd name="connsiteX2" fmla="*/ 360534 w 1488168"/>
                <a:gd name="connsiteY2" fmla="*/ 20743 h 461917"/>
                <a:gd name="connsiteX3" fmla="*/ 467763 w 1488168"/>
                <a:gd name="connsiteY3" fmla="*/ 229545 h 461917"/>
                <a:gd name="connsiteX4" fmla="*/ 780775 w 1488168"/>
                <a:gd name="connsiteY4" fmla="*/ 8863 h 461917"/>
                <a:gd name="connsiteX5" fmla="*/ 1053220 w 1488168"/>
                <a:gd name="connsiteY5" fmla="*/ 208420 h 461917"/>
                <a:gd name="connsiteX6" fmla="*/ 1126601 w 1488168"/>
                <a:gd name="connsiteY6" fmla="*/ 32816 h 461917"/>
                <a:gd name="connsiteX7" fmla="*/ 1348967 w 1488168"/>
                <a:gd name="connsiteY7" fmla="*/ 114868 h 461917"/>
                <a:gd name="connsiteX8" fmla="*/ 1488168 w 1488168"/>
                <a:gd name="connsiteY8" fmla="*/ 274351 h 461917"/>
                <a:gd name="connsiteX9" fmla="*/ 1237307 w 1488168"/>
                <a:gd name="connsiteY9" fmla="*/ 175224 h 461917"/>
                <a:gd name="connsiteX10" fmla="*/ 1119612 w 1488168"/>
                <a:gd name="connsiteY10" fmla="*/ 389490 h 461917"/>
                <a:gd name="connsiteX11" fmla="*/ 817830 w 1488168"/>
                <a:gd name="connsiteY11" fmla="*/ 208420 h 461917"/>
                <a:gd name="connsiteX12" fmla="*/ 461727 w 1488168"/>
                <a:gd name="connsiteY12" fmla="*/ 461917 h 461917"/>
                <a:gd name="connsiteX13" fmla="*/ 289711 w 1488168"/>
                <a:gd name="connsiteY13" fmla="*/ 175224 h 461917"/>
                <a:gd name="connsiteX14" fmla="*/ 0 w 1488168"/>
                <a:gd name="connsiteY14" fmla="*/ 308008 h 461917"/>
                <a:gd name="connsiteX15" fmla="*/ 1224 w 1488168"/>
                <a:gd name="connsiteY15" fmla="*/ 95156 h 461917"/>
                <a:gd name="connsiteX16" fmla="*/ 122508 w 1488168"/>
                <a:gd name="connsiteY16" fmla="*/ 0 h 461917"/>
                <a:gd name="connsiteX0" fmla="*/ 122508 w 1488168"/>
                <a:gd name="connsiteY0" fmla="*/ 0 h 461917"/>
                <a:gd name="connsiteX1" fmla="*/ 103369 w 1488168"/>
                <a:gd name="connsiteY1" fmla="*/ 121555 h 461917"/>
                <a:gd name="connsiteX2" fmla="*/ 360534 w 1488168"/>
                <a:gd name="connsiteY2" fmla="*/ 20743 h 461917"/>
                <a:gd name="connsiteX3" fmla="*/ 467763 w 1488168"/>
                <a:gd name="connsiteY3" fmla="*/ 229545 h 461917"/>
                <a:gd name="connsiteX4" fmla="*/ 780775 w 1488168"/>
                <a:gd name="connsiteY4" fmla="*/ 8863 h 461917"/>
                <a:gd name="connsiteX5" fmla="*/ 1053220 w 1488168"/>
                <a:gd name="connsiteY5" fmla="*/ 208420 h 461917"/>
                <a:gd name="connsiteX6" fmla="*/ 1126601 w 1488168"/>
                <a:gd name="connsiteY6" fmla="*/ 32816 h 461917"/>
                <a:gd name="connsiteX7" fmla="*/ 1339341 w 1488168"/>
                <a:gd name="connsiteY7" fmla="*/ 108451 h 461917"/>
                <a:gd name="connsiteX8" fmla="*/ 1488168 w 1488168"/>
                <a:gd name="connsiteY8" fmla="*/ 274351 h 461917"/>
                <a:gd name="connsiteX9" fmla="*/ 1237307 w 1488168"/>
                <a:gd name="connsiteY9" fmla="*/ 175224 h 461917"/>
                <a:gd name="connsiteX10" fmla="*/ 1119612 w 1488168"/>
                <a:gd name="connsiteY10" fmla="*/ 389490 h 461917"/>
                <a:gd name="connsiteX11" fmla="*/ 817830 w 1488168"/>
                <a:gd name="connsiteY11" fmla="*/ 208420 h 461917"/>
                <a:gd name="connsiteX12" fmla="*/ 461727 w 1488168"/>
                <a:gd name="connsiteY12" fmla="*/ 461917 h 461917"/>
                <a:gd name="connsiteX13" fmla="*/ 289711 w 1488168"/>
                <a:gd name="connsiteY13" fmla="*/ 175224 h 461917"/>
                <a:gd name="connsiteX14" fmla="*/ 0 w 1488168"/>
                <a:gd name="connsiteY14" fmla="*/ 308008 h 461917"/>
                <a:gd name="connsiteX15" fmla="*/ 1224 w 1488168"/>
                <a:gd name="connsiteY15" fmla="*/ 95156 h 461917"/>
                <a:gd name="connsiteX16" fmla="*/ 122508 w 1488168"/>
                <a:gd name="connsiteY16" fmla="*/ 0 h 461917"/>
                <a:gd name="connsiteX0" fmla="*/ 122508 w 1483406"/>
                <a:gd name="connsiteY0" fmla="*/ 0 h 461917"/>
                <a:gd name="connsiteX1" fmla="*/ 103369 w 1483406"/>
                <a:gd name="connsiteY1" fmla="*/ 121555 h 461917"/>
                <a:gd name="connsiteX2" fmla="*/ 360534 w 1483406"/>
                <a:gd name="connsiteY2" fmla="*/ 20743 h 461917"/>
                <a:gd name="connsiteX3" fmla="*/ 467763 w 1483406"/>
                <a:gd name="connsiteY3" fmla="*/ 229545 h 461917"/>
                <a:gd name="connsiteX4" fmla="*/ 780775 w 1483406"/>
                <a:gd name="connsiteY4" fmla="*/ 8863 h 461917"/>
                <a:gd name="connsiteX5" fmla="*/ 1053220 w 1483406"/>
                <a:gd name="connsiteY5" fmla="*/ 208420 h 461917"/>
                <a:gd name="connsiteX6" fmla="*/ 1126601 w 1483406"/>
                <a:gd name="connsiteY6" fmla="*/ 32816 h 461917"/>
                <a:gd name="connsiteX7" fmla="*/ 1339341 w 1483406"/>
                <a:gd name="connsiteY7" fmla="*/ 108451 h 461917"/>
                <a:gd name="connsiteX8" fmla="*/ 1483406 w 1483406"/>
                <a:gd name="connsiteY8" fmla="*/ 276732 h 461917"/>
                <a:gd name="connsiteX9" fmla="*/ 1237307 w 1483406"/>
                <a:gd name="connsiteY9" fmla="*/ 175224 h 461917"/>
                <a:gd name="connsiteX10" fmla="*/ 1119612 w 1483406"/>
                <a:gd name="connsiteY10" fmla="*/ 389490 h 461917"/>
                <a:gd name="connsiteX11" fmla="*/ 817830 w 1483406"/>
                <a:gd name="connsiteY11" fmla="*/ 208420 h 461917"/>
                <a:gd name="connsiteX12" fmla="*/ 461727 w 1483406"/>
                <a:gd name="connsiteY12" fmla="*/ 461917 h 461917"/>
                <a:gd name="connsiteX13" fmla="*/ 289711 w 1483406"/>
                <a:gd name="connsiteY13" fmla="*/ 175224 h 461917"/>
                <a:gd name="connsiteX14" fmla="*/ 0 w 1483406"/>
                <a:gd name="connsiteY14" fmla="*/ 308008 h 461917"/>
                <a:gd name="connsiteX15" fmla="*/ 1224 w 1483406"/>
                <a:gd name="connsiteY15" fmla="*/ 95156 h 461917"/>
                <a:gd name="connsiteX16" fmla="*/ 122508 w 1483406"/>
                <a:gd name="connsiteY16" fmla="*/ 0 h 461917"/>
                <a:gd name="connsiteX0" fmla="*/ 122508 w 1469118"/>
                <a:gd name="connsiteY0" fmla="*/ 0 h 461917"/>
                <a:gd name="connsiteX1" fmla="*/ 103369 w 1469118"/>
                <a:gd name="connsiteY1" fmla="*/ 121555 h 461917"/>
                <a:gd name="connsiteX2" fmla="*/ 360534 w 1469118"/>
                <a:gd name="connsiteY2" fmla="*/ 20743 h 461917"/>
                <a:gd name="connsiteX3" fmla="*/ 467763 w 1469118"/>
                <a:gd name="connsiteY3" fmla="*/ 229545 h 461917"/>
                <a:gd name="connsiteX4" fmla="*/ 780775 w 1469118"/>
                <a:gd name="connsiteY4" fmla="*/ 8863 h 461917"/>
                <a:gd name="connsiteX5" fmla="*/ 1053220 w 1469118"/>
                <a:gd name="connsiteY5" fmla="*/ 208420 h 461917"/>
                <a:gd name="connsiteX6" fmla="*/ 1126601 w 1469118"/>
                <a:gd name="connsiteY6" fmla="*/ 32816 h 461917"/>
                <a:gd name="connsiteX7" fmla="*/ 1339341 w 1469118"/>
                <a:gd name="connsiteY7" fmla="*/ 108451 h 461917"/>
                <a:gd name="connsiteX8" fmla="*/ 1469118 w 1469118"/>
                <a:gd name="connsiteY8" fmla="*/ 264826 h 461917"/>
                <a:gd name="connsiteX9" fmla="*/ 1237307 w 1469118"/>
                <a:gd name="connsiteY9" fmla="*/ 175224 h 461917"/>
                <a:gd name="connsiteX10" fmla="*/ 1119612 w 1469118"/>
                <a:gd name="connsiteY10" fmla="*/ 389490 h 461917"/>
                <a:gd name="connsiteX11" fmla="*/ 817830 w 1469118"/>
                <a:gd name="connsiteY11" fmla="*/ 208420 h 461917"/>
                <a:gd name="connsiteX12" fmla="*/ 461727 w 1469118"/>
                <a:gd name="connsiteY12" fmla="*/ 461917 h 461917"/>
                <a:gd name="connsiteX13" fmla="*/ 289711 w 1469118"/>
                <a:gd name="connsiteY13" fmla="*/ 175224 h 461917"/>
                <a:gd name="connsiteX14" fmla="*/ 0 w 1469118"/>
                <a:gd name="connsiteY14" fmla="*/ 308008 h 461917"/>
                <a:gd name="connsiteX15" fmla="*/ 1224 w 1469118"/>
                <a:gd name="connsiteY15" fmla="*/ 95156 h 461917"/>
                <a:gd name="connsiteX16" fmla="*/ 122508 w 1469118"/>
                <a:gd name="connsiteY16" fmla="*/ 0 h 461917"/>
                <a:gd name="connsiteX0" fmla="*/ 147477 w 1494087"/>
                <a:gd name="connsiteY0" fmla="*/ 0 h 461917"/>
                <a:gd name="connsiteX1" fmla="*/ 128338 w 1494087"/>
                <a:gd name="connsiteY1" fmla="*/ 121555 h 461917"/>
                <a:gd name="connsiteX2" fmla="*/ 385503 w 1494087"/>
                <a:gd name="connsiteY2" fmla="*/ 20743 h 461917"/>
                <a:gd name="connsiteX3" fmla="*/ 492732 w 1494087"/>
                <a:gd name="connsiteY3" fmla="*/ 229545 h 461917"/>
                <a:gd name="connsiteX4" fmla="*/ 805744 w 1494087"/>
                <a:gd name="connsiteY4" fmla="*/ 8863 h 461917"/>
                <a:gd name="connsiteX5" fmla="*/ 1078189 w 1494087"/>
                <a:gd name="connsiteY5" fmla="*/ 208420 h 461917"/>
                <a:gd name="connsiteX6" fmla="*/ 1151570 w 1494087"/>
                <a:gd name="connsiteY6" fmla="*/ 32816 h 461917"/>
                <a:gd name="connsiteX7" fmla="*/ 1364310 w 1494087"/>
                <a:gd name="connsiteY7" fmla="*/ 108451 h 461917"/>
                <a:gd name="connsiteX8" fmla="*/ 1494087 w 1494087"/>
                <a:gd name="connsiteY8" fmla="*/ 264826 h 461917"/>
                <a:gd name="connsiteX9" fmla="*/ 1262276 w 1494087"/>
                <a:gd name="connsiteY9" fmla="*/ 175224 h 461917"/>
                <a:gd name="connsiteX10" fmla="*/ 1144581 w 1494087"/>
                <a:gd name="connsiteY10" fmla="*/ 389490 h 461917"/>
                <a:gd name="connsiteX11" fmla="*/ 842799 w 1494087"/>
                <a:gd name="connsiteY11" fmla="*/ 208420 h 461917"/>
                <a:gd name="connsiteX12" fmla="*/ 486696 w 1494087"/>
                <a:gd name="connsiteY12" fmla="*/ 461917 h 461917"/>
                <a:gd name="connsiteX13" fmla="*/ 314680 w 1494087"/>
                <a:gd name="connsiteY13" fmla="*/ 175224 h 461917"/>
                <a:gd name="connsiteX14" fmla="*/ 24969 w 1494087"/>
                <a:gd name="connsiteY14" fmla="*/ 308008 h 461917"/>
                <a:gd name="connsiteX15" fmla="*/ 0 w 1494087"/>
                <a:gd name="connsiteY15" fmla="*/ 121349 h 461917"/>
                <a:gd name="connsiteX16" fmla="*/ 147477 w 1494087"/>
                <a:gd name="connsiteY16" fmla="*/ 0 h 461917"/>
                <a:gd name="connsiteX0" fmla="*/ 147477 w 1494087"/>
                <a:gd name="connsiteY0" fmla="*/ 0 h 461917"/>
                <a:gd name="connsiteX1" fmla="*/ 154532 w 1494087"/>
                <a:gd name="connsiteY1" fmla="*/ 104886 h 461917"/>
                <a:gd name="connsiteX2" fmla="*/ 385503 w 1494087"/>
                <a:gd name="connsiteY2" fmla="*/ 20743 h 461917"/>
                <a:gd name="connsiteX3" fmla="*/ 492732 w 1494087"/>
                <a:gd name="connsiteY3" fmla="*/ 229545 h 461917"/>
                <a:gd name="connsiteX4" fmla="*/ 805744 w 1494087"/>
                <a:gd name="connsiteY4" fmla="*/ 8863 h 461917"/>
                <a:gd name="connsiteX5" fmla="*/ 1078189 w 1494087"/>
                <a:gd name="connsiteY5" fmla="*/ 208420 h 461917"/>
                <a:gd name="connsiteX6" fmla="*/ 1151570 w 1494087"/>
                <a:gd name="connsiteY6" fmla="*/ 32816 h 461917"/>
                <a:gd name="connsiteX7" fmla="*/ 1364310 w 1494087"/>
                <a:gd name="connsiteY7" fmla="*/ 108451 h 461917"/>
                <a:gd name="connsiteX8" fmla="*/ 1494087 w 1494087"/>
                <a:gd name="connsiteY8" fmla="*/ 264826 h 461917"/>
                <a:gd name="connsiteX9" fmla="*/ 1262276 w 1494087"/>
                <a:gd name="connsiteY9" fmla="*/ 175224 h 461917"/>
                <a:gd name="connsiteX10" fmla="*/ 1144581 w 1494087"/>
                <a:gd name="connsiteY10" fmla="*/ 389490 h 461917"/>
                <a:gd name="connsiteX11" fmla="*/ 842799 w 1494087"/>
                <a:gd name="connsiteY11" fmla="*/ 208420 h 461917"/>
                <a:gd name="connsiteX12" fmla="*/ 486696 w 1494087"/>
                <a:gd name="connsiteY12" fmla="*/ 461917 h 461917"/>
                <a:gd name="connsiteX13" fmla="*/ 314680 w 1494087"/>
                <a:gd name="connsiteY13" fmla="*/ 175224 h 461917"/>
                <a:gd name="connsiteX14" fmla="*/ 24969 w 1494087"/>
                <a:gd name="connsiteY14" fmla="*/ 308008 h 461917"/>
                <a:gd name="connsiteX15" fmla="*/ 0 w 1494087"/>
                <a:gd name="connsiteY15" fmla="*/ 121349 h 461917"/>
                <a:gd name="connsiteX16" fmla="*/ 147477 w 1494087"/>
                <a:gd name="connsiteY16" fmla="*/ 0 h 46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94087" h="461917">
                  <a:moveTo>
                    <a:pt x="147477" y="0"/>
                  </a:moveTo>
                  <a:lnTo>
                    <a:pt x="154532" y="104886"/>
                  </a:lnTo>
                  <a:lnTo>
                    <a:pt x="385503" y="20743"/>
                  </a:lnTo>
                  <a:lnTo>
                    <a:pt x="492732" y="229545"/>
                  </a:lnTo>
                  <a:lnTo>
                    <a:pt x="805744" y="8863"/>
                  </a:lnTo>
                  <a:lnTo>
                    <a:pt x="1078189" y="208420"/>
                  </a:lnTo>
                  <a:lnTo>
                    <a:pt x="1151570" y="32816"/>
                  </a:lnTo>
                  <a:lnTo>
                    <a:pt x="1364310" y="108451"/>
                  </a:lnTo>
                  <a:lnTo>
                    <a:pt x="1494087" y="264826"/>
                  </a:lnTo>
                  <a:lnTo>
                    <a:pt x="1262276" y="175224"/>
                  </a:lnTo>
                  <a:lnTo>
                    <a:pt x="1144581" y="389490"/>
                  </a:lnTo>
                  <a:lnTo>
                    <a:pt x="842799" y="208420"/>
                  </a:lnTo>
                  <a:lnTo>
                    <a:pt x="486696" y="461917"/>
                  </a:lnTo>
                  <a:lnTo>
                    <a:pt x="314680" y="175224"/>
                  </a:lnTo>
                  <a:lnTo>
                    <a:pt x="24969" y="308008"/>
                  </a:lnTo>
                  <a:lnTo>
                    <a:pt x="0" y="121349"/>
                  </a:lnTo>
                  <a:lnTo>
                    <a:pt x="14747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C08346-AA93-4685-A180-648B893982E1}"/>
                </a:ext>
              </a:extLst>
            </p:cNvPr>
            <p:cNvSpPr/>
            <p:nvPr/>
          </p:nvSpPr>
          <p:spPr>
            <a:xfrm>
              <a:off x="2119940" y="1344329"/>
              <a:ext cx="1217283" cy="336884"/>
            </a:xfrm>
            <a:custGeom>
              <a:avLst/>
              <a:gdLst>
                <a:gd name="connsiteX0" fmla="*/ 24063 w 1257701"/>
                <a:gd name="connsiteY0" fmla="*/ 101066 h 327259"/>
                <a:gd name="connsiteX1" fmla="*/ 165234 w 1257701"/>
                <a:gd name="connsiteY1" fmla="*/ 27272 h 327259"/>
                <a:gd name="connsiteX2" fmla="*/ 150796 w 1257701"/>
                <a:gd name="connsiteY2" fmla="*/ 85024 h 327259"/>
                <a:gd name="connsiteX3" fmla="*/ 372177 w 1257701"/>
                <a:gd name="connsiteY3" fmla="*/ 25668 h 327259"/>
                <a:gd name="connsiteX4" fmla="*/ 445970 w 1257701"/>
                <a:gd name="connsiteY4" fmla="*/ 129941 h 327259"/>
                <a:gd name="connsiteX5" fmla="*/ 635267 w 1257701"/>
                <a:gd name="connsiteY5" fmla="*/ 0 h 327259"/>
                <a:gd name="connsiteX6" fmla="*/ 835794 w 1257701"/>
                <a:gd name="connsiteY6" fmla="*/ 94649 h 327259"/>
                <a:gd name="connsiteX7" fmla="*/ 850231 w 1257701"/>
                <a:gd name="connsiteY7" fmla="*/ 8021 h 327259"/>
                <a:gd name="connsiteX8" fmla="*/ 1095676 w 1257701"/>
                <a:gd name="connsiteY8" fmla="*/ 83419 h 327259"/>
                <a:gd name="connsiteX9" fmla="*/ 1257701 w 1257701"/>
                <a:gd name="connsiteY9" fmla="*/ 208548 h 327259"/>
                <a:gd name="connsiteX10" fmla="*/ 1039528 w 1257701"/>
                <a:gd name="connsiteY10" fmla="*/ 129941 h 327259"/>
                <a:gd name="connsiteX11" fmla="*/ 960922 w 1257701"/>
                <a:gd name="connsiteY11" fmla="*/ 311217 h 327259"/>
                <a:gd name="connsiteX12" fmla="*/ 683394 w 1257701"/>
                <a:gd name="connsiteY12" fmla="*/ 118712 h 327259"/>
                <a:gd name="connsiteX13" fmla="*/ 378594 w 1257701"/>
                <a:gd name="connsiteY13" fmla="*/ 327259 h 327259"/>
                <a:gd name="connsiteX14" fmla="*/ 271111 w 1257701"/>
                <a:gd name="connsiteY14" fmla="*/ 126733 h 327259"/>
                <a:gd name="connsiteX15" fmla="*/ 0 w 1257701"/>
                <a:gd name="connsiteY15" fmla="*/ 235819 h 327259"/>
                <a:gd name="connsiteX16" fmla="*/ 24063 w 1257701"/>
                <a:gd name="connsiteY16" fmla="*/ 101066 h 327259"/>
                <a:gd name="connsiteX0" fmla="*/ 24063 w 1257701"/>
                <a:gd name="connsiteY0" fmla="*/ 99462 h 327259"/>
                <a:gd name="connsiteX1" fmla="*/ 165234 w 1257701"/>
                <a:gd name="connsiteY1" fmla="*/ 27272 h 327259"/>
                <a:gd name="connsiteX2" fmla="*/ 150796 w 1257701"/>
                <a:gd name="connsiteY2" fmla="*/ 85024 h 327259"/>
                <a:gd name="connsiteX3" fmla="*/ 372177 w 1257701"/>
                <a:gd name="connsiteY3" fmla="*/ 25668 h 327259"/>
                <a:gd name="connsiteX4" fmla="*/ 445970 w 1257701"/>
                <a:gd name="connsiteY4" fmla="*/ 129941 h 327259"/>
                <a:gd name="connsiteX5" fmla="*/ 635267 w 1257701"/>
                <a:gd name="connsiteY5" fmla="*/ 0 h 327259"/>
                <a:gd name="connsiteX6" fmla="*/ 835794 w 1257701"/>
                <a:gd name="connsiteY6" fmla="*/ 94649 h 327259"/>
                <a:gd name="connsiteX7" fmla="*/ 850231 w 1257701"/>
                <a:gd name="connsiteY7" fmla="*/ 8021 h 327259"/>
                <a:gd name="connsiteX8" fmla="*/ 1095676 w 1257701"/>
                <a:gd name="connsiteY8" fmla="*/ 83419 h 327259"/>
                <a:gd name="connsiteX9" fmla="*/ 1257701 w 1257701"/>
                <a:gd name="connsiteY9" fmla="*/ 208548 h 327259"/>
                <a:gd name="connsiteX10" fmla="*/ 1039528 w 1257701"/>
                <a:gd name="connsiteY10" fmla="*/ 129941 h 327259"/>
                <a:gd name="connsiteX11" fmla="*/ 960922 w 1257701"/>
                <a:gd name="connsiteY11" fmla="*/ 311217 h 327259"/>
                <a:gd name="connsiteX12" fmla="*/ 683394 w 1257701"/>
                <a:gd name="connsiteY12" fmla="*/ 118712 h 327259"/>
                <a:gd name="connsiteX13" fmla="*/ 378594 w 1257701"/>
                <a:gd name="connsiteY13" fmla="*/ 327259 h 327259"/>
                <a:gd name="connsiteX14" fmla="*/ 271111 w 1257701"/>
                <a:gd name="connsiteY14" fmla="*/ 126733 h 327259"/>
                <a:gd name="connsiteX15" fmla="*/ 0 w 1257701"/>
                <a:gd name="connsiteY15" fmla="*/ 235819 h 327259"/>
                <a:gd name="connsiteX16" fmla="*/ 24063 w 1257701"/>
                <a:gd name="connsiteY16" fmla="*/ 99462 h 327259"/>
                <a:gd name="connsiteX0" fmla="*/ 24063 w 1254493"/>
                <a:gd name="connsiteY0" fmla="*/ 99462 h 327259"/>
                <a:gd name="connsiteX1" fmla="*/ 165234 w 1254493"/>
                <a:gd name="connsiteY1" fmla="*/ 27272 h 327259"/>
                <a:gd name="connsiteX2" fmla="*/ 150796 w 1254493"/>
                <a:gd name="connsiteY2" fmla="*/ 85024 h 327259"/>
                <a:gd name="connsiteX3" fmla="*/ 372177 w 1254493"/>
                <a:gd name="connsiteY3" fmla="*/ 25668 h 327259"/>
                <a:gd name="connsiteX4" fmla="*/ 445970 w 1254493"/>
                <a:gd name="connsiteY4" fmla="*/ 129941 h 327259"/>
                <a:gd name="connsiteX5" fmla="*/ 635267 w 1254493"/>
                <a:gd name="connsiteY5" fmla="*/ 0 h 327259"/>
                <a:gd name="connsiteX6" fmla="*/ 835794 w 1254493"/>
                <a:gd name="connsiteY6" fmla="*/ 94649 h 327259"/>
                <a:gd name="connsiteX7" fmla="*/ 850231 w 1254493"/>
                <a:gd name="connsiteY7" fmla="*/ 8021 h 327259"/>
                <a:gd name="connsiteX8" fmla="*/ 1095676 w 1254493"/>
                <a:gd name="connsiteY8" fmla="*/ 83419 h 327259"/>
                <a:gd name="connsiteX9" fmla="*/ 1254493 w 1254493"/>
                <a:gd name="connsiteY9" fmla="*/ 211757 h 327259"/>
                <a:gd name="connsiteX10" fmla="*/ 1039528 w 1254493"/>
                <a:gd name="connsiteY10" fmla="*/ 129941 h 327259"/>
                <a:gd name="connsiteX11" fmla="*/ 960922 w 1254493"/>
                <a:gd name="connsiteY11" fmla="*/ 311217 h 327259"/>
                <a:gd name="connsiteX12" fmla="*/ 683394 w 1254493"/>
                <a:gd name="connsiteY12" fmla="*/ 118712 h 327259"/>
                <a:gd name="connsiteX13" fmla="*/ 378594 w 1254493"/>
                <a:gd name="connsiteY13" fmla="*/ 327259 h 327259"/>
                <a:gd name="connsiteX14" fmla="*/ 271111 w 1254493"/>
                <a:gd name="connsiteY14" fmla="*/ 126733 h 327259"/>
                <a:gd name="connsiteX15" fmla="*/ 0 w 1254493"/>
                <a:gd name="connsiteY15" fmla="*/ 235819 h 327259"/>
                <a:gd name="connsiteX16" fmla="*/ 24063 w 1254493"/>
                <a:gd name="connsiteY16" fmla="*/ 99462 h 327259"/>
                <a:gd name="connsiteX0" fmla="*/ 27272 w 1254493"/>
                <a:gd name="connsiteY0" fmla="*/ 107483 h 327259"/>
                <a:gd name="connsiteX1" fmla="*/ 165234 w 1254493"/>
                <a:gd name="connsiteY1" fmla="*/ 27272 h 327259"/>
                <a:gd name="connsiteX2" fmla="*/ 150796 w 1254493"/>
                <a:gd name="connsiteY2" fmla="*/ 85024 h 327259"/>
                <a:gd name="connsiteX3" fmla="*/ 372177 w 1254493"/>
                <a:gd name="connsiteY3" fmla="*/ 25668 h 327259"/>
                <a:gd name="connsiteX4" fmla="*/ 445970 w 1254493"/>
                <a:gd name="connsiteY4" fmla="*/ 129941 h 327259"/>
                <a:gd name="connsiteX5" fmla="*/ 635267 w 1254493"/>
                <a:gd name="connsiteY5" fmla="*/ 0 h 327259"/>
                <a:gd name="connsiteX6" fmla="*/ 835794 w 1254493"/>
                <a:gd name="connsiteY6" fmla="*/ 94649 h 327259"/>
                <a:gd name="connsiteX7" fmla="*/ 850231 w 1254493"/>
                <a:gd name="connsiteY7" fmla="*/ 8021 h 327259"/>
                <a:gd name="connsiteX8" fmla="*/ 1095676 w 1254493"/>
                <a:gd name="connsiteY8" fmla="*/ 83419 h 327259"/>
                <a:gd name="connsiteX9" fmla="*/ 1254493 w 1254493"/>
                <a:gd name="connsiteY9" fmla="*/ 211757 h 327259"/>
                <a:gd name="connsiteX10" fmla="*/ 1039528 w 1254493"/>
                <a:gd name="connsiteY10" fmla="*/ 129941 h 327259"/>
                <a:gd name="connsiteX11" fmla="*/ 960922 w 1254493"/>
                <a:gd name="connsiteY11" fmla="*/ 311217 h 327259"/>
                <a:gd name="connsiteX12" fmla="*/ 683394 w 1254493"/>
                <a:gd name="connsiteY12" fmla="*/ 118712 h 327259"/>
                <a:gd name="connsiteX13" fmla="*/ 378594 w 1254493"/>
                <a:gd name="connsiteY13" fmla="*/ 327259 h 327259"/>
                <a:gd name="connsiteX14" fmla="*/ 271111 w 1254493"/>
                <a:gd name="connsiteY14" fmla="*/ 126733 h 327259"/>
                <a:gd name="connsiteX15" fmla="*/ 0 w 1254493"/>
                <a:gd name="connsiteY15" fmla="*/ 235819 h 327259"/>
                <a:gd name="connsiteX16" fmla="*/ 27272 w 1254493"/>
                <a:gd name="connsiteY16" fmla="*/ 107483 h 327259"/>
                <a:gd name="connsiteX0" fmla="*/ 27272 w 1236847"/>
                <a:gd name="connsiteY0" fmla="*/ 107483 h 327259"/>
                <a:gd name="connsiteX1" fmla="*/ 165234 w 1236847"/>
                <a:gd name="connsiteY1" fmla="*/ 27272 h 327259"/>
                <a:gd name="connsiteX2" fmla="*/ 150796 w 1236847"/>
                <a:gd name="connsiteY2" fmla="*/ 85024 h 327259"/>
                <a:gd name="connsiteX3" fmla="*/ 372177 w 1236847"/>
                <a:gd name="connsiteY3" fmla="*/ 25668 h 327259"/>
                <a:gd name="connsiteX4" fmla="*/ 445970 w 1236847"/>
                <a:gd name="connsiteY4" fmla="*/ 129941 h 327259"/>
                <a:gd name="connsiteX5" fmla="*/ 635267 w 1236847"/>
                <a:gd name="connsiteY5" fmla="*/ 0 h 327259"/>
                <a:gd name="connsiteX6" fmla="*/ 835794 w 1236847"/>
                <a:gd name="connsiteY6" fmla="*/ 94649 h 327259"/>
                <a:gd name="connsiteX7" fmla="*/ 850231 w 1236847"/>
                <a:gd name="connsiteY7" fmla="*/ 8021 h 327259"/>
                <a:gd name="connsiteX8" fmla="*/ 1095676 w 1236847"/>
                <a:gd name="connsiteY8" fmla="*/ 83419 h 327259"/>
                <a:gd name="connsiteX9" fmla="*/ 1236847 w 1236847"/>
                <a:gd name="connsiteY9" fmla="*/ 206945 h 327259"/>
                <a:gd name="connsiteX10" fmla="*/ 1039528 w 1236847"/>
                <a:gd name="connsiteY10" fmla="*/ 129941 h 327259"/>
                <a:gd name="connsiteX11" fmla="*/ 960922 w 1236847"/>
                <a:gd name="connsiteY11" fmla="*/ 311217 h 327259"/>
                <a:gd name="connsiteX12" fmla="*/ 683394 w 1236847"/>
                <a:gd name="connsiteY12" fmla="*/ 118712 h 327259"/>
                <a:gd name="connsiteX13" fmla="*/ 378594 w 1236847"/>
                <a:gd name="connsiteY13" fmla="*/ 327259 h 327259"/>
                <a:gd name="connsiteX14" fmla="*/ 271111 w 1236847"/>
                <a:gd name="connsiteY14" fmla="*/ 126733 h 327259"/>
                <a:gd name="connsiteX15" fmla="*/ 0 w 1236847"/>
                <a:gd name="connsiteY15" fmla="*/ 235819 h 327259"/>
                <a:gd name="connsiteX16" fmla="*/ 27272 w 1236847"/>
                <a:gd name="connsiteY16" fmla="*/ 107483 h 327259"/>
                <a:gd name="connsiteX0" fmla="*/ 27272 w 1236847"/>
                <a:gd name="connsiteY0" fmla="*/ 96254 h 327259"/>
                <a:gd name="connsiteX1" fmla="*/ 165234 w 1236847"/>
                <a:gd name="connsiteY1" fmla="*/ 27272 h 327259"/>
                <a:gd name="connsiteX2" fmla="*/ 150796 w 1236847"/>
                <a:gd name="connsiteY2" fmla="*/ 85024 h 327259"/>
                <a:gd name="connsiteX3" fmla="*/ 372177 w 1236847"/>
                <a:gd name="connsiteY3" fmla="*/ 25668 h 327259"/>
                <a:gd name="connsiteX4" fmla="*/ 445970 w 1236847"/>
                <a:gd name="connsiteY4" fmla="*/ 129941 h 327259"/>
                <a:gd name="connsiteX5" fmla="*/ 635267 w 1236847"/>
                <a:gd name="connsiteY5" fmla="*/ 0 h 327259"/>
                <a:gd name="connsiteX6" fmla="*/ 835794 w 1236847"/>
                <a:gd name="connsiteY6" fmla="*/ 94649 h 327259"/>
                <a:gd name="connsiteX7" fmla="*/ 850231 w 1236847"/>
                <a:gd name="connsiteY7" fmla="*/ 8021 h 327259"/>
                <a:gd name="connsiteX8" fmla="*/ 1095676 w 1236847"/>
                <a:gd name="connsiteY8" fmla="*/ 83419 h 327259"/>
                <a:gd name="connsiteX9" fmla="*/ 1236847 w 1236847"/>
                <a:gd name="connsiteY9" fmla="*/ 206945 h 327259"/>
                <a:gd name="connsiteX10" fmla="*/ 1039528 w 1236847"/>
                <a:gd name="connsiteY10" fmla="*/ 129941 h 327259"/>
                <a:gd name="connsiteX11" fmla="*/ 960922 w 1236847"/>
                <a:gd name="connsiteY11" fmla="*/ 311217 h 327259"/>
                <a:gd name="connsiteX12" fmla="*/ 683394 w 1236847"/>
                <a:gd name="connsiteY12" fmla="*/ 118712 h 327259"/>
                <a:gd name="connsiteX13" fmla="*/ 378594 w 1236847"/>
                <a:gd name="connsiteY13" fmla="*/ 327259 h 327259"/>
                <a:gd name="connsiteX14" fmla="*/ 271111 w 1236847"/>
                <a:gd name="connsiteY14" fmla="*/ 126733 h 327259"/>
                <a:gd name="connsiteX15" fmla="*/ 0 w 1236847"/>
                <a:gd name="connsiteY15" fmla="*/ 235819 h 327259"/>
                <a:gd name="connsiteX16" fmla="*/ 27272 w 1236847"/>
                <a:gd name="connsiteY16" fmla="*/ 96254 h 327259"/>
                <a:gd name="connsiteX0" fmla="*/ 27272 w 1236847"/>
                <a:gd name="connsiteY0" fmla="*/ 96254 h 327259"/>
                <a:gd name="connsiteX1" fmla="*/ 165234 w 1236847"/>
                <a:gd name="connsiteY1" fmla="*/ 27272 h 327259"/>
                <a:gd name="connsiteX2" fmla="*/ 150796 w 1236847"/>
                <a:gd name="connsiteY2" fmla="*/ 85024 h 327259"/>
                <a:gd name="connsiteX3" fmla="*/ 372177 w 1236847"/>
                <a:gd name="connsiteY3" fmla="*/ 25668 h 327259"/>
                <a:gd name="connsiteX4" fmla="*/ 445970 w 1236847"/>
                <a:gd name="connsiteY4" fmla="*/ 129941 h 327259"/>
                <a:gd name="connsiteX5" fmla="*/ 635267 w 1236847"/>
                <a:gd name="connsiteY5" fmla="*/ 0 h 327259"/>
                <a:gd name="connsiteX6" fmla="*/ 835794 w 1236847"/>
                <a:gd name="connsiteY6" fmla="*/ 94649 h 327259"/>
                <a:gd name="connsiteX7" fmla="*/ 850231 w 1236847"/>
                <a:gd name="connsiteY7" fmla="*/ 8021 h 327259"/>
                <a:gd name="connsiteX8" fmla="*/ 1095676 w 1236847"/>
                <a:gd name="connsiteY8" fmla="*/ 83419 h 327259"/>
                <a:gd name="connsiteX9" fmla="*/ 1236847 w 1236847"/>
                <a:gd name="connsiteY9" fmla="*/ 202132 h 327259"/>
                <a:gd name="connsiteX10" fmla="*/ 1039528 w 1236847"/>
                <a:gd name="connsiteY10" fmla="*/ 129941 h 327259"/>
                <a:gd name="connsiteX11" fmla="*/ 960922 w 1236847"/>
                <a:gd name="connsiteY11" fmla="*/ 311217 h 327259"/>
                <a:gd name="connsiteX12" fmla="*/ 683394 w 1236847"/>
                <a:gd name="connsiteY12" fmla="*/ 118712 h 327259"/>
                <a:gd name="connsiteX13" fmla="*/ 378594 w 1236847"/>
                <a:gd name="connsiteY13" fmla="*/ 327259 h 327259"/>
                <a:gd name="connsiteX14" fmla="*/ 271111 w 1236847"/>
                <a:gd name="connsiteY14" fmla="*/ 126733 h 327259"/>
                <a:gd name="connsiteX15" fmla="*/ 0 w 1236847"/>
                <a:gd name="connsiteY15" fmla="*/ 235819 h 327259"/>
                <a:gd name="connsiteX16" fmla="*/ 27272 w 1236847"/>
                <a:gd name="connsiteY16" fmla="*/ 96254 h 327259"/>
                <a:gd name="connsiteX0" fmla="*/ 27272 w 1248076"/>
                <a:gd name="connsiteY0" fmla="*/ 96254 h 327259"/>
                <a:gd name="connsiteX1" fmla="*/ 165234 w 1248076"/>
                <a:gd name="connsiteY1" fmla="*/ 27272 h 327259"/>
                <a:gd name="connsiteX2" fmla="*/ 150796 w 1248076"/>
                <a:gd name="connsiteY2" fmla="*/ 85024 h 327259"/>
                <a:gd name="connsiteX3" fmla="*/ 372177 w 1248076"/>
                <a:gd name="connsiteY3" fmla="*/ 25668 h 327259"/>
                <a:gd name="connsiteX4" fmla="*/ 445970 w 1248076"/>
                <a:gd name="connsiteY4" fmla="*/ 129941 h 327259"/>
                <a:gd name="connsiteX5" fmla="*/ 635267 w 1248076"/>
                <a:gd name="connsiteY5" fmla="*/ 0 h 327259"/>
                <a:gd name="connsiteX6" fmla="*/ 835794 w 1248076"/>
                <a:gd name="connsiteY6" fmla="*/ 94649 h 327259"/>
                <a:gd name="connsiteX7" fmla="*/ 850231 w 1248076"/>
                <a:gd name="connsiteY7" fmla="*/ 8021 h 327259"/>
                <a:gd name="connsiteX8" fmla="*/ 1095676 w 1248076"/>
                <a:gd name="connsiteY8" fmla="*/ 83419 h 327259"/>
                <a:gd name="connsiteX9" fmla="*/ 1248076 w 1248076"/>
                <a:gd name="connsiteY9" fmla="*/ 203736 h 327259"/>
                <a:gd name="connsiteX10" fmla="*/ 1039528 w 1248076"/>
                <a:gd name="connsiteY10" fmla="*/ 129941 h 327259"/>
                <a:gd name="connsiteX11" fmla="*/ 960922 w 1248076"/>
                <a:gd name="connsiteY11" fmla="*/ 311217 h 327259"/>
                <a:gd name="connsiteX12" fmla="*/ 683394 w 1248076"/>
                <a:gd name="connsiteY12" fmla="*/ 118712 h 327259"/>
                <a:gd name="connsiteX13" fmla="*/ 378594 w 1248076"/>
                <a:gd name="connsiteY13" fmla="*/ 327259 h 327259"/>
                <a:gd name="connsiteX14" fmla="*/ 271111 w 1248076"/>
                <a:gd name="connsiteY14" fmla="*/ 126733 h 327259"/>
                <a:gd name="connsiteX15" fmla="*/ 0 w 1248076"/>
                <a:gd name="connsiteY15" fmla="*/ 235819 h 327259"/>
                <a:gd name="connsiteX16" fmla="*/ 27272 w 1248076"/>
                <a:gd name="connsiteY16" fmla="*/ 96254 h 327259"/>
                <a:gd name="connsiteX0" fmla="*/ 27272 w 1252889"/>
                <a:gd name="connsiteY0" fmla="*/ 96254 h 327259"/>
                <a:gd name="connsiteX1" fmla="*/ 165234 w 1252889"/>
                <a:gd name="connsiteY1" fmla="*/ 27272 h 327259"/>
                <a:gd name="connsiteX2" fmla="*/ 150796 w 1252889"/>
                <a:gd name="connsiteY2" fmla="*/ 85024 h 327259"/>
                <a:gd name="connsiteX3" fmla="*/ 372177 w 1252889"/>
                <a:gd name="connsiteY3" fmla="*/ 25668 h 327259"/>
                <a:gd name="connsiteX4" fmla="*/ 445970 w 1252889"/>
                <a:gd name="connsiteY4" fmla="*/ 129941 h 327259"/>
                <a:gd name="connsiteX5" fmla="*/ 635267 w 1252889"/>
                <a:gd name="connsiteY5" fmla="*/ 0 h 327259"/>
                <a:gd name="connsiteX6" fmla="*/ 835794 w 1252889"/>
                <a:gd name="connsiteY6" fmla="*/ 94649 h 327259"/>
                <a:gd name="connsiteX7" fmla="*/ 850231 w 1252889"/>
                <a:gd name="connsiteY7" fmla="*/ 8021 h 327259"/>
                <a:gd name="connsiteX8" fmla="*/ 1095676 w 1252889"/>
                <a:gd name="connsiteY8" fmla="*/ 83419 h 327259"/>
                <a:gd name="connsiteX9" fmla="*/ 1252889 w 1252889"/>
                <a:gd name="connsiteY9" fmla="*/ 210153 h 327259"/>
                <a:gd name="connsiteX10" fmla="*/ 1039528 w 1252889"/>
                <a:gd name="connsiteY10" fmla="*/ 129941 h 327259"/>
                <a:gd name="connsiteX11" fmla="*/ 960922 w 1252889"/>
                <a:gd name="connsiteY11" fmla="*/ 311217 h 327259"/>
                <a:gd name="connsiteX12" fmla="*/ 683394 w 1252889"/>
                <a:gd name="connsiteY12" fmla="*/ 118712 h 327259"/>
                <a:gd name="connsiteX13" fmla="*/ 378594 w 1252889"/>
                <a:gd name="connsiteY13" fmla="*/ 327259 h 327259"/>
                <a:gd name="connsiteX14" fmla="*/ 271111 w 1252889"/>
                <a:gd name="connsiteY14" fmla="*/ 126733 h 327259"/>
                <a:gd name="connsiteX15" fmla="*/ 0 w 1252889"/>
                <a:gd name="connsiteY15" fmla="*/ 235819 h 327259"/>
                <a:gd name="connsiteX16" fmla="*/ 27272 w 1252889"/>
                <a:gd name="connsiteY16" fmla="*/ 96254 h 327259"/>
                <a:gd name="connsiteX0" fmla="*/ 27272 w 1252889"/>
                <a:gd name="connsiteY0" fmla="*/ 96254 h 327259"/>
                <a:gd name="connsiteX1" fmla="*/ 165234 w 1252889"/>
                <a:gd name="connsiteY1" fmla="*/ 27272 h 327259"/>
                <a:gd name="connsiteX2" fmla="*/ 150796 w 1252889"/>
                <a:gd name="connsiteY2" fmla="*/ 85024 h 327259"/>
                <a:gd name="connsiteX3" fmla="*/ 372177 w 1252889"/>
                <a:gd name="connsiteY3" fmla="*/ 25668 h 327259"/>
                <a:gd name="connsiteX4" fmla="*/ 445970 w 1252889"/>
                <a:gd name="connsiteY4" fmla="*/ 129941 h 327259"/>
                <a:gd name="connsiteX5" fmla="*/ 635267 w 1252889"/>
                <a:gd name="connsiteY5" fmla="*/ 0 h 327259"/>
                <a:gd name="connsiteX6" fmla="*/ 835794 w 1252889"/>
                <a:gd name="connsiteY6" fmla="*/ 94649 h 327259"/>
                <a:gd name="connsiteX7" fmla="*/ 850231 w 1252889"/>
                <a:gd name="connsiteY7" fmla="*/ 8021 h 327259"/>
                <a:gd name="connsiteX8" fmla="*/ 1095676 w 1252889"/>
                <a:gd name="connsiteY8" fmla="*/ 83419 h 327259"/>
                <a:gd name="connsiteX9" fmla="*/ 1252889 w 1252889"/>
                <a:gd name="connsiteY9" fmla="*/ 210153 h 327259"/>
                <a:gd name="connsiteX10" fmla="*/ 1039528 w 1252889"/>
                <a:gd name="connsiteY10" fmla="*/ 137962 h 327259"/>
                <a:gd name="connsiteX11" fmla="*/ 960922 w 1252889"/>
                <a:gd name="connsiteY11" fmla="*/ 311217 h 327259"/>
                <a:gd name="connsiteX12" fmla="*/ 683394 w 1252889"/>
                <a:gd name="connsiteY12" fmla="*/ 118712 h 327259"/>
                <a:gd name="connsiteX13" fmla="*/ 378594 w 1252889"/>
                <a:gd name="connsiteY13" fmla="*/ 327259 h 327259"/>
                <a:gd name="connsiteX14" fmla="*/ 271111 w 1252889"/>
                <a:gd name="connsiteY14" fmla="*/ 126733 h 327259"/>
                <a:gd name="connsiteX15" fmla="*/ 0 w 1252889"/>
                <a:gd name="connsiteY15" fmla="*/ 235819 h 327259"/>
                <a:gd name="connsiteX16" fmla="*/ 27272 w 1252889"/>
                <a:gd name="connsiteY16" fmla="*/ 96254 h 327259"/>
                <a:gd name="connsiteX0" fmla="*/ 27272 w 1252889"/>
                <a:gd name="connsiteY0" fmla="*/ 96254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95676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71111 w 1252889"/>
                <a:gd name="connsiteY14" fmla="*/ 126733 h 336884"/>
                <a:gd name="connsiteX15" fmla="*/ 0 w 1252889"/>
                <a:gd name="connsiteY15" fmla="*/ 235819 h 336884"/>
                <a:gd name="connsiteX16" fmla="*/ 27272 w 1252889"/>
                <a:gd name="connsiteY16" fmla="*/ 96254 h 336884"/>
                <a:gd name="connsiteX0" fmla="*/ 27272 w 1252889"/>
                <a:gd name="connsiteY0" fmla="*/ 96254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95676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66299 w 1252889"/>
                <a:gd name="connsiteY14" fmla="*/ 134754 h 336884"/>
                <a:gd name="connsiteX15" fmla="*/ 0 w 1252889"/>
                <a:gd name="connsiteY15" fmla="*/ 235819 h 336884"/>
                <a:gd name="connsiteX16" fmla="*/ 27272 w 1252889"/>
                <a:gd name="connsiteY16" fmla="*/ 96254 h 336884"/>
                <a:gd name="connsiteX0" fmla="*/ 27272 w 1252889"/>
                <a:gd name="connsiteY0" fmla="*/ 96254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81388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66299 w 1252889"/>
                <a:gd name="connsiteY14" fmla="*/ 134754 h 336884"/>
                <a:gd name="connsiteX15" fmla="*/ 0 w 1252889"/>
                <a:gd name="connsiteY15" fmla="*/ 235819 h 336884"/>
                <a:gd name="connsiteX16" fmla="*/ 27272 w 1252889"/>
                <a:gd name="connsiteY16" fmla="*/ 96254 h 336884"/>
                <a:gd name="connsiteX0" fmla="*/ 23700 w 1252889"/>
                <a:gd name="connsiteY0" fmla="*/ 102207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81388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66299 w 1252889"/>
                <a:gd name="connsiteY14" fmla="*/ 134754 h 336884"/>
                <a:gd name="connsiteX15" fmla="*/ 0 w 1252889"/>
                <a:gd name="connsiteY15" fmla="*/ 235819 h 336884"/>
                <a:gd name="connsiteX16" fmla="*/ 23700 w 1252889"/>
                <a:gd name="connsiteY16" fmla="*/ 102207 h 336884"/>
                <a:gd name="connsiteX0" fmla="*/ 23700 w 1246936"/>
                <a:gd name="connsiteY0" fmla="*/ 102207 h 336884"/>
                <a:gd name="connsiteX1" fmla="*/ 165234 w 1246936"/>
                <a:gd name="connsiteY1" fmla="*/ 27272 h 336884"/>
                <a:gd name="connsiteX2" fmla="*/ 150796 w 1246936"/>
                <a:gd name="connsiteY2" fmla="*/ 85024 h 336884"/>
                <a:gd name="connsiteX3" fmla="*/ 372177 w 1246936"/>
                <a:gd name="connsiteY3" fmla="*/ 25668 h 336884"/>
                <a:gd name="connsiteX4" fmla="*/ 445970 w 1246936"/>
                <a:gd name="connsiteY4" fmla="*/ 129941 h 336884"/>
                <a:gd name="connsiteX5" fmla="*/ 635267 w 1246936"/>
                <a:gd name="connsiteY5" fmla="*/ 0 h 336884"/>
                <a:gd name="connsiteX6" fmla="*/ 835794 w 1246936"/>
                <a:gd name="connsiteY6" fmla="*/ 94649 h 336884"/>
                <a:gd name="connsiteX7" fmla="*/ 850231 w 1246936"/>
                <a:gd name="connsiteY7" fmla="*/ 8021 h 336884"/>
                <a:gd name="connsiteX8" fmla="*/ 1081388 w 1246936"/>
                <a:gd name="connsiteY8" fmla="*/ 83419 h 336884"/>
                <a:gd name="connsiteX9" fmla="*/ 1246936 w 1246936"/>
                <a:gd name="connsiteY9" fmla="*/ 213725 h 336884"/>
                <a:gd name="connsiteX10" fmla="*/ 1039528 w 1246936"/>
                <a:gd name="connsiteY10" fmla="*/ 137962 h 336884"/>
                <a:gd name="connsiteX11" fmla="*/ 960922 w 1246936"/>
                <a:gd name="connsiteY11" fmla="*/ 311217 h 336884"/>
                <a:gd name="connsiteX12" fmla="*/ 683394 w 1246936"/>
                <a:gd name="connsiteY12" fmla="*/ 118712 h 336884"/>
                <a:gd name="connsiteX13" fmla="*/ 375386 w 1246936"/>
                <a:gd name="connsiteY13" fmla="*/ 336884 h 336884"/>
                <a:gd name="connsiteX14" fmla="*/ 266299 w 1246936"/>
                <a:gd name="connsiteY14" fmla="*/ 134754 h 336884"/>
                <a:gd name="connsiteX15" fmla="*/ 0 w 1246936"/>
                <a:gd name="connsiteY15" fmla="*/ 235819 h 336884"/>
                <a:gd name="connsiteX16" fmla="*/ 23700 w 1246936"/>
                <a:gd name="connsiteY16" fmla="*/ 102207 h 336884"/>
                <a:gd name="connsiteX0" fmla="*/ 0 w 1223236"/>
                <a:gd name="connsiteY0" fmla="*/ 102207 h 336884"/>
                <a:gd name="connsiteX1" fmla="*/ 141534 w 1223236"/>
                <a:gd name="connsiteY1" fmla="*/ 27272 h 336884"/>
                <a:gd name="connsiteX2" fmla="*/ 127096 w 1223236"/>
                <a:gd name="connsiteY2" fmla="*/ 85024 h 336884"/>
                <a:gd name="connsiteX3" fmla="*/ 348477 w 1223236"/>
                <a:gd name="connsiteY3" fmla="*/ 25668 h 336884"/>
                <a:gd name="connsiteX4" fmla="*/ 422270 w 1223236"/>
                <a:gd name="connsiteY4" fmla="*/ 129941 h 336884"/>
                <a:gd name="connsiteX5" fmla="*/ 611567 w 1223236"/>
                <a:gd name="connsiteY5" fmla="*/ 0 h 336884"/>
                <a:gd name="connsiteX6" fmla="*/ 812094 w 1223236"/>
                <a:gd name="connsiteY6" fmla="*/ 94649 h 336884"/>
                <a:gd name="connsiteX7" fmla="*/ 826531 w 1223236"/>
                <a:gd name="connsiteY7" fmla="*/ 8021 h 336884"/>
                <a:gd name="connsiteX8" fmla="*/ 1057688 w 1223236"/>
                <a:gd name="connsiteY8" fmla="*/ 83419 h 336884"/>
                <a:gd name="connsiteX9" fmla="*/ 1223236 w 1223236"/>
                <a:gd name="connsiteY9" fmla="*/ 213725 h 336884"/>
                <a:gd name="connsiteX10" fmla="*/ 1015828 w 1223236"/>
                <a:gd name="connsiteY10" fmla="*/ 137962 h 336884"/>
                <a:gd name="connsiteX11" fmla="*/ 937222 w 1223236"/>
                <a:gd name="connsiteY11" fmla="*/ 311217 h 336884"/>
                <a:gd name="connsiteX12" fmla="*/ 659694 w 1223236"/>
                <a:gd name="connsiteY12" fmla="*/ 118712 h 336884"/>
                <a:gd name="connsiteX13" fmla="*/ 351686 w 1223236"/>
                <a:gd name="connsiteY13" fmla="*/ 336884 h 336884"/>
                <a:gd name="connsiteX14" fmla="*/ 242599 w 1223236"/>
                <a:gd name="connsiteY14" fmla="*/ 134754 h 336884"/>
                <a:gd name="connsiteX15" fmla="*/ 112 w 1223236"/>
                <a:gd name="connsiteY15" fmla="*/ 214387 h 336884"/>
                <a:gd name="connsiteX16" fmla="*/ 0 w 1223236"/>
                <a:gd name="connsiteY16" fmla="*/ 102207 h 336884"/>
                <a:gd name="connsiteX0" fmla="*/ 0 w 1223236"/>
                <a:gd name="connsiteY0" fmla="*/ 102207 h 336884"/>
                <a:gd name="connsiteX1" fmla="*/ 141534 w 1223236"/>
                <a:gd name="connsiteY1" fmla="*/ 27272 h 336884"/>
                <a:gd name="connsiteX2" fmla="*/ 127096 w 1223236"/>
                <a:gd name="connsiteY2" fmla="*/ 85024 h 336884"/>
                <a:gd name="connsiteX3" fmla="*/ 348477 w 1223236"/>
                <a:gd name="connsiteY3" fmla="*/ 25668 h 336884"/>
                <a:gd name="connsiteX4" fmla="*/ 422270 w 1223236"/>
                <a:gd name="connsiteY4" fmla="*/ 129941 h 336884"/>
                <a:gd name="connsiteX5" fmla="*/ 611567 w 1223236"/>
                <a:gd name="connsiteY5" fmla="*/ 0 h 336884"/>
                <a:gd name="connsiteX6" fmla="*/ 812094 w 1223236"/>
                <a:gd name="connsiteY6" fmla="*/ 94649 h 336884"/>
                <a:gd name="connsiteX7" fmla="*/ 826531 w 1223236"/>
                <a:gd name="connsiteY7" fmla="*/ 8021 h 336884"/>
                <a:gd name="connsiteX8" fmla="*/ 1057688 w 1223236"/>
                <a:gd name="connsiteY8" fmla="*/ 83419 h 336884"/>
                <a:gd name="connsiteX9" fmla="*/ 1223236 w 1223236"/>
                <a:gd name="connsiteY9" fmla="*/ 213725 h 336884"/>
                <a:gd name="connsiteX10" fmla="*/ 1015828 w 1223236"/>
                <a:gd name="connsiteY10" fmla="*/ 137962 h 336884"/>
                <a:gd name="connsiteX11" fmla="*/ 937222 w 1223236"/>
                <a:gd name="connsiteY11" fmla="*/ 311217 h 336884"/>
                <a:gd name="connsiteX12" fmla="*/ 659694 w 1223236"/>
                <a:gd name="connsiteY12" fmla="*/ 118712 h 336884"/>
                <a:gd name="connsiteX13" fmla="*/ 351686 w 1223236"/>
                <a:gd name="connsiteY13" fmla="*/ 336884 h 336884"/>
                <a:gd name="connsiteX14" fmla="*/ 242599 w 1223236"/>
                <a:gd name="connsiteY14" fmla="*/ 134754 h 336884"/>
                <a:gd name="connsiteX15" fmla="*/ 12019 w 1223236"/>
                <a:gd name="connsiteY15" fmla="*/ 215578 h 336884"/>
                <a:gd name="connsiteX16" fmla="*/ 0 w 1223236"/>
                <a:gd name="connsiteY16" fmla="*/ 102207 h 336884"/>
                <a:gd name="connsiteX0" fmla="*/ 0 w 1223236"/>
                <a:gd name="connsiteY0" fmla="*/ 102207 h 336884"/>
                <a:gd name="connsiteX1" fmla="*/ 141534 w 1223236"/>
                <a:gd name="connsiteY1" fmla="*/ 27272 h 336884"/>
                <a:gd name="connsiteX2" fmla="*/ 127096 w 1223236"/>
                <a:gd name="connsiteY2" fmla="*/ 85024 h 336884"/>
                <a:gd name="connsiteX3" fmla="*/ 348477 w 1223236"/>
                <a:gd name="connsiteY3" fmla="*/ 25668 h 336884"/>
                <a:gd name="connsiteX4" fmla="*/ 422270 w 1223236"/>
                <a:gd name="connsiteY4" fmla="*/ 129941 h 336884"/>
                <a:gd name="connsiteX5" fmla="*/ 611567 w 1223236"/>
                <a:gd name="connsiteY5" fmla="*/ 0 h 336884"/>
                <a:gd name="connsiteX6" fmla="*/ 812094 w 1223236"/>
                <a:gd name="connsiteY6" fmla="*/ 94649 h 336884"/>
                <a:gd name="connsiteX7" fmla="*/ 826531 w 1223236"/>
                <a:gd name="connsiteY7" fmla="*/ 8021 h 336884"/>
                <a:gd name="connsiteX8" fmla="*/ 1057688 w 1223236"/>
                <a:gd name="connsiteY8" fmla="*/ 83419 h 336884"/>
                <a:gd name="connsiteX9" fmla="*/ 1223236 w 1223236"/>
                <a:gd name="connsiteY9" fmla="*/ 213725 h 336884"/>
                <a:gd name="connsiteX10" fmla="*/ 1015828 w 1223236"/>
                <a:gd name="connsiteY10" fmla="*/ 137962 h 336884"/>
                <a:gd name="connsiteX11" fmla="*/ 937222 w 1223236"/>
                <a:gd name="connsiteY11" fmla="*/ 311217 h 336884"/>
                <a:gd name="connsiteX12" fmla="*/ 659694 w 1223236"/>
                <a:gd name="connsiteY12" fmla="*/ 118712 h 336884"/>
                <a:gd name="connsiteX13" fmla="*/ 351686 w 1223236"/>
                <a:gd name="connsiteY13" fmla="*/ 336884 h 336884"/>
                <a:gd name="connsiteX14" fmla="*/ 242599 w 1223236"/>
                <a:gd name="connsiteY14" fmla="*/ 134754 h 336884"/>
                <a:gd name="connsiteX15" fmla="*/ 8447 w 1223236"/>
                <a:gd name="connsiteY15" fmla="*/ 214387 h 336884"/>
                <a:gd name="connsiteX16" fmla="*/ 0 w 1223236"/>
                <a:gd name="connsiteY16" fmla="*/ 102207 h 336884"/>
                <a:gd name="connsiteX0" fmla="*/ 0 w 1217283"/>
                <a:gd name="connsiteY0" fmla="*/ 98635 h 336884"/>
                <a:gd name="connsiteX1" fmla="*/ 135581 w 1217283"/>
                <a:gd name="connsiteY1" fmla="*/ 27272 h 336884"/>
                <a:gd name="connsiteX2" fmla="*/ 121143 w 1217283"/>
                <a:gd name="connsiteY2" fmla="*/ 85024 h 336884"/>
                <a:gd name="connsiteX3" fmla="*/ 342524 w 1217283"/>
                <a:gd name="connsiteY3" fmla="*/ 25668 h 336884"/>
                <a:gd name="connsiteX4" fmla="*/ 416317 w 1217283"/>
                <a:gd name="connsiteY4" fmla="*/ 129941 h 336884"/>
                <a:gd name="connsiteX5" fmla="*/ 605614 w 1217283"/>
                <a:gd name="connsiteY5" fmla="*/ 0 h 336884"/>
                <a:gd name="connsiteX6" fmla="*/ 806141 w 1217283"/>
                <a:gd name="connsiteY6" fmla="*/ 94649 h 336884"/>
                <a:gd name="connsiteX7" fmla="*/ 820578 w 1217283"/>
                <a:gd name="connsiteY7" fmla="*/ 8021 h 336884"/>
                <a:gd name="connsiteX8" fmla="*/ 1051735 w 1217283"/>
                <a:gd name="connsiteY8" fmla="*/ 83419 h 336884"/>
                <a:gd name="connsiteX9" fmla="*/ 1217283 w 1217283"/>
                <a:gd name="connsiteY9" fmla="*/ 213725 h 336884"/>
                <a:gd name="connsiteX10" fmla="*/ 1009875 w 1217283"/>
                <a:gd name="connsiteY10" fmla="*/ 137962 h 336884"/>
                <a:gd name="connsiteX11" fmla="*/ 931269 w 1217283"/>
                <a:gd name="connsiteY11" fmla="*/ 311217 h 336884"/>
                <a:gd name="connsiteX12" fmla="*/ 653741 w 1217283"/>
                <a:gd name="connsiteY12" fmla="*/ 118712 h 336884"/>
                <a:gd name="connsiteX13" fmla="*/ 345733 w 1217283"/>
                <a:gd name="connsiteY13" fmla="*/ 336884 h 336884"/>
                <a:gd name="connsiteX14" fmla="*/ 236646 w 1217283"/>
                <a:gd name="connsiteY14" fmla="*/ 134754 h 336884"/>
                <a:gd name="connsiteX15" fmla="*/ 2494 w 1217283"/>
                <a:gd name="connsiteY15" fmla="*/ 214387 h 336884"/>
                <a:gd name="connsiteX16" fmla="*/ 0 w 1217283"/>
                <a:gd name="connsiteY16" fmla="*/ 98635 h 33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7283" h="336884">
                  <a:moveTo>
                    <a:pt x="0" y="98635"/>
                  </a:moveTo>
                  <a:lnTo>
                    <a:pt x="135581" y="27272"/>
                  </a:lnTo>
                  <a:lnTo>
                    <a:pt x="121143" y="85024"/>
                  </a:lnTo>
                  <a:lnTo>
                    <a:pt x="342524" y="25668"/>
                  </a:lnTo>
                  <a:lnTo>
                    <a:pt x="416317" y="129941"/>
                  </a:lnTo>
                  <a:lnTo>
                    <a:pt x="605614" y="0"/>
                  </a:lnTo>
                  <a:lnTo>
                    <a:pt x="806141" y="94649"/>
                  </a:lnTo>
                  <a:lnTo>
                    <a:pt x="820578" y="8021"/>
                  </a:lnTo>
                  <a:lnTo>
                    <a:pt x="1051735" y="83419"/>
                  </a:lnTo>
                  <a:lnTo>
                    <a:pt x="1217283" y="213725"/>
                  </a:lnTo>
                  <a:lnTo>
                    <a:pt x="1009875" y="137962"/>
                  </a:lnTo>
                  <a:lnTo>
                    <a:pt x="931269" y="311217"/>
                  </a:lnTo>
                  <a:lnTo>
                    <a:pt x="653741" y="118712"/>
                  </a:lnTo>
                  <a:lnTo>
                    <a:pt x="345733" y="336884"/>
                  </a:lnTo>
                  <a:lnTo>
                    <a:pt x="236646" y="134754"/>
                  </a:lnTo>
                  <a:lnTo>
                    <a:pt x="2494" y="214387"/>
                  </a:lnTo>
                  <a:cubicBezTo>
                    <a:pt x="2457" y="176994"/>
                    <a:pt x="37" y="136028"/>
                    <a:pt x="0" y="9863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D84E5FC-85AC-4CD2-B4F8-4D5E543D24D5}"/>
                </a:ext>
              </a:extLst>
            </p:cNvPr>
            <p:cNvSpPr/>
            <p:nvPr/>
          </p:nvSpPr>
          <p:spPr>
            <a:xfrm>
              <a:off x="1852613" y="1568052"/>
              <a:ext cx="1745456" cy="569119"/>
            </a:xfrm>
            <a:custGeom>
              <a:avLst/>
              <a:gdLst>
                <a:gd name="connsiteX0" fmla="*/ 0 w 1731169"/>
                <a:gd name="connsiteY0" fmla="*/ 142875 h 590550"/>
                <a:gd name="connsiteX1" fmla="*/ 34528 w 1731169"/>
                <a:gd name="connsiteY1" fmla="*/ 442912 h 590550"/>
                <a:gd name="connsiteX2" fmla="*/ 345281 w 1731169"/>
                <a:gd name="connsiteY2" fmla="*/ 265509 h 590550"/>
                <a:gd name="connsiteX3" fmla="*/ 577453 w 1731169"/>
                <a:gd name="connsiteY3" fmla="*/ 590550 h 590550"/>
                <a:gd name="connsiteX4" fmla="*/ 985838 w 1731169"/>
                <a:gd name="connsiteY4" fmla="*/ 298847 h 590550"/>
                <a:gd name="connsiteX5" fmla="*/ 1282303 w 1731169"/>
                <a:gd name="connsiteY5" fmla="*/ 489347 h 590550"/>
                <a:gd name="connsiteX6" fmla="*/ 1450181 w 1731169"/>
                <a:gd name="connsiteY6" fmla="*/ 207169 h 590550"/>
                <a:gd name="connsiteX7" fmla="*/ 1731169 w 1731169"/>
                <a:gd name="connsiteY7" fmla="*/ 403622 h 590550"/>
                <a:gd name="connsiteX8" fmla="*/ 1666875 w 1731169"/>
                <a:gd name="connsiteY8" fmla="*/ 269081 h 590550"/>
                <a:gd name="connsiteX9" fmla="*/ 1601391 w 1731169"/>
                <a:gd name="connsiteY9" fmla="*/ 163116 h 590550"/>
                <a:gd name="connsiteX10" fmla="*/ 1366838 w 1731169"/>
                <a:gd name="connsiteY10" fmla="*/ 66675 h 590550"/>
                <a:gd name="connsiteX11" fmla="*/ 1246584 w 1731169"/>
                <a:gd name="connsiteY11" fmla="*/ 290512 h 590550"/>
                <a:gd name="connsiteX12" fmla="*/ 940594 w 1731169"/>
                <a:gd name="connsiteY12" fmla="*/ 100012 h 590550"/>
                <a:gd name="connsiteX13" fmla="*/ 588169 w 1731169"/>
                <a:gd name="connsiteY13" fmla="*/ 361950 h 590550"/>
                <a:gd name="connsiteX14" fmla="*/ 416719 w 1731169"/>
                <a:gd name="connsiteY14" fmla="*/ 73819 h 590550"/>
                <a:gd name="connsiteX15" fmla="*/ 133350 w 1731169"/>
                <a:gd name="connsiteY15" fmla="*/ 197644 h 590550"/>
                <a:gd name="connsiteX16" fmla="*/ 138113 w 1731169"/>
                <a:gd name="connsiteY16" fmla="*/ 0 h 590550"/>
                <a:gd name="connsiteX17" fmla="*/ 65484 w 1731169"/>
                <a:gd name="connsiteY17" fmla="*/ 75009 h 590550"/>
                <a:gd name="connsiteX18" fmla="*/ 0 w 1731169"/>
                <a:gd name="connsiteY18" fmla="*/ 142875 h 590550"/>
                <a:gd name="connsiteX0" fmla="*/ 0 w 1731169"/>
                <a:gd name="connsiteY0" fmla="*/ 142875 h 590550"/>
                <a:gd name="connsiteX1" fmla="*/ 34528 w 1731169"/>
                <a:gd name="connsiteY1" fmla="*/ 442912 h 590550"/>
                <a:gd name="connsiteX2" fmla="*/ 345281 w 1731169"/>
                <a:gd name="connsiteY2" fmla="*/ 265509 h 590550"/>
                <a:gd name="connsiteX3" fmla="*/ 577453 w 1731169"/>
                <a:gd name="connsiteY3" fmla="*/ 590550 h 590550"/>
                <a:gd name="connsiteX4" fmla="*/ 985838 w 1731169"/>
                <a:gd name="connsiteY4" fmla="*/ 298847 h 590550"/>
                <a:gd name="connsiteX5" fmla="*/ 1282303 w 1731169"/>
                <a:gd name="connsiteY5" fmla="*/ 489347 h 590550"/>
                <a:gd name="connsiteX6" fmla="*/ 1450181 w 1731169"/>
                <a:gd name="connsiteY6" fmla="*/ 207169 h 590550"/>
                <a:gd name="connsiteX7" fmla="*/ 1731169 w 1731169"/>
                <a:gd name="connsiteY7" fmla="*/ 403622 h 590550"/>
                <a:gd name="connsiteX8" fmla="*/ 1666875 w 1731169"/>
                <a:gd name="connsiteY8" fmla="*/ 269081 h 590550"/>
                <a:gd name="connsiteX9" fmla="*/ 1601391 w 1731169"/>
                <a:gd name="connsiteY9" fmla="*/ 163116 h 590550"/>
                <a:gd name="connsiteX10" fmla="*/ 1366838 w 1731169"/>
                <a:gd name="connsiteY10" fmla="*/ 66675 h 590550"/>
                <a:gd name="connsiteX11" fmla="*/ 1246584 w 1731169"/>
                <a:gd name="connsiteY11" fmla="*/ 290512 h 590550"/>
                <a:gd name="connsiteX12" fmla="*/ 940594 w 1731169"/>
                <a:gd name="connsiteY12" fmla="*/ 100012 h 590550"/>
                <a:gd name="connsiteX13" fmla="*/ 588169 w 1731169"/>
                <a:gd name="connsiteY13" fmla="*/ 361950 h 590550"/>
                <a:gd name="connsiteX14" fmla="*/ 416719 w 1731169"/>
                <a:gd name="connsiteY14" fmla="*/ 73819 h 590550"/>
                <a:gd name="connsiteX15" fmla="*/ 133350 w 1731169"/>
                <a:gd name="connsiteY15" fmla="*/ 197644 h 590550"/>
                <a:gd name="connsiteX16" fmla="*/ 138113 w 1731169"/>
                <a:gd name="connsiteY16" fmla="*/ 0 h 590550"/>
                <a:gd name="connsiteX17" fmla="*/ 65484 w 1731169"/>
                <a:gd name="connsiteY17" fmla="*/ 67866 h 590550"/>
                <a:gd name="connsiteX18" fmla="*/ 0 w 1731169"/>
                <a:gd name="connsiteY18" fmla="*/ 142875 h 590550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98847 h 598885"/>
                <a:gd name="connsiteX12" fmla="*/ 940594 w 1731169"/>
                <a:gd name="connsiteY12" fmla="*/ 108347 h 598885"/>
                <a:gd name="connsiteX13" fmla="*/ 588169 w 1731169"/>
                <a:gd name="connsiteY13" fmla="*/ 370285 h 598885"/>
                <a:gd name="connsiteX14" fmla="*/ 416719 w 1731169"/>
                <a:gd name="connsiteY14" fmla="*/ 82154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98847 h 598885"/>
                <a:gd name="connsiteX12" fmla="*/ 940594 w 1731169"/>
                <a:gd name="connsiteY12" fmla="*/ 108347 h 598885"/>
                <a:gd name="connsiteX13" fmla="*/ 588169 w 1731169"/>
                <a:gd name="connsiteY13" fmla="*/ 370285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98847 h 598885"/>
                <a:gd name="connsiteX12" fmla="*/ 940594 w 1731169"/>
                <a:gd name="connsiteY12" fmla="*/ 108347 h 598885"/>
                <a:gd name="connsiteX13" fmla="*/ 594122 w 1731169"/>
                <a:gd name="connsiteY13" fmla="*/ 352426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79797 h 598885"/>
                <a:gd name="connsiteX12" fmla="*/ 940594 w 1731169"/>
                <a:gd name="connsiteY12" fmla="*/ 108347 h 598885"/>
                <a:gd name="connsiteX13" fmla="*/ 594122 w 1731169"/>
                <a:gd name="connsiteY13" fmla="*/ 352426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9256 w 1731169"/>
                <a:gd name="connsiteY8" fmla="*/ 273844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79797 h 598885"/>
                <a:gd name="connsiteX12" fmla="*/ 940594 w 1731169"/>
                <a:gd name="connsiteY12" fmla="*/ 108347 h 598885"/>
                <a:gd name="connsiteX13" fmla="*/ 594122 w 1731169"/>
                <a:gd name="connsiteY13" fmla="*/ 352426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45456"/>
                <a:gd name="connsiteY0" fmla="*/ 177404 h 598885"/>
                <a:gd name="connsiteX1" fmla="*/ 48815 w 1745456"/>
                <a:gd name="connsiteY1" fmla="*/ 451247 h 598885"/>
                <a:gd name="connsiteX2" fmla="*/ 359568 w 1745456"/>
                <a:gd name="connsiteY2" fmla="*/ 273844 h 598885"/>
                <a:gd name="connsiteX3" fmla="*/ 591740 w 1745456"/>
                <a:gd name="connsiteY3" fmla="*/ 598885 h 598885"/>
                <a:gd name="connsiteX4" fmla="*/ 1000125 w 1745456"/>
                <a:gd name="connsiteY4" fmla="*/ 307182 h 598885"/>
                <a:gd name="connsiteX5" fmla="*/ 1296590 w 1745456"/>
                <a:gd name="connsiteY5" fmla="*/ 497682 h 598885"/>
                <a:gd name="connsiteX6" fmla="*/ 1464468 w 1745456"/>
                <a:gd name="connsiteY6" fmla="*/ 215504 h 598885"/>
                <a:gd name="connsiteX7" fmla="*/ 1745456 w 1745456"/>
                <a:gd name="connsiteY7" fmla="*/ 411957 h 598885"/>
                <a:gd name="connsiteX8" fmla="*/ 1683543 w 1745456"/>
                <a:gd name="connsiteY8" fmla="*/ 273844 h 598885"/>
                <a:gd name="connsiteX9" fmla="*/ 1615678 w 1745456"/>
                <a:gd name="connsiteY9" fmla="*/ 171451 h 598885"/>
                <a:gd name="connsiteX10" fmla="*/ 1381125 w 1745456"/>
                <a:gd name="connsiteY10" fmla="*/ 75010 h 598885"/>
                <a:gd name="connsiteX11" fmla="*/ 1260871 w 1745456"/>
                <a:gd name="connsiteY11" fmla="*/ 279797 h 598885"/>
                <a:gd name="connsiteX12" fmla="*/ 954881 w 1745456"/>
                <a:gd name="connsiteY12" fmla="*/ 108347 h 598885"/>
                <a:gd name="connsiteX13" fmla="*/ 608409 w 1745456"/>
                <a:gd name="connsiteY13" fmla="*/ 352426 h 598885"/>
                <a:gd name="connsiteX14" fmla="*/ 438150 w 1745456"/>
                <a:gd name="connsiteY14" fmla="*/ 76201 h 598885"/>
                <a:gd name="connsiteX15" fmla="*/ 147637 w 1745456"/>
                <a:gd name="connsiteY15" fmla="*/ 205979 h 598885"/>
                <a:gd name="connsiteX16" fmla="*/ 152400 w 1745456"/>
                <a:gd name="connsiteY16" fmla="*/ 0 h 598885"/>
                <a:gd name="connsiteX17" fmla="*/ 79771 w 1745456"/>
                <a:gd name="connsiteY17" fmla="*/ 76201 h 598885"/>
                <a:gd name="connsiteX18" fmla="*/ 0 w 1745456"/>
                <a:gd name="connsiteY18" fmla="*/ 177404 h 598885"/>
                <a:gd name="connsiteX0" fmla="*/ 0 w 1745456"/>
                <a:gd name="connsiteY0" fmla="*/ 145257 h 566738"/>
                <a:gd name="connsiteX1" fmla="*/ 48815 w 1745456"/>
                <a:gd name="connsiteY1" fmla="*/ 419100 h 566738"/>
                <a:gd name="connsiteX2" fmla="*/ 359568 w 1745456"/>
                <a:gd name="connsiteY2" fmla="*/ 241697 h 566738"/>
                <a:gd name="connsiteX3" fmla="*/ 591740 w 1745456"/>
                <a:gd name="connsiteY3" fmla="*/ 566738 h 566738"/>
                <a:gd name="connsiteX4" fmla="*/ 1000125 w 1745456"/>
                <a:gd name="connsiteY4" fmla="*/ 275035 h 566738"/>
                <a:gd name="connsiteX5" fmla="*/ 1296590 w 1745456"/>
                <a:gd name="connsiteY5" fmla="*/ 465535 h 566738"/>
                <a:gd name="connsiteX6" fmla="*/ 1464468 w 1745456"/>
                <a:gd name="connsiteY6" fmla="*/ 183357 h 566738"/>
                <a:gd name="connsiteX7" fmla="*/ 1745456 w 1745456"/>
                <a:gd name="connsiteY7" fmla="*/ 379810 h 566738"/>
                <a:gd name="connsiteX8" fmla="*/ 1683543 w 1745456"/>
                <a:gd name="connsiteY8" fmla="*/ 241697 h 566738"/>
                <a:gd name="connsiteX9" fmla="*/ 1615678 w 1745456"/>
                <a:gd name="connsiteY9" fmla="*/ 139304 h 566738"/>
                <a:gd name="connsiteX10" fmla="*/ 1381125 w 1745456"/>
                <a:gd name="connsiteY10" fmla="*/ 42863 h 566738"/>
                <a:gd name="connsiteX11" fmla="*/ 1260871 w 1745456"/>
                <a:gd name="connsiteY11" fmla="*/ 247650 h 566738"/>
                <a:gd name="connsiteX12" fmla="*/ 954881 w 1745456"/>
                <a:gd name="connsiteY12" fmla="*/ 76200 h 566738"/>
                <a:gd name="connsiteX13" fmla="*/ 608409 w 1745456"/>
                <a:gd name="connsiteY13" fmla="*/ 320279 h 566738"/>
                <a:gd name="connsiteX14" fmla="*/ 438150 w 1745456"/>
                <a:gd name="connsiteY14" fmla="*/ 44054 h 566738"/>
                <a:gd name="connsiteX15" fmla="*/ 147637 w 1745456"/>
                <a:gd name="connsiteY15" fmla="*/ 173832 h 566738"/>
                <a:gd name="connsiteX16" fmla="*/ 132159 w 1745456"/>
                <a:gd name="connsiteY16" fmla="*/ 0 h 566738"/>
                <a:gd name="connsiteX17" fmla="*/ 79771 w 1745456"/>
                <a:gd name="connsiteY17" fmla="*/ 44054 h 566738"/>
                <a:gd name="connsiteX18" fmla="*/ 0 w 1745456"/>
                <a:gd name="connsiteY18" fmla="*/ 145257 h 566738"/>
                <a:gd name="connsiteX0" fmla="*/ 0 w 1745456"/>
                <a:gd name="connsiteY0" fmla="*/ 145257 h 566738"/>
                <a:gd name="connsiteX1" fmla="*/ 48815 w 1745456"/>
                <a:gd name="connsiteY1" fmla="*/ 419100 h 566738"/>
                <a:gd name="connsiteX2" fmla="*/ 359568 w 1745456"/>
                <a:gd name="connsiteY2" fmla="*/ 241697 h 566738"/>
                <a:gd name="connsiteX3" fmla="*/ 591740 w 1745456"/>
                <a:gd name="connsiteY3" fmla="*/ 566738 h 566738"/>
                <a:gd name="connsiteX4" fmla="*/ 1000125 w 1745456"/>
                <a:gd name="connsiteY4" fmla="*/ 275035 h 566738"/>
                <a:gd name="connsiteX5" fmla="*/ 1296590 w 1745456"/>
                <a:gd name="connsiteY5" fmla="*/ 465535 h 566738"/>
                <a:gd name="connsiteX6" fmla="*/ 1464468 w 1745456"/>
                <a:gd name="connsiteY6" fmla="*/ 183357 h 566738"/>
                <a:gd name="connsiteX7" fmla="*/ 1745456 w 1745456"/>
                <a:gd name="connsiteY7" fmla="*/ 379810 h 566738"/>
                <a:gd name="connsiteX8" fmla="*/ 1683543 w 1745456"/>
                <a:gd name="connsiteY8" fmla="*/ 241697 h 566738"/>
                <a:gd name="connsiteX9" fmla="*/ 1615678 w 1745456"/>
                <a:gd name="connsiteY9" fmla="*/ 139304 h 566738"/>
                <a:gd name="connsiteX10" fmla="*/ 1381125 w 1745456"/>
                <a:gd name="connsiteY10" fmla="*/ 42863 h 566738"/>
                <a:gd name="connsiteX11" fmla="*/ 1260871 w 1745456"/>
                <a:gd name="connsiteY11" fmla="*/ 247650 h 566738"/>
                <a:gd name="connsiteX12" fmla="*/ 954881 w 1745456"/>
                <a:gd name="connsiteY12" fmla="*/ 76200 h 566738"/>
                <a:gd name="connsiteX13" fmla="*/ 608409 w 1745456"/>
                <a:gd name="connsiteY13" fmla="*/ 320279 h 566738"/>
                <a:gd name="connsiteX14" fmla="*/ 438150 w 1745456"/>
                <a:gd name="connsiteY14" fmla="*/ 44054 h 566738"/>
                <a:gd name="connsiteX15" fmla="*/ 147637 w 1745456"/>
                <a:gd name="connsiteY15" fmla="*/ 173832 h 566738"/>
                <a:gd name="connsiteX16" fmla="*/ 132159 w 1745456"/>
                <a:gd name="connsiteY16" fmla="*/ 0 h 566738"/>
                <a:gd name="connsiteX17" fmla="*/ 66675 w 1745456"/>
                <a:gd name="connsiteY17" fmla="*/ 50007 h 566738"/>
                <a:gd name="connsiteX18" fmla="*/ 0 w 1745456"/>
                <a:gd name="connsiteY18" fmla="*/ 145257 h 566738"/>
                <a:gd name="connsiteX0" fmla="*/ 0 w 1745456"/>
                <a:gd name="connsiteY0" fmla="*/ 147638 h 569119"/>
                <a:gd name="connsiteX1" fmla="*/ 48815 w 1745456"/>
                <a:gd name="connsiteY1" fmla="*/ 421481 h 569119"/>
                <a:gd name="connsiteX2" fmla="*/ 359568 w 1745456"/>
                <a:gd name="connsiteY2" fmla="*/ 244078 h 569119"/>
                <a:gd name="connsiteX3" fmla="*/ 591740 w 1745456"/>
                <a:gd name="connsiteY3" fmla="*/ 569119 h 569119"/>
                <a:gd name="connsiteX4" fmla="*/ 1000125 w 1745456"/>
                <a:gd name="connsiteY4" fmla="*/ 277416 h 569119"/>
                <a:gd name="connsiteX5" fmla="*/ 1296590 w 1745456"/>
                <a:gd name="connsiteY5" fmla="*/ 467916 h 569119"/>
                <a:gd name="connsiteX6" fmla="*/ 1464468 w 1745456"/>
                <a:gd name="connsiteY6" fmla="*/ 185738 h 569119"/>
                <a:gd name="connsiteX7" fmla="*/ 1745456 w 1745456"/>
                <a:gd name="connsiteY7" fmla="*/ 382191 h 569119"/>
                <a:gd name="connsiteX8" fmla="*/ 1683543 w 1745456"/>
                <a:gd name="connsiteY8" fmla="*/ 244078 h 569119"/>
                <a:gd name="connsiteX9" fmla="*/ 1615678 w 1745456"/>
                <a:gd name="connsiteY9" fmla="*/ 141685 h 569119"/>
                <a:gd name="connsiteX10" fmla="*/ 1381125 w 1745456"/>
                <a:gd name="connsiteY10" fmla="*/ 45244 h 569119"/>
                <a:gd name="connsiteX11" fmla="*/ 1260871 w 1745456"/>
                <a:gd name="connsiteY11" fmla="*/ 250031 h 569119"/>
                <a:gd name="connsiteX12" fmla="*/ 954881 w 1745456"/>
                <a:gd name="connsiteY12" fmla="*/ 78581 h 569119"/>
                <a:gd name="connsiteX13" fmla="*/ 608409 w 1745456"/>
                <a:gd name="connsiteY13" fmla="*/ 322660 h 569119"/>
                <a:gd name="connsiteX14" fmla="*/ 438150 w 1745456"/>
                <a:gd name="connsiteY14" fmla="*/ 46435 h 569119"/>
                <a:gd name="connsiteX15" fmla="*/ 147637 w 1745456"/>
                <a:gd name="connsiteY15" fmla="*/ 176213 h 569119"/>
                <a:gd name="connsiteX16" fmla="*/ 123825 w 1745456"/>
                <a:gd name="connsiteY16" fmla="*/ 0 h 569119"/>
                <a:gd name="connsiteX17" fmla="*/ 66675 w 1745456"/>
                <a:gd name="connsiteY17" fmla="*/ 52388 h 569119"/>
                <a:gd name="connsiteX18" fmla="*/ 0 w 1745456"/>
                <a:gd name="connsiteY18" fmla="*/ 147638 h 569119"/>
                <a:gd name="connsiteX0" fmla="*/ 0 w 1745456"/>
                <a:gd name="connsiteY0" fmla="*/ 147638 h 569119"/>
                <a:gd name="connsiteX1" fmla="*/ 48815 w 1745456"/>
                <a:gd name="connsiteY1" fmla="*/ 421481 h 569119"/>
                <a:gd name="connsiteX2" fmla="*/ 359568 w 1745456"/>
                <a:gd name="connsiteY2" fmla="*/ 244078 h 569119"/>
                <a:gd name="connsiteX3" fmla="*/ 591740 w 1745456"/>
                <a:gd name="connsiteY3" fmla="*/ 569119 h 569119"/>
                <a:gd name="connsiteX4" fmla="*/ 1000125 w 1745456"/>
                <a:gd name="connsiteY4" fmla="*/ 277416 h 569119"/>
                <a:gd name="connsiteX5" fmla="*/ 1296590 w 1745456"/>
                <a:gd name="connsiteY5" fmla="*/ 467916 h 569119"/>
                <a:gd name="connsiteX6" fmla="*/ 1464468 w 1745456"/>
                <a:gd name="connsiteY6" fmla="*/ 185738 h 569119"/>
                <a:gd name="connsiteX7" fmla="*/ 1745456 w 1745456"/>
                <a:gd name="connsiteY7" fmla="*/ 382191 h 569119"/>
                <a:gd name="connsiteX8" fmla="*/ 1683543 w 1745456"/>
                <a:gd name="connsiteY8" fmla="*/ 244078 h 569119"/>
                <a:gd name="connsiteX9" fmla="*/ 1615678 w 1745456"/>
                <a:gd name="connsiteY9" fmla="*/ 141685 h 569119"/>
                <a:gd name="connsiteX10" fmla="*/ 1381125 w 1745456"/>
                <a:gd name="connsiteY10" fmla="*/ 45244 h 569119"/>
                <a:gd name="connsiteX11" fmla="*/ 1260871 w 1745456"/>
                <a:gd name="connsiteY11" fmla="*/ 250031 h 569119"/>
                <a:gd name="connsiteX12" fmla="*/ 954881 w 1745456"/>
                <a:gd name="connsiteY12" fmla="*/ 78581 h 569119"/>
                <a:gd name="connsiteX13" fmla="*/ 608409 w 1745456"/>
                <a:gd name="connsiteY13" fmla="*/ 322660 h 569119"/>
                <a:gd name="connsiteX14" fmla="*/ 438150 w 1745456"/>
                <a:gd name="connsiteY14" fmla="*/ 46435 h 569119"/>
                <a:gd name="connsiteX15" fmla="*/ 147637 w 1745456"/>
                <a:gd name="connsiteY15" fmla="*/ 176213 h 569119"/>
                <a:gd name="connsiteX16" fmla="*/ 123825 w 1745456"/>
                <a:gd name="connsiteY16" fmla="*/ 0 h 569119"/>
                <a:gd name="connsiteX17" fmla="*/ 55960 w 1745456"/>
                <a:gd name="connsiteY17" fmla="*/ 67866 h 569119"/>
                <a:gd name="connsiteX18" fmla="*/ 0 w 1745456"/>
                <a:gd name="connsiteY18" fmla="*/ 147638 h 56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45456" h="569119">
                  <a:moveTo>
                    <a:pt x="0" y="147638"/>
                  </a:moveTo>
                  <a:lnTo>
                    <a:pt x="48815" y="421481"/>
                  </a:lnTo>
                  <a:lnTo>
                    <a:pt x="359568" y="244078"/>
                  </a:lnTo>
                  <a:lnTo>
                    <a:pt x="591740" y="569119"/>
                  </a:lnTo>
                  <a:lnTo>
                    <a:pt x="1000125" y="277416"/>
                  </a:lnTo>
                  <a:lnTo>
                    <a:pt x="1296590" y="467916"/>
                  </a:lnTo>
                  <a:lnTo>
                    <a:pt x="1464468" y="185738"/>
                  </a:lnTo>
                  <a:lnTo>
                    <a:pt x="1745456" y="382191"/>
                  </a:lnTo>
                  <a:lnTo>
                    <a:pt x="1683543" y="244078"/>
                  </a:lnTo>
                  <a:lnTo>
                    <a:pt x="1615678" y="141685"/>
                  </a:lnTo>
                  <a:lnTo>
                    <a:pt x="1381125" y="45244"/>
                  </a:lnTo>
                  <a:lnTo>
                    <a:pt x="1260871" y="250031"/>
                  </a:lnTo>
                  <a:lnTo>
                    <a:pt x="954881" y="78581"/>
                  </a:lnTo>
                  <a:lnTo>
                    <a:pt x="608409" y="322660"/>
                  </a:lnTo>
                  <a:lnTo>
                    <a:pt x="438150" y="46435"/>
                  </a:lnTo>
                  <a:lnTo>
                    <a:pt x="147637" y="176213"/>
                  </a:lnTo>
                  <a:lnTo>
                    <a:pt x="123825" y="0"/>
                  </a:lnTo>
                  <a:lnTo>
                    <a:pt x="55960" y="67866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3415D9-6728-4C0C-B259-CF12EAC2BB28}"/>
                </a:ext>
              </a:extLst>
            </p:cNvPr>
            <p:cNvSpPr/>
            <p:nvPr/>
          </p:nvSpPr>
          <p:spPr>
            <a:xfrm>
              <a:off x="1654104" y="1934247"/>
              <a:ext cx="2017680" cy="846725"/>
            </a:xfrm>
            <a:custGeom>
              <a:avLst/>
              <a:gdLst>
                <a:gd name="connsiteX0" fmla="*/ 0 w 2022383"/>
                <a:gd name="connsiteY0" fmla="*/ 264405 h 846725"/>
                <a:gd name="connsiteX1" fmla="*/ 229781 w 2022383"/>
                <a:gd name="connsiteY1" fmla="*/ 667308 h 846725"/>
                <a:gd name="connsiteX2" fmla="*/ 492612 w 2022383"/>
                <a:gd name="connsiteY2" fmla="*/ 391886 h 846725"/>
                <a:gd name="connsiteX3" fmla="*/ 810527 w 2022383"/>
                <a:gd name="connsiteY3" fmla="*/ 846725 h 846725"/>
                <a:gd name="connsiteX4" fmla="*/ 1226020 w 2022383"/>
                <a:gd name="connsiteY4" fmla="*/ 469004 h 846725"/>
                <a:gd name="connsiteX5" fmla="*/ 1503016 w 2022383"/>
                <a:gd name="connsiteY5" fmla="*/ 730261 h 846725"/>
                <a:gd name="connsiteX6" fmla="*/ 1806767 w 2022383"/>
                <a:gd name="connsiteY6" fmla="*/ 350966 h 846725"/>
                <a:gd name="connsiteX7" fmla="*/ 1995627 w 2022383"/>
                <a:gd name="connsiteY7" fmla="*/ 643700 h 846725"/>
                <a:gd name="connsiteX8" fmla="*/ 2022383 w 2022383"/>
                <a:gd name="connsiteY8" fmla="*/ 453266 h 846725"/>
                <a:gd name="connsiteX9" fmla="*/ 2011366 w 2022383"/>
                <a:gd name="connsiteY9" fmla="*/ 339949 h 846725"/>
                <a:gd name="connsiteX10" fmla="*/ 2012940 w 2022383"/>
                <a:gd name="connsiteY10" fmla="*/ 251814 h 846725"/>
                <a:gd name="connsiteX11" fmla="*/ 1762699 w 2022383"/>
                <a:gd name="connsiteY11" fmla="*/ 45641 h 846725"/>
                <a:gd name="connsiteX12" fmla="*/ 1515607 w 2022383"/>
                <a:gd name="connsiteY12" fmla="*/ 385591 h 846725"/>
                <a:gd name="connsiteX13" fmla="*/ 1208708 w 2022383"/>
                <a:gd name="connsiteY13" fmla="*/ 160532 h 846725"/>
                <a:gd name="connsiteX14" fmla="*/ 785346 w 2022383"/>
                <a:gd name="connsiteY14" fmla="*/ 502055 h 846725"/>
                <a:gd name="connsiteX15" fmla="*/ 519367 w 2022383"/>
                <a:gd name="connsiteY15" fmla="*/ 108595 h 846725"/>
                <a:gd name="connsiteX16" fmla="*/ 201452 w 2022383"/>
                <a:gd name="connsiteY16" fmla="*/ 308472 h 846725"/>
                <a:gd name="connsiteX17" fmla="*/ 77119 w 2022383"/>
                <a:gd name="connsiteY17" fmla="*/ 0 h 846725"/>
                <a:gd name="connsiteX18" fmla="*/ 37773 w 2022383"/>
                <a:gd name="connsiteY18" fmla="*/ 114890 h 846725"/>
                <a:gd name="connsiteX19" fmla="*/ 12591 w 2022383"/>
                <a:gd name="connsiteY19" fmla="*/ 203025 h 846725"/>
                <a:gd name="connsiteX20" fmla="*/ 0 w 2022383"/>
                <a:gd name="connsiteY20" fmla="*/ 264405 h 846725"/>
                <a:gd name="connsiteX0" fmla="*/ 0 w 2022383"/>
                <a:gd name="connsiteY0" fmla="*/ 264405 h 846725"/>
                <a:gd name="connsiteX1" fmla="*/ 229781 w 2022383"/>
                <a:gd name="connsiteY1" fmla="*/ 667308 h 846725"/>
                <a:gd name="connsiteX2" fmla="*/ 492612 w 2022383"/>
                <a:gd name="connsiteY2" fmla="*/ 391886 h 846725"/>
                <a:gd name="connsiteX3" fmla="*/ 810527 w 2022383"/>
                <a:gd name="connsiteY3" fmla="*/ 846725 h 846725"/>
                <a:gd name="connsiteX4" fmla="*/ 1226020 w 2022383"/>
                <a:gd name="connsiteY4" fmla="*/ 469004 h 846725"/>
                <a:gd name="connsiteX5" fmla="*/ 1503016 w 2022383"/>
                <a:gd name="connsiteY5" fmla="*/ 730261 h 846725"/>
                <a:gd name="connsiteX6" fmla="*/ 1806767 w 2022383"/>
                <a:gd name="connsiteY6" fmla="*/ 350966 h 846725"/>
                <a:gd name="connsiteX7" fmla="*/ 1995627 w 2022383"/>
                <a:gd name="connsiteY7" fmla="*/ 643700 h 846725"/>
                <a:gd name="connsiteX8" fmla="*/ 2022383 w 2022383"/>
                <a:gd name="connsiteY8" fmla="*/ 453266 h 846725"/>
                <a:gd name="connsiteX9" fmla="*/ 2011366 w 2022383"/>
                <a:gd name="connsiteY9" fmla="*/ 339949 h 846725"/>
                <a:gd name="connsiteX10" fmla="*/ 2012940 w 2022383"/>
                <a:gd name="connsiteY10" fmla="*/ 251814 h 846725"/>
                <a:gd name="connsiteX11" fmla="*/ 1762699 w 2022383"/>
                <a:gd name="connsiteY11" fmla="*/ 45641 h 846725"/>
                <a:gd name="connsiteX12" fmla="*/ 1515607 w 2022383"/>
                <a:gd name="connsiteY12" fmla="*/ 385591 h 846725"/>
                <a:gd name="connsiteX13" fmla="*/ 1208708 w 2022383"/>
                <a:gd name="connsiteY13" fmla="*/ 160532 h 846725"/>
                <a:gd name="connsiteX14" fmla="*/ 785346 w 2022383"/>
                <a:gd name="connsiteY14" fmla="*/ 502055 h 846725"/>
                <a:gd name="connsiteX15" fmla="*/ 519367 w 2022383"/>
                <a:gd name="connsiteY15" fmla="*/ 108595 h 846725"/>
                <a:gd name="connsiteX16" fmla="*/ 217190 w 2022383"/>
                <a:gd name="connsiteY16" fmla="*/ 292733 h 846725"/>
                <a:gd name="connsiteX17" fmla="*/ 77119 w 2022383"/>
                <a:gd name="connsiteY17" fmla="*/ 0 h 846725"/>
                <a:gd name="connsiteX18" fmla="*/ 37773 w 2022383"/>
                <a:gd name="connsiteY18" fmla="*/ 114890 h 846725"/>
                <a:gd name="connsiteX19" fmla="*/ 12591 w 2022383"/>
                <a:gd name="connsiteY19" fmla="*/ 203025 h 846725"/>
                <a:gd name="connsiteX20" fmla="*/ 0 w 2022383"/>
                <a:gd name="connsiteY20" fmla="*/ 264405 h 846725"/>
                <a:gd name="connsiteX0" fmla="*/ 0 w 2022383"/>
                <a:gd name="connsiteY0" fmla="*/ 264405 h 846725"/>
                <a:gd name="connsiteX1" fmla="*/ 225059 w 2022383"/>
                <a:gd name="connsiteY1" fmla="*/ 649996 h 846725"/>
                <a:gd name="connsiteX2" fmla="*/ 492612 w 2022383"/>
                <a:gd name="connsiteY2" fmla="*/ 391886 h 846725"/>
                <a:gd name="connsiteX3" fmla="*/ 810527 w 2022383"/>
                <a:gd name="connsiteY3" fmla="*/ 846725 h 846725"/>
                <a:gd name="connsiteX4" fmla="*/ 1226020 w 2022383"/>
                <a:gd name="connsiteY4" fmla="*/ 469004 h 846725"/>
                <a:gd name="connsiteX5" fmla="*/ 1503016 w 2022383"/>
                <a:gd name="connsiteY5" fmla="*/ 730261 h 846725"/>
                <a:gd name="connsiteX6" fmla="*/ 1806767 w 2022383"/>
                <a:gd name="connsiteY6" fmla="*/ 350966 h 846725"/>
                <a:gd name="connsiteX7" fmla="*/ 1995627 w 2022383"/>
                <a:gd name="connsiteY7" fmla="*/ 643700 h 846725"/>
                <a:gd name="connsiteX8" fmla="*/ 2022383 w 2022383"/>
                <a:gd name="connsiteY8" fmla="*/ 453266 h 846725"/>
                <a:gd name="connsiteX9" fmla="*/ 2011366 w 2022383"/>
                <a:gd name="connsiteY9" fmla="*/ 339949 h 846725"/>
                <a:gd name="connsiteX10" fmla="*/ 2012940 w 2022383"/>
                <a:gd name="connsiteY10" fmla="*/ 251814 h 846725"/>
                <a:gd name="connsiteX11" fmla="*/ 1762699 w 2022383"/>
                <a:gd name="connsiteY11" fmla="*/ 45641 h 846725"/>
                <a:gd name="connsiteX12" fmla="*/ 1515607 w 2022383"/>
                <a:gd name="connsiteY12" fmla="*/ 385591 h 846725"/>
                <a:gd name="connsiteX13" fmla="*/ 1208708 w 2022383"/>
                <a:gd name="connsiteY13" fmla="*/ 160532 h 846725"/>
                <a:gd name="connsiteX14" fmla="*/ 785346 w 2022383"/>
                <a:gd name="connsiteY14" fmla="*/ 502055 h 846725"/>
                <a:gd name="connsiteX15" fmla="*/ 519367 w 2022383"/>
                <a:gd name="connsiteY15" fmla="*/ 108595 h 846725"/>
                <a:gd name="connsiteX16" fmla="*/ 217190 w 2022383"/>
                <a:gd name="connsiteY16" fmla="*/ 292733 h 846725"/>
                <a:gd name="connsiteX17" fmla="*/ 77119 w 2022383"/>
                <a:gd name="connsiteY17" fmla="*/ 0 h 846725"/>
                <a:gd name="connsiteX18" fmla="*/ 37773 w 2022383"/>
                <a:gd name="connsiteY18" fmla="*/ 114890 h 846725"/>
                <a:gd name="connsiteX19" fmla="*/ 12591 w 2022383"/>
                <a:gd name="connsiteY19" fmla="*/ 203025 h 846725"/>
                <a:gd name="connsiteX20" fmla="*/ 0 w 2022383"/>
                <a:gd name="connsiteY20" fmla="*/ 264405 h 846725"/>
                <a:gd name="connsiteX0" fmla="*/ 0 w 2022401"/>
                <a:gd name="connsiteY0" fmla="*/ 264405 h 846725"/>
                <a:gd name="connsiteX1" fmla="*/ 225059 w 2022401"/>
                <a:gd name="connsiteY1" fmla="*/ 649996 h 846725"/>
                <a:gd name="connsiteX2" fmla="*/ 492612 w 2022401"/>
                <a:gd name="connsiteY2" fmla="*/ 391886 h 846725"/>
                <a:gd name="connsiteX3" fmla="*/ 810527 w 2022401"/>
                <a:gd name="connsiteY3" fmla="*/ 846725 h 846725"/>
                <a:gd name="connsiteX4" fmla="*/ 1226020 w 2022401"/>
                <a:gd name="connsiteY4" fmla="*/ 469004 h 846725"/>
                <a:gd name="connsiteX5" fmla="*/ 1503016 w 2022401"/>
                <a:gd name="connsiteY5" fmla="*/ 730261 h 846725"/>
                <a:gd name="connsiteX6" fmla="*/ 1806767 w 2022401"/>
                <a:gd name="connsiteY6" fmla="*/ 350966 h 846725"/>
                <a:gd name="connsiteX7" fmla="*/ 1995627 w 2022401"/>
                <a:gd name="connsiteY7" fmla="*/ 643700 h 846725"/>
                <a:gd name="connsiteX8" fmla="*/ 2022383 w 2022401"/>
                <a:gd name="connsiteY8" fmla="*/ 453266 h 846725"/>
                <a:gd name="connsiteX9" fmla="*/ 2022382 w 2022401"/>
                <a:gd name="connsiteY9" fmla="*/ 339949 h 846725"/>
                <a:gd name="connsiteX10" fmla="*/ 2012940 w 2022401"/>
                <a:gd name="connsiteY10" fmla="*/ 251814 h 846725"/>
                <a:gd name="connsiteX11" fmla="*/ 1762699 w 2022401"/>
                <a:gd name="connsiteY11" fmla="*/ 45641 h 846725"/>
                <a:gd name="connsiteX12" fmla="*/ 1515607 w 2022401"/>
                <a:gd name="connsiteY12" fmla="*/ 385591 h 846725"/>
                <a:gd name="connsiteX13" fmla="*/ 1208708 w 2022401"/>
                <a:gd name="connsiteY13" fmla="*/ 160532 h 846725"/>
                <a:gd name="connsiteX14" fmla="*/ 785346 w 2022401"/>
                <a:gd name="connsiteY14" fmla="*/ 502055 h 846725"/>
                <a:gd name="connsiteX15" fmla="*/ 519367 w 2022401"/>
                <a:gd name="connsiteY15" fmla="*/ 108595 h 846725"/>
                <a:gd name="connsiteX16" fmla="*/ 217190 w 2022401"/>
                <a:gd name="connsiteY16" fmla="*/ 292733 h 846725"/>
                <a:gd name="connsiteX17" fmla="*/ 77119 w 2022401"/>
                <a:gd name="connsiteY17" fmla="*/ 0 h 846725"/>
                <a:gd name="connsiteX18" fmla="*/ 37773 w 2022401"/>
                <a:gd name="connsiteY18" fmla="*/ 114890 h 846725"/>
                <a:gd name="connsiteX19" fmla="*/ 12591 w 2022401"/>
                <a:gd name="connsiteY19" fmla="*/ 203025 h 846725"/>
                <a:gd name="connsiteX20" fmla="*/ 0 w 2022401"/>
                <a:gd name="connsiteY20" fmla="*/ 264405 h 846725"/>
                <a:gd name="connsiteX0" fmla="*/ 0 w 2023957"/>
                <a:gd name="connsiteY0" fmla="*/ 264405 h 846725"/>
                <a:gd name="connsiteX1" fmla="*/ 225059 w 2023957"/>
                <a:gd name="connsiteY1" fmla="*/ 649996 h 846725"/>
                <a:gd name="connsiteX2" fmla="*/ 492612 w 2023957"/>
                <a:gd name="connsiteY2" fmla="*/ 391886 h 846725"/>
                <a:gd name="connsiteX3" fmla="*/ 810527 w 2023957"/>
                <a:gd name="connsiteY3" fmla="*/ 846725 h 846725"/>
                <a:gd name="connsiteX4" fmla="*/ 1226020 w 2023957"/>
                <a:gd name="connsiteY4" fmla="*/ 469004 h 846725"/>
                <a:gd name="connsiteX5" fmla="*/ 1503016 w 2023957"/>
                <a:gd name="connsiteY5" fmla="*/ 730261 h 846725"/>
                <a:gd name="connsiteX6" fmla="*/ 1806767 w 2023957"/>
                <a:gd name="connsiteY6" fmla="*/ 350966 h 846725"/>
                <a:gd name="connsiteX7" fmla="*/ 1995627 w 2023957"/>
                <a:gd name="connsiteY7" fmla="*/ 643700 h 846725"/>
                <a:gd name="connsiteX8" fmla="*/ 2023957 w 2023957"/>
                <a:gd name="connsiteY8" fmla="*/ 520941 h 846725"/>
                <a:gd name="connsiteX9" fmla="*/ 2022382 w 2023957"/>
                <a:gd name="connsiteY9" fmla="*/ 339949 h 846725"/>
                <a:gd name="connsiteX10" fmla="*/ 2012940 w 2023957"/>
                <a:gd name="connsiteY10" fmla="*/ 251814 h 846725"/>
                <a:gd name="connsiteX11" fmla="*/ 1762699 w 2023957"/>
                <a:gd name="connsiteY11" fmla="*/ 45641 h 846725"/>
                <a:gd name="connsiteX12" fmla="*/ 1515607 w 2023957"/>
                <a:gd name="connsiteY12" fmla="*/ 385591 h 846725"/>
                <a:gd name="connsiteX13" fmla="*/ 1208708 w 2023957"/>
                <a:gd name="connsiteY13" fmla="*/ 160532 h 846725"/>
                <a:gd name="connsiteX14" fmla="*/ 785346 w 2023957"/>
                <a:gd name="connsiteY14" fmla="*/ 502055 h 846725"/>
                <a:gd name="connsiteX15" fmla="*/ 519367 w 2023957"/>
                <a:gd name="connsiteY15" fmla="*/ 108595 h 846725"/>
                <a:gd name="connsiteX16" fmla="*/ 217190 w 2023957"/>
                <a:gd name="connsiteY16" fmla="*/ 292733 h 846725"/>
                <a:gd name="connsiteX17" fmla="*/ 77119 w 2023957"/>
                <a:gd name="connsiteY17" fmla="*/ 0 h 846725"/>
                <a:gd name="connsiteX18" fmla="*/ 37773 w 2023957"/>
                <a:gd name="connsiteY18" fmla="*/ 114890 h 846725"/>
                <a:gd name="connsiteX19" fmla="*/ 12591 w 2023957"/>
                <a:gd name="connsiteY19" fmla="*/ 203025 h 846725"/>
                <a:gd name="connsiteX20" fmla="*/ 0 w 2023957"/>
                <a:gd name="connsiteY20" fmla="*/ 264405 h 846725"/>
                <a:gd name="connsiteX0" fmla="*/ 0 w 2022401"/>
                <a:gd name="connsiteY0" fmla="*/ 264405 h 846725"/>
                <a:gd name="connsiteX1" fmla="*/ 225059 w 2022401"/>
                <a:gd name="connsiteY1" fmla="*/ 649996 h 846725"/>
                <a:gd name="connsiteX2" fmla="*/ 492612 w 2022401"/>
                <a:gd name="connsiteY2" fmla="*/ 391886 h 846725"/>
                <a:gd name="connsiteX3" fmla="*/ 810527 w 2022401"/>
                <a:gd name="connsiteY3" fmla="*/ 846725 h 846725"/>
                <a:gd name="connsiteX4" fmla="*/ 1226020 w 2022401"/>
                <a:gd name="connsiteY4" fmla="*/ 469004 h 846725"/>
                <a:gd name="connsiteX5" fmla="*/ 1503016 w 2022401"/>
                <a:gd name="connsiteY5" fmla="*/ 730261 h 846725"/>
                <a:gd name="connsiteX6" fmla="*/ 1806767 w 2022401"/>
                <a:gd name="connsiteY6" fmla="*/ 350966 h 846725"/>
                <a:gd name="connsiteX7" fmla="*/ 1995627 w 2022401"/>
                <a:gd name="connsiteY7" fmla="*/ 643700 h 846725"/>
                <a:gd name="connsiteX8" fmla="*/ 2022383 w 2022401"/>
                <a:gd name="connsiteY8" fmla="*/ 520941 h 846725"/>
                <a:gd name="connsiteX9" fmla="*/ 2022382 w 2022401"/>
                <a:gd name="connsiteY9" fmla="*/ 339949 h 846725"/>
                <a:gd name="connsiteX10" fmla="*/ 2012940 w 2022401"/>
                <a:gd name="connsiteY10" fmla="*/ 251814 h 846725"/>
                <a:gd name="connsiteX11" fmla="*/ 1762699 w 2022401"/>
                <a:gd name="connsiteY11" fmla="*/ 45641 h 846725"/>
                <a:gd name="connsiteX12" fmla="*/ 1515607 w 2022401"/>
                <a:gd name="connsiteY12" fmla="*/ 385591 h 846725"/>
                <a:gd name="connsiteX13" fmla="*/ 1208708 w 2022401"/>
                <a:gd name="connsiteY13" fmla="*/ 160532 h 846725"/>
                <a:gd name="connsiteX14" fmla="*/ 785346 w 2022401"/>
                <a:gd name="connsiteY14" fmla="*/ 502055 h 846725"/>
                <a:gd name="connsiteX15" fmla="*/ 519367 w 2022401"/>
                <a:gd name="connsiteY15" fmla="*/ 108595 h 846725"/>
                <a:gd name="connsiteX16" fmla="*/ 217190 w 2022401"/>
                <a:gd name="connsiteY16" fmla="*/ 292733 h 846725"/>
                <a:gd name="connsiteX17" fmla="*/ 77119 w 2022401"/>
                <a:gd name="connsiteY17" fmla="*/ 0 h 846725"/>
                <a:gd name="connsiteX18" fmla="*/ 37773 w 2022401"/>
                <a:gd name="connsiteY18" fmla="*/ 114890 h 846725"/>
                <a:gd name="connsiteX19" fmla="*/ 12591 w 2022401"/>
                <a:gd name="connsiteY19" fmla="*/ 203025 h 846725"/>
                <a:gd name="connsiteX20" fmla="*/ 0 w 2022401"/>
                <a:gd name="connsiteY20" fmla="*/ 264405 h 846725"/>
                <a:gd name="connsiteX0" fmla="*/ 0 w 2022401"/>
                <a:gd name="connsiteY0" fmla="*/ 264405 h 846725"/>
                <a:gd name="connsiteX1" fmla="*/ 225059 w 2022401"/>
                <a:gd name="connsiteY1" fmla="*/ 649996 h 846725"/>
                <a:gd name="connsiteX2" fmla="*/ 492612 w 2022401"/>
                <a:gd name="connsiteY2" fmla="*/ 391886 h 846725"/>
                <a:gd name="connsiteX3" fmla="*/ 810527 w 2022401"/>
                <a:gd name="connsiteY3" fmla="*/ 846725 h 846725"/>
                <a:gd name="connsiteX4" fmla="*/ 1226020 w 2022401"/>
                <a:gd name="connsiteY4" fmla="*/ 469004 h 846725"/>
                <a:gd name="connsiteX5" fmla="*/ 1503016 w 2022401"/>
                <a:gd name="connsiteY5" fmla="*/ 730261 h 846725"/>
                <a:gd name="connsiteX6" fmla="*/ 1806767 w 2022401"/>
                <a:gd name="connsiteY6" fmla="*/ 350966 h 846725"/>
                <a:gd name="connsiteX7" fmla="*/ 1995627 w 2022401"/>
                <a:gd name="connsiteY7" fmla="*/ 651569 h 846725"/>
                <a:gd name="connsiteX8" fmla="*/ 2022383 w 2022401"/>
                <a:gd name="connsiteY8" fmla="*/ 520941 h 846725"/>
                <a:gd name="connsiteX9" fmla="*/ 2022382 w 2022401"/>
                <a:gd name="connsiteY9" fmla="*/ 339949 h 846725"/>
                <a:gd name="connsiteX10" fmla="*/ 2012940 w 2022401"/>
                <a:gd name="connsiteY10" fmla="*/ 251814 h 846725"/>
                <a:gd name="connsiteX11" fmla="*/ 1762699 w 2022401"/>
                <a:gd name="connsiteY11" fmla="*/ 45641 h 846725"/>
                <a:gd name="connsiteX12" fmla="*/ 1515607 w 2022401"/>
                <a:gd name="connsiteY12" fmla="*/ 385591 h 846725"/>
                <a:gd name="connsiteX13" fmla="*/ 1208708 w 2022401"/>
                <a:gd name="connsiteY13" fmla="*/ 160532 h 846725"/>
                <a:gd name="connsiteX14" fmla="*/ 785346 w 2022401"/>
                <a:gd name="connsiteY14" fmla="*/ 502055 h 846725"/>
                <a:gd name="connsiteX15" fmla="*/ 519367 w 2022401"/>
                <a:gd name="connsiteY15" fmla="*/ 108595 h 846725"/>
                <a:gd name="connsiteX16" fmla="*/ 217190 w 2022401"/>
                <a:gd name="connsiteY16" fmla="*/ 292733 h 846725"/>
                <a:gd name="connsiteX17" fmla="*/ 77119 w 2022401"/>
                <a:gd name="connsiteY17" fmla="*/ 0 h 846725"/>
                <a:gd name="connsiteX18" fmla="*/ 37773 w 2022401"/>
                <a:gd name="connsiteY18" fmla="*/ 114890 h 846725"/>
                <a:gd name="connsiteX19" fmla="*/ 12591 w 2022401"/>
                <a:gd name="connsiteY19" fmla="*/ 203025 h 846725"/>
                <a:gd name="connsiteX20" fmla="*/ 0 w 2022401"/>
                <a:gd name="connsiteY20" fmla="*/ 264405 h 846725"/>
                <a:gd name="connsiteX0" fmla="*/ 0 w 2012958"/>
                <a:gd name="connsiteY0" fmla="*/ 289586 h 846725"/>
                <a:gd name="connsiteX1" fmla="*/ 215616 w 2012958"/>
                <a:gd name="connsiteY1" fmla="*/ 649996 h 846725"/>
                <a:gd name="connsiteX2" fmla="*/ 483169 w 2012958"/>
                <a:gd name="connsiteY2" fmla="*/ 391886 h 846725"/>
                <a:gd name="connsiteX3" fmla="*/ 801084 w 2012958"/>
                <a:gd name="connsiteY3" fmla="*/ 846725 h 846725"/>
                <a:gd name="connsiteX4" fmla="*/ 1216577 w 2012958"/>
                <a:gd name="connsiteY4" fmla="*/ 469004 h 846725"/>
                <a:gd name="connsiteX5" fmla="*/ 1493573 w 2012958"/>
                <a:gd name="connsiteY5" fmla="*/ 730261 h 846725"/>
                <a:gd name="connsiteX6" fmla="*/ 1797324 w 2012958"/>
                <a:gd name="connsiteY6" fmla="*/ 350966 h 846725"/>
                <a:gd name="connsiteX7" fmla="*/ 1986184 w 2012958"/>
                <a:gd name="connsiteY7" fmla="*/ 651569 h 846725"/>
                <a:gd name="connsiteX8" fmla="*/ 2012940 w 2012958"/>
                <a:gd name="connsiteY8" fmla="*/ 520941 h 846725"/>
                <a:gd name="connsiteX9" fmla="*/ 2012939 w 2012958"/>
                <a:gd name="connsiteY9" fmla="*/ 339949 h 846725"/>
                <a:gd name="connsiteX10" fmla="*/ 2003497 w 2012958"/>
                <a:gd name="connsiteY10" fmla="*/ 251814 h 846725"/>
                <a:gd name="connsiteX11" fmla="*/ 1753256 w 2012958"/>
                <a:gd name="connsiteY11" fmla="*/ 45641 h 846725"/>
                <a:gd name="connsiteX12" fmla="*/ 1506164 w 2012958"/>
                <a:gd name="connsiteY12" fmla="*/ 385591 h 846725"/>
                <a:gd name="connsiteX13" fmla="*/ 1199265 w 2012958"/>
                <a:gd name="connsiteY13" fmla="*/ 160532 h 846725"/>
                <a:gd name="connsiteX14" fmla="*/ 775903 w 2012958"/>
                <a:gd name="connsiteY14" fmla="*/ 502055 h 846725"/>
                <a:gd name="connsiteX15" fmla="*/ 509924 w 2012958"/>
                <a:gd name="connsiteY15" fmla="*/ 108595 h 846725"/>
                <a:gd name="connsiteX16" fmla="*/ 207747 w 2012958"/>
                <a:gd name="connsiteY16" fmla="*/ 292733 h 846725"/>
                <a:gd name="connsiteX17" fmla="*/ 67676 w 2012958"/>
                <a:gd name="connsiteY17" fmla="*/ 0 h 846725"/>
                <a:gd name="connsiteX18" fmla="*/ 28330 w 2012958"/>
                <a:gd name="connsiteY18" fmla="*/ 114890 h 846725"/>
                <a:gd name="connsiteX19" fmla="*/ 3148 w 2012958"/>
                <a:gd name="connsiteY19" fmla="*/ 203025 h 846725"/>
                <a:gd name="connsiteX20" fmla="*/ 0 w 2012958"/>
                <a:gd name="connsiteY20" fmla="*/ 289586 h 846725"/>
                <a:gd name="connsiteX0" fmla="*/ 0 w 2014532"/>
                <a:gd name="connsiteY0" fmla="*/ 288012 h 846725"/>
                <a:gd name="connsiteX1" fmla="*/ 217190 w 2014532"/>
                <a:gd name="connsiteY1" fmla="*/ 649996 h 846725"/>
                <a:gd name="connsiteX2" fmla="*/ 484743 w 2014532"/>
                <a:gd name="connsiteY2" fmla="*/ 391886 h 846725"/>
                <a:gd name="connsiteX3" fmla="*/ 802658 w 2014532"/>
                <a:gd name="connsiteY3" fmla="*/ 846725 h 846725"/>
                <a:gd name="connsiteX4" fmla="*/ 1218151 w 2014532"/>
                <a:gd name="connsiteY4" fmla="*/ 469004 h 846725"/>
                <a:gd name="connsiteX5" fmla="*/ 1495147 w 2014532"/>
                <a:gd name="connsiteY5" fmla="*/ 730261 h 846725"/>
                <a:gd name="connsiteX6" fmla="*/ 1798898 w 2014532"/>
                <a:gd name="connsiteY6" fmla="*/ 350966 h 846725"/>
                <a:gd name="connsiteX7" fmla="*/ 1987758 w 2014532"/>
                <a:gd name="connsiteY7" fmla="*/ 651569 h 846725"/>
                <a:gd name="connsiteX8" fmla="*/ 2014514 w 2014532"/>
                <a:gd name="connsiteY8" fmla="*/ 520941 h 846725"/>
                <a:gd name="connsiteX9" fmla="*/ 2014513 w 2014532"/>
                <a:gd name="connsiteY9" fmla="*/ 339949 h 846725"/>
                <a:gd name="connsiteX10" fmla="*/ 2005071 w 2014532"/>
                <a:gd name="connsiteY10" fmla="*/ 251814 h 846725"/>
                <a:gd name="connsiteX11" fmla="*/ 1754830 w 2014532"/>
                <a:gd name="connsiteY11" fmla="*/ 45641 h 846725"/>
                <a:gd name="connsiteX12" fmla="*/ 1507738 w 2014532"/>
                <a:gd name="connsiteY12" fmla="*/ 385591 h 846725"/>
                <a:gd name="connsiteX13" fmla="*/ 1200839 w 2014532"/>
                <a:gd name="connsiteY13" fmla="*/ 160532 h 846725"/>
                <a:gd name="connsiteX14" fmla="*/ 777477 w 2014532"/>
                <a:gd name="connsiteY14" fmla="*/ 502055 h 846725"/>
                <a:gd name="connsiteX15" fmla="*/ 511498 w 2014532"/>
                <a:gd name="connsiteY15" fmla="*/ 108595 h 846725"/>
                <a:gd name="connsiteX16" fmla="*/ 209321 w 2014532"/>
                <a:gd name="connsiteY16" fmla="*/ 292733 h 846725"/>
                <a:gd name="connsiteX17" fmla="*/ 69250 w 2014532"/>
                <a:gd name="connsiteY17" fmla="*/ 0 h 846725"/>
                <a:gd name="connsiteX18" fmla="*/ 29904 w 2014532"/>
                <a:gd name="connsiteY18" fmla="*/ 114890 h 846725"/>
                <a:gd name="connsiteX19" fmla="*/ 4722 w 2014532"/>
                <a:gd name="connsiteY19" fmla="*/ 203025 h 846725"/>
                <a:gd name="connsiteX20" fmla="*/ 0 w 2014532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0886 w 2017680"/>
                <a:gd name="connsiteY12" fmla="*/ 385591 h 846725"/>
                <a:gd name="connsiteX13" fmla="*/ 1203987 w 2017680"/>
                <a:gd name="connsiteY13" fmla="*/ 160532 h 846725"/>
                <a:gd name="connsiteX14" fmla="*/ 780625 w 2017680"/>
                <a:gd name="connsiteY14" fmla="*/ 502055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0886 w 2017680"/>
                <a:gd name="connsiteY12" fmla="*/ 385591 h 846725"/>
                <a:gd name="connsiteX13" fmla="*/ 1203987 w 2017680"/>
                <a:gd name="connsiteY13" fmla="*/ 160532 h 846725"/>
                <a:gd name="connsiteX14" fmla="*/ 793216 w 2017680"/>
                <a:gd name="connsiteY14" fmla="*/ 476874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0886 w 2017680"/>
                <a:gd name="connsiteY12" fmla="*/ 385591 h 846725"/>
                <a:gd name="connsiteX13" fmla="*/ 1216577 w 2017680"/>
                <a:gd name="connsiteY13" fmla="*/ 163680 h 846725"/>
                <a:gd name="connsiteX14" fmla="*/ 793216 w 2017680"/>
                <a:gd name="connsiteY14" fmla="*/ 476874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2459 w 2017680"/>
                <a:gd name="connsiteY12" fmla="*/ 343098 h 846725"/>
                <a:gd name="connsiteX13" fmla="*/ 1216577 w 2017680"/>
                <a:gd name="connsiteY13" fmla="*/ 163680 h 846725"/>
                <a:gd name="connsiteX14" fmla="*/ 793216 w 2017680"/>
                <a:gd name="connsiteY14" fmla="*/ 476874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2459 w 2017680"/>
                <a:gd name="connsiteY12" fmla="*/ 343098 h 846725"/>
                <a:gd name="connsiteX13" fmla="*/ 1216577 w 2017680"/>
                <a:gd name="connsiteY13" fmla="*/ 163680 h 846725"/>
                <a:gd name="connsiteX14" fmla="*/ 786921 w 2017680"/>
                <a:gd name="connsiteY14" fmla="*/ 418642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7680" h="846725">
                  <a:moveTo>
                    <a:pt x="0" y="288012"/>
                  </a:moveTo>
                  <a:lnTo>
                    <a:pt x="220338" y="649996"/>
                  </a:lnTo>
                  <a:lnTo>
                    <a:pt x="487891" y="391886"/>
                  </a:lnTo>
                  <a:lnTo>
                    <a:pt x="805806" y="846725"/>
                  </a:lnTo>
                  <a:lnTo>
                    <a:pt x="1221299" y="469004"/>
                  </a:lnTo>
                  <a:lnTo>
                    <a:pt x="1498295" y="730261"/>
                  </a:lnTo>
                  <a:lnTo>
                    <a:pt x="1802046" y="350966"/>
                  </a:lnTo>
                  <a:lnTo>
                    <a:pt x="1990906" y="651569"/>
                  </a:lnTo>
                  <a:lnTo>
                    <a:pt x="2017662" y="520941"/>
                  </a:lnTo>
                  <a:cubicBezTo>
                    <a:pt x="2017662" y="483169"/>
                    <a:pt x="2017661" y="377721"/>
                    <a:pt x="2017661" y="339949"/>
                  </a:cubicBezTo>
                  <a:cubicBezTo>
                    <a:pt x="2018186" y="310571"/>
                    <a:pt x="2007694" y="281192"/>
                    <a:pt x="2008219" y="251814"/>
                  </a:cubicBezTo>
                  <a:lnTo>
                    <a:pt x="1757978" y="45641"/>
                  </a:lnTo>
                  <a:lnTo>
                    <a:pt x="1512459" y="343098"/>
                  </a:lnTo>
                  <a:lnTo>
                    <a:pt x="1216577" y="163680"/>
                  </a:lnTo>
                  <a:lnTo>
                    <a:pt x="786921" y="418642"/>
                  </a:lnTo>
                  <a:lnTo>
                    <a:pt x="514646" y="108595"/>
                  </a:lnTo>
                  <a:lnTo>
                    <a:pt x="212469" y="292733"/>
                  </a:lnTo>
                  <a:lnTo>
                    <a:pt x="72398" y="0"/>
                  </a:lnTo>
                  <a:lnTo>
                    <a:pt x="33052" y="114890"/>
                  </a:lnTo>
                  <a:lnTo>
                    <a:pt x="7870" y="203025"/>
                  </a:lnTo>
                  <a:lnTo>
                    <a:pt x="0" y="28801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8A9831-7461-4031-BD70-1BF671660D25}"/>
                </a:ext>
              </a:extLst>
            </p:cNvPr>
            <p:cNvSpPr/>
            <p:nvPr/>
          </p:nvSpPr>
          <p:spPr>
            <a:xfrm>
              <a:off x="1644591" y="2220685"/>
              <a:ext cx="2028747" cy="670456"/>
            </a:xfrm>
            <a:custGeom>
              <a:avLst/>
              <a:gdLst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0481 w 2016087"/>
                <a:gd name="connsiteY2" fmla="*/ 317916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413920 h 667308"/>
                <a:gd name="connsiteX14" fmla="*/ 491038 w 2016087"/>
                <a:gd name="connsiteY14" fmla="*/ 97578 h 667308"/>
                <a:gd name="connsiteX15" fmla="*/ 221912 w 2016087"/>
                <a:gd name="connsiteY15" fmla="*/ 281717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0481 w 2016087"/>
                <a:gd name="connsiteY2" fmla="*/ 317916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21912 w 2016087"/>
                <a:gd name="connsiteY15" fmla="*/ 281717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3628 w 2016087"/>
                <a:gd name="connsiteY2" fmla="*/ 384017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21912 w 2016087"/>
                <a:gd name="connsiteY15" fmla="*/ 281717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3628 w 2016087"/>
                <a:gd name="connsiteY2" fmla="*/ 384017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34502 w 2016087"/>
                <a:gd name="connsiteY15" fmla="*/ 297455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3628 w 2016087"/>
                <a:gd name="connsiteY2" fmla="*/ 384017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3619 w 2016087"/>
                <a:gd name="connsiteY6" fmla="*/ 308472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34502 w 2016087"/>
                <a:gd name="connsiteY15" fmla="*/ 297455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11017 w 2019234"/>
                <a:gd name="connsiteY0" fmla="*/ 319490 h 667308"/>
                <a:gd name="connsiteX1" fmla="*/ 286438 w 2019234"/>
                <a:gd name="connsiteY1" fmla="*/ 582321 h 667308"/>
                <a:gd name="connsiteX2" fmla="*/ 506775 w 2019234"/>
                <a:gd name="connsiteY2" fmla="*/ 384017 h 667308"/>
                <a:gd name="connsiteX3" fmla="*/ 826265 w 2019234"/>
                <a:gd name="connsiteY3" fmla="*/ 667308 h 667308"/>
                <a:gd name="connsiteX4" fmla="*/ 1232315 w 2019234"/>
                <a:gd name="connsiteY4" fmla="*/ 344671 h 667308"/>
                <a:gd name="connsiteX5" fmla="*/ 1484129 w 2019234"/>
                <a:gd name="connsiteY5" fmla="*/ 583894 h 667308"/>
                <a:gd name="connsiteX6" fmla="*/ 1806766 w 2019234"/>
                <a:gd name="connsiteY6" fmla="*/ 308472 h 667308"/>
                <a:gd name="connsiteX7" fmla="*/ 1972019 w 2019234"/>
                <a:gd name="connsiteY7" fmla="*/ 489464 h 667308"/>
                <a:gd name="connsiteX8" fmla="*/ 2001922 w 2019234"/>
                <a:gd name="connsiteY8" fmla="*/ 363557 h 667308"/>
                <a:gd name="connsiteX9" fmla="*/ 2019234 w 2019234"/>
                <a:gd name="connsiteY9" fmla="*/ 220338 h 667308"/>
                <a:gd name="connsiteX10" fmla="*/ 1813061 w 2019234"/>
                <a:gd name="connsiteY10" fmla="*/ 59806 h 667308"/>
                <a:gd name="connsiteX11" fmla="*/ 1518754 w 2019234"/>
                <a:gd name="connsiteY11" fmla="*/ 316342 h 667308"/>
                <a:gd name="connsiteX12" fmla="*/ 1240184 w 2019234"/>
                <a:gd name="connsiteY12" fmla="*/ 124334 h 667308"/>
                <a:gd name="connsiteX13" fmla="*/ 802657 w 2019234"/>
                <a:gd name="connsiteY13" fmla="*/ 390312 h 667308"/>
                <a:gd name="connsiteX14" fmla="*/ 494185 w 2019234"/>
                <a:gd name="connsiteY14" fmla="*/ 97578 h 667308"/>
                <a:gd name="connsiteX15" fmla="*/ 237649 w 2019234"/>
                <a:gd name="connsiteY15" fmla="*/ 297455 h 667308"/>
                <a:gd name="connsiteX16" fmla="*/ 12590 w 2019234"/>
                <a:gd name="connsiteY16" fmla="*/ 0 h 667308"/>
                <a:gd name="connsiteX17" fmla="*/ 0 w 2019234"/>
                <a:gd name="connsiteY17" fmla="*/ 70823 h 667308"/>
                <a:gd name="connsiteX18" fmla="*/ 4721 w 2019234"/>
                <a:gd name="connsiteY18" fmla="*/ 225059 h 667308"/>
                <a:gd name="connsiteX19" fmla="*/ 11017 w 2019234"/>
                <a:gd name="connsiteY19" fmla="*/ 319490 h 667308"/>
                <a:gd name="connsiteX0" fmla="*/ 11017 w 2019234"/>
                <a:gd name="connsiteY0" fmla="*/ 322638 h 670456"/>
                <a:gd name="connsiteX1" fmla="*/ 286438 w 2019234"/>
                <a:gd name="connsiteY1" fmla="*/ 585469 h 670456"/>
                <a:gd name="connsiteX2" fmla="*/ 506775 w 2019234"/>
                <a:gd name="connsiteY2" fmla="*/ 387165 h 670456"/>
                <a:gd name="connsiteX3" fmla="*/ 826265 w 2019234"/>
                <a:gd name="connsiteY3" fmla="*/ 670456 h 670456"/>
                <a:gd name="connsiteX4" fmla="*/ 1232315 w 2019234"/>
                <a:gd name="connsiteY4" fmla="*/ 347819 h 670456"/>
                <a:gd name="connsiteX5" fmla="*/ 1484129 w 2019234"/>
                <a:gd name="connsiteY5" fmla="*/ 587042 h 670456"/>
                <a:gd name="connsiteX6" fmla="*/ 1806766 w 2019234"/>
                <a:gd name="connsiteY6" fmla="*/ 311620 h 670456"/>
                <a:gd name="connsiteX7" fmla="*/ 1972019 w 2019234"/>
                <a:gd name="connsiteY7" fmla="*/ 492612 h 670456"/>
                <a:gd name="connsiteX8" fmla="*/ 2001922 w 2019234"/>
                <a:gd name="connsiteY8" fmla="*/ 366705 h 670456"/>
                <a:gd name="connsiteX9" fmla="*/ 2019234 w 2019234"/>
                <a:gd name="connsiteY9" fmla="*/ 223486 h 670456"/>
                <a:gd name="connsiteX10" fmla="*/ 1813061 w 2019234"/>
                <a:gd name="connsiteY10" fmla="*/ 62954 h 670456"/>
                <a:gd name="connsiteX11" fmla="*/ 1518754 w 2019234"/>
                <a:gd name="connsiteY11" fmla="*/ 319490 h 670456"/>
                <a:gd name="connsiteX12" fmla="*/ 1240184 w 2019234"/>
                <a:gd name="connsiteY12" fmla="*/ 127482 h 670456"/>
                <a:gd name="connsiteX13" fmla="*/ 802657 w 2019234"/>
                <a:gd name="connsiteY13" fmla="*/ 393460 h 670456"/>
                <a:gd name="connsiteX14" fmla="*/ 494185 w 2019234"/>
                <a:gd name="connsiteY14" fmla="*/ 100726 h 670456"/>
                <a:gd name="connsiteX15" fmla="*/ 237649 w 2019234"/>
                <a:gd name="connsiteY15" fmla="*/ 300603 h 670456"/>
                <a:gd name="connsiteX16" fmla="*/ 4720 w 2019234"/>
                <a:gd name="connsiteY16" fmla="*/ 0 h 670456"/>
                <a:gd name="connsiteX17" fmla="*/ 0 w 2019234"/>
                <a:gd name="connsiteY17" fmla="*/ 73971 h 670456"/>
                <a:gd name="connsiteX18" fmla="*/ 4721 w 2019234"/>
                <a:gd name="connsiteY18" fmla="*/ 228207 h 670456"/>
                <a:gd name="connsiteX19" fmla="*/ 11017 w 2019234"/>
                <a:gd name="connsiteY19" fmla="*/ 322638 h 670456"/>
                <a:gd name="connsiteX0" fmla="*/ 11017 w 2027104"/>
                <a:gd name="connsiteY0" fmla="*/ 322638 h 670456"/>
                <a:gd name="connsiteX1" fmla="*/ 286438 w 2027104"/>
                <a:gd name="connsiteY1" fmla="*/ 585469 h 670456"/>
                <a:gd name="connsiteX2" fmla="*/ 506775 w 2027104"/>
                <a:gd name="connsiteY2" fmla="*/ 387165 h 670456"/>
                <a:gd name="connsiteX3" fmla="*/ 826265 w 2027104"/>
                <a:gd name="connsiteY3" fmla="*/ 670456 h 670456"/>
                <a:gd name="connsiteX4" fmla="*/ 1232315 w 2027104"/>
                <a:gd name="connsiteY4" fmla="*/ 347819 h 670456"/>
                <a:gd name="connsiteX5" fmla="*/ 1484129 w 2027104"/>
                <a:gd name="connsiteY5" fmla="*/ 587042 h 670456"/>
                <a:gd name="connsiteX6" fmla="*/ 1806766 w 2027104"/>
                <a:gd name="connsiteY6" fmla="*/ 311620 h 670456"/>
                <a:gd name="connsiteX7" fmla="*/ 1972019 w 2027104"/>
                <a:gd name="connsiteY7" fmla="*/ 492612 h 670456"/>
                <a:gd name="connsiteX8" fmla="*/ 2001922 w 2027104"/>
                <a:gd name="connsiteY8" fmla="*/ 366705 h 670456"/>
                <a:gd name="connsiteX9" fmla="*/ 2027104 w 2027104"/>
                <a:gd name="connsiteY9" fmla="*/ 231355 h 670456"/>
                <a:gd name="connsiteX10" fmla="*/ 1813061 w 2027104"/>
                <a:gd name="connsiteY10" fmla="*/ 62954 h 670456"/>
                <a:gd name="connsiteX11" fmla="*/ 1518754 w 2027104"/>
                <a:gd name="connsiteY11" fmla="*/ 319490 h 670456"/>
                <a:gd name="connsiteX12" fmla="*/ 1240184 w 2027104"/>
                <a:gd name="connsiteY12" fmla="*/ 127482 h 670456"/>
                <a:gd name="connsiteX13" fmla="*/ 802657 w 2027104"/>
                <a:gd name="connsiteY13" fmla="*/ 393460 h 670456"/>
                <a:gd name="connsiteX14" fmla="*/ 494185 w 2027104"/>
                <a:gd name="connsiteY14" fmla="*/ 100726 h 670456"/>
                <a:gd name="connsiteX15" fmla="*/ 237649 w 2027104"/>
                <a:gd name="connsiteY15" fmla="*/ 300603 h 670456"/>
                <a:gd name="connsiteX16" fmla="*/ 4720 w 2027104"/>
                <a:gd name="connsiteY16" fmla="*/ 0 h 670456"/>
                <a:gd name="connsiteX17" fmla="*/ 0 w 2027104"/>
                <a:gd name="connsiteY17" fmla="*/ 73971 h 670456"/>
                <a:gd name="connsiteX18" fmla="*/ 4721 w 2027104"/>
                <a:gd name="connsiteY18" fmla="*/ 228207 h 670456"/>
                <a:gd name="connsiteX19" fmla="*/ 11017 w 2027104"/>
                <a:gd name="connsiteY19" fmla="*/ 322638 h 670456"/>
                <a:gd name="connsiteX0" fmla="*/ 12660 w 2028747"/>
                <a:gd name="connsiteY0" fmla="*/ 322638 h 670456"/>
                <a:gd name="connsiteX1" fmla="*/ 288081 w 2028747"/>
                <a:gd name="connsiteY1" fmla="*/ 585469 h 670456"/>
                <a:gd name="connsiteX2" fmla="*/ 508418 w 2028747"/>
                <a:gd name="connsiteY2" fmla="*/ 387165 h 670456"/>
                <a:gd name="connsiteX3" fmla="*/ 827908 w 2028747"/>
                <a:gd name="connsiteY3" fmla="*/ 670456 h 670456"/>
                <a:gd name="connsiteX4" fmla="*/ 1233958 w 2028747"/>
                <a:gd name="connsiteY4" fmla="*/ 347819 h 670456"/>
                <a:gd name="connsiteX5" fmla="*/ 1485772 w 2028747"/>
                <a:gd name="connsiteY5" fmla="*/ 587042 h 670456"/>
                <a:gd name="connsiteX6" fmla="*/ 1808409 w 2028747"/>
                <a:gd name="connsiteY6" fmla="*/ 311620 h 670456"/>
                <a:gd name="connsiteX7" fmla="*/ 1973662 w 2028747"/>
                <a:gd name="connsiteY7" fmla="*/ 492612 h 670456"/>
                <a:gd name="connsiteX8" fmla="*/ 2003565 w 2028747"/>
                <a:gd name="connsiteY8" fmla="*/ 366705 h 670456"/>
                <a:gd name="connsiteX9" fmla="*/ 2028747 w 2028747"/>
                <a:gd name="connsiteY9" fmla="*/ 231355 h 670456"/>
                <a:gd name="connsiteX10" fmla="*/ 1814704 w 2028747"/>
                <a:gd name="connsiteY10" fmla="*/ 62954 h 670456"/>
                <a:gd name="connsiteX11" fmla="*/ 1520397 w 2028747"/>
                <a:gd name="connsiteY11" fmla="*/ 319490 h 670456"/>
                <a:gd name="connsiteX12" fmla="*/ 1241827 w 2028747"/>
                <a:gd name="connsiteY12" fmla="*/ 127482 h 670456"/>
                <a:gd name="connsiteX13" fmla="*/ 804300 w 2028747"/>
                <a:gd name="connsiteY13" fmla="*/ 393460 h 670456"/>
                <a:gd name="connsiteX14" fmla="*/ 495828 w 2028747"/>
                <a:gd name="connsiteY14" fmla="*/ 100726 h 670456"/>
                <a:gd name="connsiteX15" fmla="*/ 239292 w 2028747"/>
                <a:gd name="connsiteY15" fmla="*/ 300603 h 670456"/>
                <a:gd name="connsiteX16" fmla="*/ 6363 w 2028747"/>
                <a:gd name="connsiteY16" fmla="*/ 0 h 670456"/>
                <a:gd name="connsiteX17" fmla="*/ 1643 w 2028747"/>
                <a:gd name="connsiteY17" fmla="*/ 73971 h 670456"/>
                <a:gd name="connsiteX18" fmla="*/ 69 w 2028747"/>
                <a:gd name="connsiteY18" fmla="*/ 207747 h 670456"/>
                <a:gd name="connsiteX19" fmla="*/ 12660 w 2028747"/>
                <a:gd name="connsiteY19" fmla="*/ 322638 h 670456"/>
                <a:gd name="connsiteX0" fmla="*/ 12660 w 2028747"/>
                <a:gd name="connsiteY0" fmla="*/ 322638 h 670456"/>
                <a:gd name="connsiteX1" fmla="*/ 288081 w 2028747"/>
                <a:gd name="connsiteY1" fmla="*/ 585469 h 670456"/>
                <a:gd name="connsiteX2" fmla="*/ 508418 w 2028747"/>
                <a:gd name="connsiteY2" fmla="*/ 387165 h 670456"/>
                <a:gd name="connsiteX3" fmla="*/ 827908 w 2028747"/>
                <a:gd name="connsiteY3" fmla="*/ 670456 h 670456"/>
                <a:gd name="connsiteX4" fmla="*/ 1233958 w 2028747"/>
                <a:gd name="connsiteY4" fmla="*/ 347819 h 670456"/>
                <a:gd name="connsiteX5" fmla="*/ 1485772 w 2028747"/>
                <a:gd name="connsiteY5" fmla="*/ 587042 h 670456"/>
                <a:gd name="connsiteX6" fmla="*/ 1808409 w 2028747"/>
                <a:gd name="connsiteY6" fmla="*/ 329852 h 670456"/>
                <a:gd name="connsiteX7" fmla="*/ 1973662 w 2028747"/>
                <a:gd name="connsiteY7" fmla="*/ 492612 h 670456"/>
                <a:gd name="connsiteX8" fmla="*/ 2003565 w 2028747"/>
                <a:gd name="connsiteY8" fmla="*/ 366705 h 670456"/>
                <a:gd name="connsiteX9" fmla="*/ 2028747 w 2028747"/>
                <a:gd name="connsiteY9" fmla="*/ 231355 h 670456"/>
                <a:gd name="connsiteX10" fmla="*/ 1814704 w 2028747"/>
                <a:gd name="connsiteY10" fmla="*/ 62954 h 670456"/>
                <a:gd name="connsiteX11" fmla="*/ 1520397 w 2028747"/>
                <a:gd name="connsiteY11" fmla="*/ 319490 h 670456"/>
                <a:gd name="connsiteX12" fmla="*/ 1241827 w 2028747"/>
                <a:gd name="connsiteY12" fmla="*/ 127482 h 670456"/>
                <a:gd name="connsiteX13" fmla="*/ 804300 w 2028747"/>
                <a:gd name="connsiteY13" fmla="*/ 393460 h 670456"/>
                <a:gd name="connsiteX14" fmla="*/ 495828 w 2028747"/>
                <a:gd name="connsiteY14" fmla="*/ 100726 h 670456"/>
                <a:gd name="connsiteX15" fmla="*/ 239292 w 2028747"/>
                <a:gd name="connsiteY15" fmla="*/ 300603 h 670456"/>
                <a:gd name="connsiteX16" fmla="*/ 6363 w 2028747"/>
                <a:gd name="connsiteY16" fmla="*/ 0 h 670456"/>
                <a:gd name="connsiteX17" fmla="*/ 1643 w 2028747"/>
                <a:gd name="connsiteY17" fmla="*/ 73971 h 670456"/>
                <a:gd name="connsiteX18" fmla="*/ 69 w 2028747"/>
                <a:gd name="connsiteY18" fmla="*/ 207747 h 670456"/>
                <a:gd name="connsiteX19" fmla="*/ 12660 w 2028747"/>
                <a:gd name="connsiteY19" fmla="*/ 322638 h 67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28747" h="670456">
                  <a:moveTo>
                    <a:pt x="12660" y="322638"/>
                  </a:moveTo>
                  <a:lnTo>
                    <a:pt x="288081" y="585469"/>
                  </a:lnTo>
                  <a:lnTo>
                    <a:pt x="508418" y="387165"/>
                  </a:lnTo>
                  <a:lnTo>
                    <a:pt x="827908" y="670456"/>
                  </a:lnTo>
                  <a:lnTo>
                    <a:pt x="1233958" y="347819"/>
                  </a:lnTo>
                  <a:lnTo>
                    <a:pt x="1485772" y="587042"/>
                  </a:lnTo>
                  <a:lnTo>
                    <a:pt x="1808409" y="329852"/>
                  </a:lnTo>
                  <a:lnTo>
                    <a:pt x="1973662" y="492612"/>
                  </a:lnTo>
                  <a:lnTo>
                    <a:pt x="2003565" y="366705"/>
                  </a:lnTo>
                  <a:lnTo>
                    <a:pt x="2028747" y="231355"/>
                  </a:lnTo>
                  <a:lnTo>
                    <a:pt x="1814704" y="62954"/>
                  </a:lnTo>
                  <a:lnTo>
                    <a:pt x="1520397" y="319490"/>
                  </a:lnTo>
                  <a:lnTo>
                    <a:pt x="1241827" y="127482"/>
                  </a:lnTo>
                  <a:lnTo>
                    <a:pt x="804300" y="393460"/>
                  </a:lnTo>
                  <a:lnTo>
                    <a:pt x="495828" y="100726"/>
                  </a:lnTo>
                  <a:lnTo>
                    <a:pt x="239292" y="300603"/>
                  </a:lnTo>
                  <a:lnTo>
                    <a:pt x="6363" y="0"/>
                  </a:lnTo>
                  <a:lnTo>
                    <a:pt x="1643" y="73971"/>
                  </a:lnTo>
                  <a:cubicBezTo>
                    <a:pt x="2168" y="125908"/>
                    <a:pt x="-456" y="155810"/>
                    <a:pt x="69" y="207747"/>
                  </a:cubicBezTo>
                  <a:lnTo>
                    <a:pt x="12660" y="32263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EC82033-DC57-47E7-B67D-8E8F0767DD60}"/>
                </a:ext>
              </a:extLst>
            </p:cNvPr>
            <p:cNvSpPr/>
            <p:nvPr/>
          </p:nvSpPr>
          <p:spPr>
            <a:xfrm>
              <a:off x="1661907" y="2534234"/>
              <a:ext cx="1966241" cy="500263"/>
            </a:xfrm>
            <a:custGeom>
              <a:avLst/>
              <a:gdLst>
                <a:gd name="connsiteX0" fmla="*/ 117807 w 1949411"/>
                <a:gd name="connsiteY0" fmla="*/ 360431 h 563787"/>
                <a:gd name="connsiteX1" fmla="*/ 370248 w 1949411"/>
                <a:gd name="connsiteY1" fmla="*/ 496469 h 563787"/>
                <a:gd name="connsiteX2" fmla="*/ 537140 w 1949411"/>
                <a:gd name="connsiteY2" fmla="*/ 305735 h 563787"/>
                <a:gd name="connsiteX3" fmla="*/ 848485 w 1949411"/>
                <a:gd name="connsiteY3" fmla="*/ 563787 h 563787"/>
                <a:gd name="connsiteX4" fmla="*/ 1190684 w 1949411"/>
                <a:gd name="connsiteY4" fmla="*/ 262259 h 563787"/>
                <a:gd name="connsiteX5" fmla="*/ 1399650 w 1949411"/>
                <a:gd name="connsiteY5" fmla="*/ 496469 h 563787"/>
                <a:gd name="connsiteX6" fmla="*/ 1736238 w 1949411"/>
                <a:gd name="connsiteY6" fmla="*/ 225795 h 563787"/>
                <a:gd name="connsiteX7" fmla="*/ 1849837 w 1949411"/>
                <a:gd name="connsiteY7" fmla="*/ 402505 h 563787"/>
                <a:gd name="connsiteX8" fmla="*/ 1921362 w 1949411"/>
                <a:gd name="connsiteY8" fmla="*/ 270674 h 563787"/>
                <a:gd name="connsiteX9" fmla="*/ 1949411 w 1949411"/>
                <a:gd name="connsiteY9" fmla="*/ 176710 h 563787"/>
                <a:gd name="connsiteX10" fmla="*/ 1789532 w 1949411"/>
                <a:gd name="connsiteY10" fmla="*/ 0 h 563787"/>
                <a:gd name="connsiteX11" fmla="*/ 1459955 w 1949411"/>
                <a:gd name="connsiteY11" fmla="*/ 258052 h 563787"/>
                <a:gd name="connsiteX12" fmla="*/ 1215928 w 1949411"/>
                <a:gd name="connsiteY12" fmla="*/ 28049 h 563787"/>
                <a:gd name="connsiteX13" fmla="*/ 800802 w 1949411"/>
                <a:gd name="connsiteY13" fmla="*/ 337992 h 563787"/>
                <a:gd name="connsiteX14" fmla="*/ 485250 w 1949411"/>
                <a:gd name="connsiteY14" fmla="*/ 63111 h 563787"/>
                <a:gd name="connsiteX15" fmla="*/ 263662 w 1949411"/>
                <a:gd name="connsiteY15" fmla="*/ 256649 h 563787"/>
                <a:gd name="connsiteX16" fmla="*/ 0 w 1949411"/>
                <a:gd name="connsiteY16" fmla="*/ 4208 h 563787"/>
                <a:gd name="connsiteX17" fmla="*/ 32257 w 1949411"/>
                <a:gd name="connsiteY17" fmla="*/ 131831 h 563787"/>
                <a:gd name="connsiteX18" fmla="*/ 88355 w 1949411"/>
                <a:gd name="connsiteY18" fmla="*/ 295918 h 563787"/>
                <a:gd name="connsiteX19" fmla="*/ 117807 w 1949411"/>
                <a:gd name="connsiteY19" fmla="*/ 360431 h 563787"/>
                <a:gd name="connsiteX0" fmla="*/ 117807 w 1949411"/>
                <a:gd name="connsiteY0" fmla="*/ 360431 h 563787"/>
                <a:gd name="connsiteX1" fmla="*/ 370248 w 1949411"/>
                <a:gd name="connsiteY1" fmla="*/ 496469 h 563787"/>
                <a:gd name="connsiteX2" fmla="*/ 537140 w 1949411"/>
                <a:gd name="connsiteY2" fmla="*/ 305735 h 563787"/>
                <a:gd name="connsiteX3" fmla="*/ 848485 w 1949411"/>
                <a:gd name="connsiteY3" fmla="*/ 563787 h 563787"/>
                <a:gd name="connsiteX4" fmla="*/ 1190684 w 1949411"/>
                <a:gd name="connsiteY4" fmla="*/ 262259 h 563787"/>
                <a:gd name="connsiteX5" fmla="*/ 1399650 w 1949411"/>
                <a:gd name="connsiteY5" fmla="*/ 496469 h 563787"/>
                <a:gd name="connsiteX6" fmla="*/ 1736238 w 1949411"/>
                <a:gd name="connsiteY6" fmla="*/ 225795 h 563787"/>
                <a:gd name="connsiteX7" fmla="*/ 1849837 w 1949411"/>
                <a:gd name="connsiteY7" fmla="*/ 402505 h 563787"/>
                <a:gd name="connsiteX8" fmla="*/ 1921362 w 1949411"/>
                <a:gd name="connsiteY8" fmla="*/ 270674 h 563787"/>
                <a:gd name="connsiteX9" fmla="*/ 1949411 w 1949411"/>
                <a:gd name="connsiteY9" fmla="*/ 176710 h 563787"/>
                <a:gd name="connsiteX10" fmla="*/ 1789532 w 1949411"/>
                <a:gd name="connsiteY10" fmla="*/ 0 h 563787"/>
                <a:gd name="connsiteX11" fmla="*/ 1459955 w 1949411"/>
                <a:gd name="connsiteY11" fmla="*/ 258052 h 563787"/>
                <a:gd name="connsiteX12" fmla="*/ 1215928 w 1949411"/>
                <a:gd name="connsiteY12" fmla="*/ 28049 h 563787"/>
                <a:gd name="connsiteX13" fmla="*/ 800802 w 1949411"/>
                <a:gd name="connsiteY13" fmla="*/ 337992 h 563787"/>
                <a:gd name="connsiteX14" fmla="*/ 485250 w 1949411"/>
                <a:gd name="connsiteY14" fmla="*/ 63111 h 563787"/>
                <a:gd name="connsiteX15" fmla="*/ 263662 w 1949411"/>
                <a:gd name="connsiteY15" fmla="*/ 256649 h 563787"/>
                <a:gd name="connsiteX16" fmla="*/ 0 w 1949411"/>
                <a:gd name="connsiteY16" fmla="*/ 4208 h 563787"/>
                <a:gd name="connsiteX17" fmla="*/ 26647 w 1949411"/>
                <a:gd name="connsiteY17" fmla="*/ 130428 h 563787"/>
                <a:gd name="connsiteX18" fmla="*/ 88355 w 1949411"/>
                <a:gd name="connsiteY18" fmla="*/ 295918 h 563787"/>
                <a:gd name="connsiteX19" fmla="*/ 117807 w 1949411"/>
                <a:gd name="connsiteY19" fmla="*/ 360431 h 563787"/>
                <a:gd name="connsiteX0" fmla="*/ 119210 w 1950814"/>
                <a:gd name="connsiteY0" fmla="*/ 360431 h 563787"/>
                <a:gd name="connsiteX1" fmla="*/ 371651 w 1950814"/>
                <a:gd name="connsiteY1" fmla="*/ 496469 h 563787"/>
                <a:gd name="connsiteX2" fmla="*/ 538543 w 1950814"/>
                <a:gd name="connsiteY2" fmla="*/ 305735 h 563787"/>
                <a:gd name="connsiteX3" fmla="*/ 849888 w 1950814"/>
                <a:gd name="connsiteY3" fmla="*/ 563787 h 563787"/>
                <a:gd name="connsiteX4" fmla="*/ 1192087 w 1950814"/>
                <a:gd name="connsiteY4" fmla="*/ 262259 h 563787"/>
                <a:gd name="connsiteX5" fmla="*/ 1401053 w 1950814"/>
                <a:gd name="connsiteY5" fmla="*/ 496469 h 563787"/>
                <a:gd name="connsiteX6" fmla="*/ 1737641 w 1950814"/>
                <a:gd name="connsiteY6" fmla="*/ 225795 h 563787"/>
                <a:gd name="connsiteX7" fmla="*/ 1851240 w 1950814"/>
                <a:gd name="connsiteY7" fmla="*/ 402505 h 563787"/>
                <a:gd name="connsiteX8" fmla="*/ 1922765 w 1950814"/>
                <a:gd name="connsiteY8" fmla="*/ 270674 h 563787"/>
                <a:gd name="connsiteX9" fmla="*/ 1950814 w 1950814"/>
                <a:gd name="connsiteY9" fmla="*/ 176710 h 563787"/>
                <a:gd name="connsiteX10" fmla="*/ 1790935 w 1950814"/>
                <a:gd name="connsiteY10" fmla="*/ 0 h 563787"/>
                <a:gd name="connsiteX11" fmla="*/ 1461358 w 1950814"/>
                <a:gd name="connsiteY11" fmla="*/ 258052 h 563787"/>
                <a:gd name="connsiteX12" fmla="*/ 1217331 w 1950814"/>
                <a:gd name="connsiteY12" fmla="*/ 28049 h 563787"/>
                <a:gd name="connsiteX13" fmla="*/ 802205 w 1950814"/>
                <a:gd name="connsiteY13" fmla="*/ 337992 h 563787"/>
                <a:gd name="connsiteX14" fmla="*/ 486653 w 1950814"/>
                <a:gd name="connsiteY14" fmla="*/ 63111 h 563787"/>
                <a:gd name="connsiteX15" fmla="*/ 265065 w 1950814"/>
                <a:gd name="connsiteY15" fmla="*/ 256649 h 563787"/>
                <a:gd name="connsiteX16" fmla="*/ 0 w 1950814"/>
                <a:gd name="connsiteY16" fmla="*/ 0 h 563787"/>
                <a:gd name="connsiteX17" fmla="*/ 28050 w 1950814"/>
                <a:gd name="connsiteY17" fmla="*/ 130428 h 563787"/>
                <a:gd name="connsiteX18" fmla="*/ 89758 w 1950814"/>
                <a:gd name="connsiteY18" fmla="*/ 295918 h 563787"/>
                <a:gd name="connsiteX19" fmla="*/ 119210 w 1950814"/>
                <a:gd name="connsiteY19" fmla="*/ 360431 h 563787"/>
                <a:gd name="connsiteX0" fmla="*/ 119210 w 1950814"/>
                <a:gd name="connsiteY0" fmla="*/ 360431 h 563787"/>
                <a:gd name="connsiteX1" fmla="*/ 371651 w 1950814"/>
                <a:gd name="connsiteY1" fmla="*/ 496469 h 563787"/>
                <a:gd name="connsiteX2" fmla="*/ 538543 w 1950814"/>
                <a:gd name="connsiteY2" fmla="*/ 305735 h 563787"/>
                <a:gd name="connsiteX3" fmla="*/ 849888 w 1950814"/>
                <a:gd name="connsiteY3" fmla="*/ 563787 h 563787"/>
                <a:gd name="connsiteX4" fmla="*/ 1192087 w 1950814"/>
                <a:gd name="connsiteY4" fmla="*/ 262259 h 563787"/>
                <a:gd name="connsiteX5" fmla="*/ 1401053 w 1950814"/>
                <a:gd name="connsiteY5" fmla="*/ 496469 h 563787"/>
                <a:gd name="connsiteX6" fmla="*/ 1737641 w 1950814"/>
                <a:gd name="connsiteY6" fmla="*/ 225795 h 563787"/>
                <a:gd name="connsiteX7" fmla="*/ 1851240 w 1950814"/>
                <a:gd name="connsiteY7" fmla="*/ 402505 h 563787"/>
                <a:gd name="connsiteX8" fmla="*/ 1922765 w 1950814"/>
                <a:gd name="connsiteY8" fmla="*/ 270674 h 563787"/>
                <a:gd name="connsiteX9" fmla="*/ 1950814 w 1950814"/>
                <a:gd name="connsiteY9" fmla="*/ 176710 h 563787"/>
                <a:gd name="connsiteX10" fmla="*/ 1790935 w 1950814"/>
                <a:gd name="connsiteY10" fmla="*/ 0 h 563787"/>
                <a:gd name="connsiteX11" fmla="*/ 1461358 w 1950814"/>
                <a:gd name="connsiteY11" fmla="*/ 258052 h 563787"/>
                <a:gd name="connsiteX12" fmla="*/ 1217331 w 1950814"/>
                <a:gd name="connsiteY12" fmla="*/ 28049 h 563787"/>
                <a:gd name="connsiteX13" fmla="*/ 802205 w 1950814"/>
                <a:gd name="connsiteY13" fmla="*/ 337992 h 563787"/>
                <a:gd name="connsiteX14" fmla="*/ 486653 w 1950814"/>
                <a:gd name="connsiteY14" fmla="*/ 63111 h 563787"/>
                <a:gd name="connsiteX15" fmla="*/ 265065 w 1950814"/>
                <a:gd name="connsiteY15" fmla="*/ 256649 h 563787"/>
                <a:gd name="connsiteX16" fmla="*/ 0 w 1950814"/>
                <a:gd name="connsiteY16" fmla="*/ 0 h 563787"/>
                <a:gd name="connsiteX17" fmla="*/ 25245 w 1950814"/>
                <a:gd name="connsiteY17" fmla="*/ 127623 h 563787"/>
                <a:gd name="connsiteX18" fmla="*/ 89758 w 1950814"/>
                <a:gd name="connsiteY18" fmla="*/ 295918 h 563787"/>
                <a:gd name="connsiteX19" fmla="*/ 119210 w 1950814"/>
                <a:gd name="connsiteY19" fmla="*/ 360431 h 563787"/>
                <a:gd name="connsiteX0" fmla="*/ 119210 w 1952216"/>
                <a:gd name="connsiteY0" fmla="*/ 360431 h 563787"/>
                <a:gd name="connsiteX1" fmla="*/ 371651 w 1952216"/>
                <a:gd name="connsiteY1" fmla="*/ 496469 h 563787"/>
                <a:gd name="connsiteX2" fmla="*/ 538543 w 1952216"/>
                <a:gd name="connsiteY2" fmla="*/ 305735 h 563787"/>
                <a:gd name="connsiteX3" fmla="*/ 849888 w 1952216"/>
                <a:gd name="connsiteY3" fmla="*/ 563787 h 563787"/>
                <a:gd name="connsiteX4" fmla="*/ 1192087 w 1952216"/>
                <a:gd name="connsiteY4" fmla="*/ 262259 h 563787"/>
                <a:gd name="connsiteX5" fmla="*/ 1401053 w 1952216"/>
                <a:gd name="connsiteY5" fmla="*/ 496469 h 563787"/>
                <a:gd name="connsiteX6" fmla="*/ 1737641 w 1952216"/>
                <a:gd name="connsiteY6" fmla="*/ 225795 h 563787"/>
                <a:gd name="connsiteX7" fmla="*/ 1851240 w 1952216"/>
                <a:gd name="connsiteY7" fmla="*/ 402505 h 563787"/>
                <a:gd name="connsiteX8" fmla="*/ 1922765 w 1952216"/>
                <a:gd name="connsiteY8" fmla="*/ 270674 h 563787"/>
                <a:gd name="connsiteX9" fmla="*/ 1952216 w 1952216"/>
                <a:gd name="connsiteY9" fmla="*/ 151466 h 563787"/>
                <a:gd name="connsiteX10" fmla="*/ 1790935 w 1952216"/>
                <a:gd name="connsiteY10" fmla="*/ 0 h 563787"/>
                <a:gd name="connsiteX11" fmla="*/ 1461358 w 1952216"/>
                <a:gd name="connsiteY11" fmla="*/ 258052 h 563787"/>
                <a:gd name="connsiteX12" fmla="*/ 1217331 w 1952216"/>
                <a:gd name="connsiteY12" fmla="*/ 28049 h 563787"/>
                <a:gd name="connsiteX13" fmla="*/ 802205 w 1952216"/>
                <a:gd name="connsiteY13" fmla="*/ 337992 h 563787"/>
                <a:gd name="connsiteX14" fmla="*/ 486653 w 1952216"/>
                <a:gd name="connsiteY14" fmla="*/ 63111 h 563787"/>
                <a:gd name="connsiteX15" fmla="*/ 265065 w 1952216"/>
                <a:gd name="connsiteY15" fmla="*/ 256649 h 563787"/>
                <a:gd name="connsiteX16" fmla="*/ 0 w 1952216"/>
                <a:gd name="connsiteY16" fmla="*/ 0 h 563787"/>
                <a:gd name="connsiteX17" fmla="*/ 25245 w 1952216"/>
                <a:gd name="connsiteY17" fmla="*/ 127623 h 563787"/>
                <a:gd name="connsiteX18" fmla="*/ 89758 w 1952216"/>
                <a:gd name="connsiteY18" fmla="*/ 295918 h 563787"/>
                <a:gd name="connsiteX19" fmla="*/ 119210 w 1952216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25795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61358 w 1966241"/>
                <a:gd name="connsiteY11" fmla="*/ 258052 h 563787"/>
                <a:gd name="connsiteX12" fmla="*/ 1217331 w 1966241"/>
                <a:gd name="connsiteY12" fmla="*/ 28049 h 563787"/>
                <a:gd name="connsiteX13" fmla="*/ 802205 w 1966241"/>
                <a:gd name="connsiteY13" fmla="*/ 337992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25795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61358 w 1966241"/>
                <a:gd name="connsiteY11" fmla="*/ 258052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61358 w 1966241"/>
                <a:gd name="connsiteY11" fmla="*/ 258052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76785 w 1966241"/>
                <a:gd name="connsiteY11" fmla="*/ 222990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27799 w 1966241"/>
                <a:gd name="connsiteY5" fmla="*/ 446320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76785 w 1966241"/>
                <a:gd name="connsiteY11" fmla="*/ 222990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17769 w 1966241"/>
                <a:gd name="connsiteY5" fmla="*/ 434618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76785 w 1966241"/>
                <a:gd name="connsiteY11" fmla="*/ 222990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00263"/>
                <a:gd name="connsiteX1" fmla="*/ 371651 w 1966241"/>
                <a:gd name="connsiteY1" fmla="*/ 496469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210 w 1966241"/>
                <a:gd name="connsiteY19" fmla="*/ 360431 h 500263"/>
                <a:gd name="connsiteX0" fmla="*/ 129926 w 1966241"/>
                <a:gd name="connsiteY0" fmla="*/ 372337 h 500263"/>
                <a:gd name="connsiteX1" fmla="*/ 371651 w 1966241"/>
                <a:gd name="connsiteY1" fmla="*/ 496469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29926 w 1966241"/>
                <a:gd name="connsiteY19" fmla="*/ 372337 h 500263"/>
                <a:gd name="connsiteX0" fmla="*/ 119069 w 1966241"/>
                <a:gd name="connsiteY0" fmla="*/ 344591 h 500263"/>
                <a:gd name="connsiteX1" fmla="*/ 371651 w 1966241"/>
                <a:gd name="connsiteY1" fmla="*/ 496469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069 w 1966241"/>
                <a:gd name="connsiteY19" fmla="*/ 344591 h 500263"/>
                <a:gd name="connsiteX0" fmla="*/ 119069 w 1966241"/>
                <a:gd name="connsiteY0" fmla="*/ 344591 h 500263"/>
                <a:gd name="connsiteX1" fmla="*/ 366826 w 1966241"/>
                <a:gd name="connsiteY1" fmla="*/ 465104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069 w 1966241"/>
                <a:gd name="connsiteY19" fmla="*/ 344591 h 500263"/>
                <a:gd name="connsiteX0" fmla="*/ 119069 w 1966241"/>
                <a:gd name="connsiteY0" fmla="*/ 344591 h 500263"/>
                <a:gd name="connsiteX1" fmla="*/ 366826 w 1966241"/>
                <a:gd name="connsiteY1" fmla="*/ 465104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8478 w 1966241"/>
                <a:gd name="connsiteY7" fmla="*/ 371141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069 w 1966241"/>
                <a:gd name="connsiteY19" fmla="*/ 344591 h 50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66241" h="500263">
                  <a:moveTo>
                    <a:pt x="119069" y="344591"/>
                  </a:moveTo>
                  <a:lnTo>
                    <a:pt x="366826" y="465104"/>
                  </a:lnTo>
                  <a:lnTo>
                    <a:pt x="538543" y="305735"/>
                  </a:lnTo>
                  <a:lnTo>
                    <a:pt x="829828" y="500263"/>
                  </a:lnTo>
                  <a:lnTo>
                    <a:pt x="1192087" y="262259"/>
                  </a:lnTo>
                  <a:lnTo>
                    <a:pt x="1417769" y="434618"/>
                  </a:lnTo>
                  <a:lnTo>
                    <a:pt x="1737641" y="255246"/>
                  </a:lnTo>
                  <a:lnTo>
                    <a:pt x="1858478" y="371141"/>
                  </a:lnTo>
                  <a:lnTo>
                    <a:pt x="1922765" y="270674"/>
                  </a:lnTo>
                  <a:lnTo>
                    <a:pt x="1966241" y="154271"/>
                  </a:lnTo>
                  <a:lnTo>
                    <a:pt x="1790935" y="0"/>
                  </a:lnTo>
                  <a:lnTo>
                    <a:pt x="1476785" y="222990"/>
                  </a:lnTo>
                  <a:lnTo>
                    <a:pt x="1217331" y="28049"/>
                  </a:lnTo>
                  <a:lnTo>
                    <a:pt x="802205" y="304333"/>
                  </a:lnTo>
                  <a:lnTo>
                    <a:pt x="486653" y="63111"/>
                  </a:lnTo>
                  <a:lnTo>
                    <a:pt x="265065" y="256649"/>
                  </a:lnTo>
                  <a:lnTo>
                    <a:pt x="0" y="0"/>
                  </a:lnTo>
                  <a:lnTo>
                    <a:pt x="25245" y="127623"/>
                  </a:lnTo>
                  <a:lnTo>
                    <a:pt x="89758" y="295918"/>
                  </a:lnTo>
                  <a:lnTo>
                    <a:pt x="119069" y="34459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88E78F9-8D91-4B34-8D27-BF835B987E62}"/>
                </a:ext>
              </a:extLst>
            </p:cNvPr>
            <p:cNvSpPr/>
            <p:nvPr/>
          </p:nvSpPr>
          <p:spPr>
            <a:xfrm>
              <a:off x="1945816" y="2982248"/>
              <a:ext cx="1462706" cy="362576"/>
            </a:xfrm>
            <a:custGeom>
              <a:avLst/>
              <a:gdLst>
                <a:gd name="connsiteX0" fmla="*/ 0 w 1434288"/>
                <a:gd name="connsiteY0" fmla="*/ 132061 h 336004"/>
                <a:gd name="connsiteX1" fmla="*/ 177197 w 1434288"/>
                <a:gd name="connsiteY1" fmla="*/ 167166 h 336004"/>
                <a:gd name="connsiteX2" fmla="*/ 300900 w 1434288"/>
                <a:gd name="connsiteY2" fmla="*/ 16717 h 336004"/>
                <a:gd name="connsiteX3" fmla="*/ 586754 w 1434288"/>
                <a:gd name="connsiteY3" fmla="*/ 237376 h 336004"/>
                <a:gd name="connsiteX4" fmla="*/ 892669 w 1434288"/>
                <a:gd name="connsiteY4" fmla="*/ 0 h 336004"/>
                <a:gd name="connsiteX5" fmla="*/ 1061507 w 1434288"/>
                <a:gd name="connsiteY5" fmla="*/ 168838 h 336004"/>
                <a:gd name="connsiteX6" fmla="*/ 1339003 w 1434288"/>
                <a:gd name="connsiteY6" fmla="*/ 30090 h 336004"/>
                <a:gd name="connsiteX7" fmla="*/ 1434288 w 1434288"/>
                <a:gd name="connsiteY7" fmla="*/ 128718 h 336004"/>
                <a:gd name="connsiteX8" fmla="*/ 1337331 w 1434288"/>
                <a:gd name="connsiteY8" fmla="*/ 213973 h 336004"/>
                <a:gd name="connsiteX9" fmla="*/ 1263778 w 1434288"/>
                <a:gd name="connsiteY9" fmla="*/ 160480 h 336004"/>
                <a:gd name="connsiteX10" fmla="*/ 982939 w 1434288"/>
                <a:gd name="connsiteY10" fmla="*/ 285854 h 336004"/>
                <a:gd name="connsiteX11" fmla="*/ 864251 w 1434288"/>
                <a:gd name="connsiteY11" fmla="*/ 165495 h 336004"/>
                <a:gd name="connsiteX12" fmla="*/ 626874 w 1434288"/>
                <a:gd name="connsiteY12" fmla="*/ 336004 h 336004"/>
                <a:gd name="connsiteX13" fmla="*/ 402871 w 1434288"/>
                <a:gd name="connsiteY13" fmla="*/ 222331 h 336004"/>
                <a:gd name="connsiteX14" fmla="*/ 305915 w 1434288"/>
                <a:gd name="connsiteY14" fmla="*/ 284183 h 336004"/>
                <a:gd name="connsiteX15" fmla="*/ 175525 w 1434288"/>
                <a:gd name="connsiteY15" fmla="*/ 264123 h 336004"/>
                <a:gd name="connsiteX16" fmla="*/ 61852 w 1434288"/>
                <a:gd name="connsiteY16" fmla="*/ 177196 h 336004"/>
                <a:gd name="connsiteX17" fmla="*/ 0 w 1434288"/>
                <a:gd name="connsiteY17" fmla="*/ 132061 h 336004"/>
                <a:gd name="connsiteX0" fmla="*/ 0 w 1434288"/>
                <a:gd name="connsiteY0" fmla="*/ 132061 h 336004"/>
                <a:gd name="connsiteX1" fmla="*/ 177197 w 1434288"/>
                <a:gd name="connsiteY1" fmla="*/ 167166 h 336004"/>
                <a:gd name="connsiteX2" fmla="*/ 309258 w 1434288"/>
                <a:gd name="connsiteY2" fmla="*/ 38449 h 336004"/>
                <a:gd name="connsiteX3" fmla="*/ 586754 w 1434288"/>
                <a:gd name="connsiteY3" fmla="*/ 237376 h 336004"/>
                <a:gd name="connsiteX4" fmla="*/ 892669 w 1434288"/>
                <a:gd name="connsiteY4" fmla="*/ 0 h 336004"/>
                <a:gd name="connsiteX5" fmla="*/ 1061507 w 1434288"/>
                <a:gd name="connsiteY5" fmla="*/ 168838 h 336004"/>
                <a:gd name="connsiteX6" fmla="*/ 1339003 w 1434288"/>
                <a:gd name="connsiteY6" fmla="*/ 30090 h 336004"/>
                <a:gd name="connsiteX7" fmla="*/ 1434288 w 1434288"/>
                <a:gd name="connsiteY7" fmla="*/ 128718 h 336004"/>
                <a:gd name="connsiteX8" fmla="*/ 1337331 w 1434288"/>
                <a:gd name="connsiteY8" fmla="*/ 213973 h 336004"/>
                <a:gd name="connsiteX9" fmla="*/ 1263778 w 1434288"/>
                <a:gd name="connsiteY9" fmla="*/ 160480 h 336004"/>
                <a:gd name="connsiteX10" fmla="*/ 982939 w 1434288"/>
                <a:gd name="connsiteY10" fmla="*/ 285854 h 336004"/>
                <a:gd name="connsiteX11" fmla="*/ 864251 w 1434288"/>
                <a:gd name="connsiteY11" fmla="*/ 165495 h 336004"/>
                <a:gd name="connsiteX12" fmla="*/ 626874 w 1434288"/>
                <a:gd name="connsiteY12" fmla="*/ 336004 h 336004"/>
                <a:gd name="connsiteX13" fmla="*/ 402871 w 1434288"/>
                <a:gd name="connsiteY13" fmla="*/ 222331 h 336004"/>
                <a:gd name="connsiteX14" fmla="*/ 305915 w 1434288"/>
                <a:gd name="connsiteY14" fmla="*/ 284183 h 336004"/>
                <a:gd name="connsiteX15" fmla="*/ 175525 w 1434288"/>
                <a:gd name="connsiteY15" fmla="*/ 264123 h 336004"/>
                <a:gd name="connsiteX16" fmla="*/ 61852 w 1434288"/>
                <a:gd name="connsiteY16" fmla="*/ 177196 h 336004"/>
                <a:gd name="connsiteX17" fmla="*/ 0 w 1434288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86754 w 1462706"/>
                <a:gd name="connsiteY3" fmla="*/ 237376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39003 w 1462706"/>
                <a:gd name="connsiteY6" fmla="*/ 30090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61852 w 1462706"/>
                <a:gd name="connsiteY16" fmla="*/ 177196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86754 w 1462706"/>
                <a:gd name="connsiteY3" fmla="*/ 237376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61852 w 1462706"/>
                <a:gd name="connsiteY16" fmla="*/ 177196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86754 w 1462706"/>
                <a:gd name="connsiteY3" fmla="*/ 237376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76687 w 1462706"/>
                <a:gd name="connsiteY10" fmla="*/ 30617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270119 w 1462706"/>
                <a:gd name="connsiteY8" fmla="*/ 263992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270119 w 1462706"/>
                <a:gd name="connsiteY8" fmla="*/ 263992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35613 w 1462706"/>
                <a:gd name="connsiteY14" fmla="*/ 313882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270119 w 1462706"/>
                <a:gd name="connsiteY8" fmla="*/ 263992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7560 w 1462706"/>
                <a:gd name="connsiteY13" fmla="*/ 247340 h 336004"/>
                <a:gd name="connsiteX14" fmla="*/ 335613 w 1462706"/>
                <a:gd name="connsiteY14" fmla="*/ 313882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62576"/>
                <a:gd name="connsiteX1" fmla="*/ 177197 w 1462706"/>
                <a:gd name="connsiteY1" fmla="*/ 16716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70119 w 1462706"/>
                <a:gd name="connsiteY8" fmla="*/ 263992 h 362576"/>
                <a:gd name="connsiteX9" fmla="*/ 1245021 w 1462706"/>
                <a:gd name="connsiteY9" fmla="*/ 18392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77197 w 1462706"/>
                <a:gd name="connsiteY1" fmla="*/ 16716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45021 w 1462706"/>
                <a:gd name="connsiteY9" fmla="*/ 18392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86087 w 1462706"/>
                <a:gd name="connsiteY1" fmla="*/ 16589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45021 w 1462706"/>
                <a:gd name="connsiteY9" fmla="*/ 18392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86087 w 1462706"/>
                <a:gd name="connsiteY1" fmla="*/ 16589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25971 w 1462706"/>
                <a:gd name="connsiteY9" fmla="*/ 18519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86087 w 1462706"/>
                <a:gd name="connsiteY1" fmla="*/ 16589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25971 w 1462706"/>
                <a:gd name="connsiteY9" fmla="*/ 185197 h 362576"/>
                <a:gd name="connsiteX10" fmla="*/ 953827 w 1462706"/>
                <a:gd name="connsiteY10" fmla="*/ 31125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62706" h="362576">
                  <a:moveTo>
                    <a:pt x="0" y="132061"/>
                  </a:moveTo>
                  <a:lnTo>
                    <a:pt x="186087" y="165896"/>
                  </a:lnTo>
                  <a:lnTo>
                    <a:pt x="309258" y="38449"/>
                  </a:lnTo>
                  <a:lnTo>
                    <a:pt x="573381" y="190569"/>
                  </a:lnTo>
                  <a:lnTo>
                    <a:pt x="892669" y="0"/>
                  </a:lnTo>
                  <a:lnTo>
                    <a:pt x="1063178" y="135404"/>
                  </a:lnTo>
                  <a:lnTo>
                    <a:pt x="1355719" y="3343"/>
                  </a:lnTo>
                  <a:lnTo>
                    <a:pt x="1462706" y="91941"/>
                  </a:lnTo>
                  <a:lnTo>
                    <a:pt x="1292002" y="248361"/>
                  </a:lnTo>
                  <a:lnTo>
                    <a:pt x="1225971" y="185197"/>
                  </a:lnTo>
                  <a:lnTo>
                    <a:pt x="953827" y="311254"/>
                  </a:lnTo>
                  <a:lnTo>
                    <a:pt x="864251" y="209261"/>
                  </a:lnTo>
                  <a:lnTo>
                    <a:pt x="633126" y="362576"/>
                  </a:lnTo>
                  <a:lnTo>
                    <a:pt x="407560" y="247340"/>
                  </a:lnTo>
                  <a:lnTo>
                    <a:pt x="335613" y="313882"/>
                  </a:lnTo>
                  <a:lnTo>
                    <a:pt x="175525" y="274839"/>
                  </a:lnTo>
                  <a:lnTo>
                    <a:pt x="73553" y="200599"/>
                  </a:lnTo>
                  <a:lnTo>
                    <a:pt x="0" y="13206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A5C471-7685-456B-8449-3280E5D2CD61}"/>
                </a:ext>
              </a:extLst>
            </p:cNvPr>
            <p:cNvGrpSpPr/>
            <p:nvPr/>
          </p:nvGrpSpPr>
          <p:grpSpPr>
            <a:xfrm>
              <a:off x="1636785" y="1279361"/>
              <a:ext cx="2044557" cy="2137027"/>
              <a:chOff x="3708971" y="1479476"/>
              <a:chExt cx="2044557" cy="2137027"/>
            </a:xfrm>
            <a:no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F477D3F-7015-4F68-9FD5-91FF607577EA}"/>
                  </a:ext>
                </a:extLst>
              </p:cNvPr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416DCF-23E3-4DD0-ABB5-75B18DDA9CC3}"/>
                  </a:ext>
                </a:extLst>
              </p:cNvPr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F757A80-CA97-4830-BF12-DCF58F6F15F0}"/>
                  </a:ext>
                </a:extLst>
              </p:cNvPr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2E9ECB-5C8E-42D2-932B-ADFDE8D365A2}"/>
                  </a:ext>
                </a:extLst>
              </p:cNvPr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8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24122" y="639272"/>
            <a:ext cx="3657600" cy="3657600"/>
            <a:chOff x="2824122" y="639272"/>
            <a:chExt cx="3657600" cy="3657600"/>
          </a:xfrm>
        </p:grpSpPr>
        <p:grpSp>
          <p:nvGrpSpPr>
            <p:cNvPr id="4" name="Group 3"/>
            <p:cNvGrpSpPr/>
            <p:nvPr/>
          </p:nvGrpSpPr>
          <p:grpSpPr>
            <a:xfrm>
              <a:off x="3630644" y="998866"/>
              <a:ext cx="2044557" cy="2938413"/>
              <a:chOff x="3708971" y="1479476"/>
              <a:chExt cx="2044557" cy="293841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Trapezoid 4"/>
              <p:cNvSpPr/>
              <p:nvPr/>
            </p:nvSpPr>
            <p:spPr>
              <a:xfrm flipV="1">
                <a:off x="4376788" y="3883632"/>
                <a:ext cx="708917" cy="534257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376788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926244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708971" y="1479476"/>
                <a:ext cx="2044557" cy="2137027"/>
                <a:chOff x="3708971" y="1479476"/>
                <a:chExt cx="2044557" cy="2137027"/>
              </a:xfrm>
              <a:grpFill/>
            </p:grpSpPr>
            <p:sp>
              <p:nvSpPr>
                <p:cNvPr id="9" name="Oval 8"/>
                <p:cNvSpPr/>
                <p:nvPr/>
              </p:nvSpPr>
              <p:spPr>
                <a:xfrm>
                  <a:off x="3708971" y="1479478"/>
                  <a:ext cx="2044557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929008" y="1479477"/>
                  <a:ext cx="1604481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218824" y="1479476"/>
                  <a:ext cx="1024848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511529" y="1479476"/>
                  <a:ext cx="439437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Rectangle 13"/>
            <p:cNvSpPr/>
            <p:nvPr/>
          </p:nvSpPr>
          <p:spPr>
            <a:xfrm>
              <a:off x="2824122" y="639272"/>
              <a:ext cx="3657600" cy="3657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24690" y="197478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rapezoid 19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50834" y="865296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0" name="Straight Connector 29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33" name="Oval 32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oid 28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01499" y="1265990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9" name="Straight Connector 38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42" name="Oval 41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rapezoid 3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07191" y="598167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48" name="Straight Connector 47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51" name="Oval 50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rapezoid 4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28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31383554" y="-4174435"/>
            <a:ext cx="109063254" cy="7121493"/>
          </a:xfrm>
          <a:custGeom>
            <a:avLst/>
            <a:gdLst>
              <a:gd name="connsiteX0" fmla="*/ 1311742 w 13599634"/>
              <a:gd name="connsiteY0" fmla="*/ 395463 h 888014"/>
              <a:gd name="connsiteX1" fmla="*/ 1835724 w 13599634"/>
              <a:gd name="connsiteY1" fmla="*/ 323544 h 888014"/>
              <a:gd name="connsiteX2" fmla="*/ 2801495 w 13599634"/>
              <a:gd name="connsiteY2" fmla="*/ 15319 h 888014"/>
              <a:gd name="connsiteX3" fmla="*/ 3633702 w 13599634"/>
              <a:gd name="connsiteY3" fmla="*/ 282447 h 888014"/>
              <a:gd name="connsiteX4" fmla="*/ 4507005 w 13599634"/>
              <a:gd name="connsiteY4" fmla="*/ 426286 h 888014"/>
              <a:gd name="connsiteX5" fmla="*/ 5493324 w 13599634"/>
              <a:gd name="connsiteY5" fmla="*/ 210528 h 888014"/>
              <a:gd name="connsiteX6" fmla="*/ 6294708 w 13599634"/>
              <a:gd name="connsiteY6" fmla="*/ 344092 h 888014"/>
              <a:gd name="connsiteX7" fmla="*/ 7373495 w 13599634"/>
              <a:gd name="connsiteY7" fmla="*/ 148883 h 888014"/>
              <a:gd name="connsiteX8" fmla="*/ 8061864 w 13599634"/>
              <a:gd name="connsiteY8" fmla="*/ 5045 h 888014"/>
              <a:gd name="connsiteX9" fmla="*/ 9335859 w 13599634"/>
              <a:gd name="connsiteY9" fmla="*/ 333818 h 888014"/>
              <a:gd name="connsiteX10" fmla="*/ 10353001 w 13599634"/>
              <a:gd name="connsiteY10" fmla="*/ 374915 h 888014"/>
              <a:gd name="connsiteX11" fmla="*/ 11031095 w 13599634"/>
              <a:gd name="connsiteY11" fmla="*/ 220802 h 888014"/>
              <a:gd name="connsiteX12" fmla="*/ 12109881 w 13599634"/>
              <a:gd name="connsiteY12" fmla="*/ 487931 h 888014"/>
              <a:gd name="connsiteX13" fmla="*/ 12942088 w 13599634"/>
              <a:gd name="connsiteY13" fmla="*/ 251625 h 888014"/>
              <a:gd name="connsiteX14" fmla="*/ 13507167 w 13599634"/>
              <a:gd name="connsiteY14" fmla="*/ 189980 h 888014"/>
              <a:gd name="connsiteX15" fmla="*/ 13579086 w 13599634"/>
              <a:gd name="connsiteY15" fmla="*/ 200254 h 888014"/>
              <a:gd name="connsiteX16" fmla="*/ 13599634 w 13599634"/>
              <a:gd name="connsiteY16" fmla="*/ 837252 h 888014"/>
              <a:gd name="connsiteX17" fmla="*/ 13579086 w 13599634"/>
              <a:gd name="connsiteY17" fmla="*/ 847526 h 888014"/>
              <a:gd name="connsiteX18" fmla="*/ 1024066 w 13599634"/>
              <a:gd name="connsiteY18" fmla="*/ 847526 h 888014"/>
              <a:gd name="connsiteX19" fmla="*/ 787760 w 13599634"/>
              <a:gd name="connsiteY19" fmla="*/ 796155 h 888014"/>
              <a:gd name="connsiteX20" fmla="*/ 1311742 w 13599634"/>
              <a:gd name="connsiteY20" fmla="*/ 395463 h 8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99634" h="888014">
                <a:moveTo>
                  <a:pt x="1311742" y="395463"/>
                </a:moveTo>
                <a:cubicBezTo>
                  <a:pt x="1486403" y="316695"/>
                  <a:pt x="1587432" y="386901"/>
                  <a:pt x="1835724" y="323544"/>
                </a:cubicBezTo>
                <a:cubicBezTo>
                  <a:pt x="2084016" y="260187"/>
                  <a:pt x="2501832" y="22168"/>
                  <a:pt x="2801495" y="15319"/>
                </a:cubicBezTo>
                <a:cubicBezTo>
                  <a:pt x="3101158" y="8470"/>
                  <a:pt x="3349450" y="213953"/>
                  <a:pt x="3633702" y="282447"/>
                </a:cubicBezTo>
                <a:cubicBezTo>
                  <a:pt x="3917954" y="350941"/>
                  <a:pt x="4197068" y="438272"/>
                  <a:pt x="4507005" y="426286"/>
                </a:cubicBezTo>
                <a:cubicBezTo>
                  <a:pt x="4816942" y="414300"/>
                  <a:pt x="5195374" y="224227"/>
                  <a:pt x="5493324" y="210528"/>
                </a:cubicBezTo>
                <a:cubicBezTo>
                  <a:pt x="5791274" y="196829"/>
                  <a:pt x="5981346" y="354366"/>
                  <a:pt x="6294708" y="344092"/>
                </a:cubicBezTo>
                <a:cubicBezTo>
                  <a:pt x="6608070" y="333818"/>
                  <a:pt x="7078969" y="205391"/>
                  <a:pt x="7373495" y="148883"/>
                </a:cubicBezTo>
                <a:cubicBezTo>
                  <a:pt x="7668021" y="92375"/>
                  <a:pt x="7734803" y="-25777"/>
                  <a:pt x="8061864" y="5045"/>
                </a:cubicBezTo>
                <a:cubicBezTo>
                  <a:pt x="8388925" y="35867"/>
                  <a:pt x="8954003" y="272173"/>
                  <a:pt x="9335859" y="333818"/>
                </a:cubicBezTo>
                <a:cubicBezTo>
                  <a:pt x="9717715" y="395463"/>
                  <a:pt x="10070462" y="393751"/>
                  <a:pt x="10353001" y="374915"/>
                </a:cubicBezTo>
                <a:cubicBezTo>
                  <a:pt x="10635540" y="356079"/>
                  <a:pt x="10738282" y="201966"/>
                  <a:pt x="11031095" y="220802"/>
                </a:cubicBezTo>
                <a:cubicBezTo>
                  <a:pt x="11323908" y="239638"/>
                  <a:pt x="11791382" y="482794"/>
                  <a:pt x="12109881" y="487931"/>
                </a:cubicBezTo>
                <a:cubicBezTo>
                  <a:pt x="12428380" y="493068"/>
                  <a:pt x="12709207" y="301283"/>
                  <a:pt x="12942088" y="251625"/>
                </a:cubicBezTo>
                <a:cubicBezTo>
                  <a:pt x="13174969" y="201967"/>
                  <a:pt x="13401001" y="198542"/>
                  <a:pt x="13507167" y="189980"/>
                </a:cubicBezTo>
                <a:cubicBezTo>
                  <a:pt x="13613333" y="181418"/>
                  <a:pt x="13563675" y="92375"/>
                  <a:pt x="13579086" y="200254"/>
                </a:cubicBezTo>
                <a:cubicBezTo>
                  <a:pt x="13594497" y="308133"/>
                  <a:pt x="13599634" y="729373"/>
                  <a:pt x="13599634" y="837252"/>
                </a:cubicBezTo>
                <a:cubicBezTo>
                  <a:pt x="13599634" y="945131"/>
                  <a:pt x="13579086" y="847526"/>
                  <a:pt x="13579086" y="847526"/>
                </a:cubicBezTo>
                <a:lnTo>
                  <a:pt x="1024066" y="847526"/>
                </a:lnTo>
                <a:cubicBezTo>
                  <a:pt x="-1107822" y="838964"/>
                  <a:pt x="743239" y="868074"/>
                  <a:pt x="787760" y="796155"/>
                </a:cubicBezTo>
                <a:cubicBezTo>
                  <a:pt x="832281" y="724236"/>
                  <a:pt x="1137081" y="474231"/>
                  <a:pt x="1311742" y="395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-30610806" y="-2242249"/>
            <a:ext cx="110916400" cy="6401655"/>
          </a:xfrm>
          <a:custGeom>
            <a:avLst/>
            <a:gdLst>
              <a:gd name="connsiteX0" fmla="*/ 1538776 w 13830714"/>
              <a:gd name="connsiteY0" fmla="*/ 380506 h 841575"/>
              <a:gd name="connsiteX1" fmla="*/ 2114129 w 13830714"/>
              <a:gd name="connsiteY1" fmla="*/ 442151 h 841575"/>
              <a:gd name="connsiteX2" fmla="*/ 2710030 w 13830714"/>
              <a:gd name="connsiteY2" fmla="*/ 226394 h 841575"/>
              <a:gd name="connsiteX3" fmla="*/ 3418947 w 13830714"/>
              <a:gd name="connsiteY3" fmla="*/ 431877 h 841575"/>
              <a:gd name="connsiteX4" fmla="*/ 4497733 w 13830714"/>
              <a:gd name="connsiteY4" fmla="*/ 359958 h 841575"/>
              <a:gd name="connsiteX5" fmla="*/ 5134731 w 13830714"/>
              <a:gd name="connsiteY5" fmla="*/ 503796 h 841575"/>
              <a:gd name="connsiteX6" fmla="*/ 5833374 w 13830714"/>
              <a:gd name="connsiteY6" fmla="*/ 308587 h 841575"/>
              <a:gd name="connsiteX7" fmla="*/ 6449823 w 13830714"/>
              <a:gd name="connsiteY7" fmla="*/ 226394 h 841575"/>
              <a:gd name="connsiteX8" fmla="*/ 7549158 w 13830714"/>
              <a:gd name="connsiteY8" fmla="*/ 534618 h 841575"/>
              <a:gd name="connsiteX9" fmla="*/ 8843702 w 13830714"/>
              <a:gd name="connsiteY9" fmla="*/ 318861 h 841575"/>
              <a:gd name="connsiteX10" fmla="*/ 9562893 w 13830714"/>
              <a:gd name="connsiteY10" fmla="*/ 503796 h 841575"/>
              <a:gd name="connsiteX11" fmla="*/ 10487567 w 13830714"/>
              <a:gd name="connsiteY11" fmla="*/ 493522 h 841575"/>
              <a:gd name="connsiteX12" fmla="*/ 11371145 w 13830714"/>
              <a:gd name="connsiteY12" fmla="*/ 362 h 841575"/>
              <a:gd name="connsiteX13" fmla="*/ 12768430 w 13830714"/>
              <a:gd name="connsiteY13" fmla="*/ 411329 h 841575"/>
              <a:gd name="connsiteX14" fmla="*/ 13384879 w 13830714"/>
              <a:gd name="connsiteY14" fmla="*/ 277765 h 841575"/>
              <a:gd name="connsiteX15" fmla="*/ 13806120 w 13830714"/>
              <a:gd name="connsiteY15" fmla="*/ 277765 h 841575"/>
              <a:gd name="connsiteX16" fmla="*/ 13785572 w 13830714"/>
              <a:gd name="connsiteY16" fmla="*/ 442151 h 841575"/>
              <a:gd name="connsiteX17" fmla="*/ 13826668 w 13830714"/>
              <a:gd name="connsiteY17" fmla="*/ 801747 h 841575"/>
              <a:gd name="connsiteX18" fmla="*/ 13785572 w 13830714"/>
              <a:gd name="connsiteY18" fmla="*/ 832569 h 841575"/>
              <a:gd name="connsiteX19" fmla="*/ 840133 w 13830714"/>
              <a:gd name="connsiteY19" fmla="*/ 812021 h 841575"/>
              <a:gd name="connsiteX20" fmla="*/ 1281922 w 13830714"/>
              <a:gd name="connsiteY20" fmla="*/ 688731 h 841575"/>
              <a:gd name="connsiteX21" fmla="*/ 1364115 w 13830714"/>
              <a:gd name="connsiteY21" fmla="*/ 472974 h 841575"/>
              <a:gd name="connsiteX22" fmla="*/ 1538776 w 13830714"/>
              <a:gd name="connsiteY22" fmla="*/ 380506 h 841575"/>
              <a:gd name="connsiteX0" fmla="*/ 1538776 w 13830714"/>
              <a:gd name="connsiteY0" fmla="*/ 380694 h 841763"/>
              <a:gd name="connsiteX1" fmla="*/ 2114129 w 13830714"/>
              <a:gd name="connsiteY1" fmla="*/ 442339 h 841763"/>
              <a:gd name="connsiteX2" fmla="*/ 2710030 w 13830714"/>
              <a:gd name="connsiteY2" fmla="*/ 226582 h 841763"/>
              <a:gd name="connsiteX3" fmla="*/ 3418947 w 13830714"/>
              <a:gd name="connsiteY3" fmla="*/ 432065 h 841763"/>
              <a:gd name="connsiteX4" fmla="*/ 4497733 w 13830714"/>
              <a:gd name="connsiteY4" fmla="*/ 360146 h 841763"/>
              <a:gd name="connsiteX5" fmla="*/ 5134731 w 13830714"/>
              <a:gd name="connsiteY5" fmla="*/ 503984 h 841763"/>
              <a:gd name="connsiteX6" fmla="*/ 5833374 w 13830714"/>
              <a:gd name="connsiteY6" fmla="*/ 308775 h 841763"/>
              <a:gd name="connsiteX7" fmla="*/ 6449823 w 13830714"/>
              <a:gd name="connsiteY7" fmla="*/ 226582 h 841763"/>
              <a:gd name="connsiteX8" fmla="*/ 7549158 w 13830714"/>
              <a:gd name="connsiteY8" fmla="*/ 534806 h 841763"/>
              <a:gd name="connsiteX9" fmla="*/ 8843702 w 13830714"/>
              <a:gd name="connsiteY9" fmla="*/ 319049 h 841763"/>
              <a:gd name="connsiteX10" fmla="*/ 9562893 w 13830714"/>
              <a:gd name="connsiteY10" fmla="*/ 503984 h 841763"/>
              <a:gd name="connsiteX11" fmla="*/ 10487567 w 13830714"/>
              <a:gd name="connsiteY11" fmla="*/ 493710 h 841763"/>
              <a:gd name="connsiteX12" fmla="*/ 11371145 w 13830714"/>
              <a:gd name="connsiteY12" fmla="*/ 550 h 841763"/>
              <a:gd name="connsiteX13" fmla="*/ 12398560 w 13830714"/>
              <a:gd name="connsiteY13" fmla="*/ 394108 h 841763"/>
              <a:gd name="connsiteX14" fmla="*/ 13384879 w 13830714"/>
              <a:gd name="connsiteY14" fmla="*/ 277953 h 841763"/>
              <a:gd name="connsiteX15" fmla="*/ 13806120 w 13830714"/>
              <a:gd name="connsiteY15" fmla="*/ 277953 h 841763"/>
              <a:gd name="connsiteX16" fmla="*/ 13785572 w 13830714"/>
              <a:gd name="connsiteY16" fmla="*/ 442339 h 841763"/>
              <a:gd name="connsiteX17" fmla="*/ 13826668 w 13830714"/>
              <a:gd name="connsiteY17" fmla="*/ 801935 h 841763"/>
              <a:gd name="connsiteX18" fmla="*/ 13785572 w 13830714"/>
              <a:gd name="connsiteY18" fmla="*/ 832757 h 841763"/>
              <a:gd name="connsiteX19" fmla="*/ 840133 w 13830714"/>
              <a:gd name="connsiteY19" fmla="*/ 812209 h 841763"/>
              <a:gd name="connsiteX20" fmla="*/ 1281922 w 13830714"/>
              <a:gd name="connsiteY20" fmla="*/ 688919 h 841763"/>
              <a:gd name="connsiteX21" fmla="*/ 1364115 w 13830714"/>
              <a:gd name="connsiteY21" fmla="*/ 473162 h 841763"/>
              <a:gd name="connsiteX22" fmla="*/ 1538776 w 13830714"/>
              <a:gd name="connsiteY22" fmla="*/ 380694 h 841763"/>
              <a:gd name="connsiteX0" fmla="*/ 1538776 w 13830714"/>
              <a:gd name="connsiteY0" fmla="*/ 215626 h 676695"/>
              <a:gd name="connsiteX1" fmla="*/ 2114129 w 13830714"/>
              <a:gd name="connsiteY1" fmla="*/ 277271 h 676695"/>
              <a:gd name="connsiteX2" fmla="*/ 2710030 w 13830714"/>
              <a:gd name="connsiteY2" fmla="*/ 61514 h 676695"/>
              <a:gd name="connsiteX3" fmla="*/ 3418947 w 13830714"/>
              <a:gd name="connsiteY3" fmla="*/ 266997 h 676695"/>
              <a:gd name="connsiteX4" fmla="*/ 4497733 w 13830714"/>
              <a:gd name="connsiteY4" fmla="*/ 195078 h 676695"/>
              <a:gd name="connsiteX5" fmla="*/ 5134731 w 13830714"/>
              <a:gd name="connsiteY5" fmla="*/ 338916 h 676695"/>
              <a:gd name="connsiteX6" fmla="*/ 5833374 w 13830714"/>
              <a:gd name="connsiteY6" fmla="*/ 143707 h 676695"/>
              <a:gd name="connsiteX7" fmla="*/ 6449823 w 13830714"/>
              <a:gd name="connsiteY7" fmla="*/ 61514 h 676695"/>
              <a:gd name="connsiteX8" fmla="*/ 7549158 w 13830714"/>
              <a:gd name="connsiteY8" fmla="*/ 369738 h 676695"/>
              <a:gd name="connsiteX9" fmla="*/ 8843702 w 13830714"/>
              <a:gd name="connsiteY9" fmla="*/ 153981 h 676695"/>
              <a:gd name="connsiteX10" fmla="*/ 9562893 w 13830714"/>
              <a:gd name="connsiteY10" fmla="*/ 338916 h 676695"/>
              <a:gd name="connsiteX11" fmla="*/ 10487567 w 13830714"/>
              <a:gd name="connsiteY11" fmla="*/ 328642 h 676695"/>
              <a:gd name="connsiteX12" fmla="*/ 11196484 w 13830714"/>
              <a:gd name="connsiteY12" fmla="*/ 871 h 676695"/>
              <a:gd name="connsiteX13" fmla="*/ 12398560 w 13830714"/>
              <a:gd name="connsiteY13" fmla="*/ 229040 h 676695"/>
              <a:gd name="connsiteX14" fmla="*/ 13384879 w 13830714"/>
              <a:gd name="connsiteY14" fmla="*/ 112885 h 676695"/>
              <a:gd name="connsiteX15" fmla="*/ 13806120 w 13830714"/>
              <a:gd name="connsiteY15" fmla="*/ 112885 h 676695"/>
              <a:gd name="connsiteX16" fmla="*/ 13785572 w 13830714"/>
              <a:gd name="connsiteY16" fmla="*/ 277271 h 676695"/>
              <a:gd name="connsiteX17" fmla="*/ 13826668 w 13830714"/>
              <a:gd name="connsiteY17" fmla="*/ 636867 h 676695"/>
              <a:gd name="connsiteX18" fmla="*/ 13785572 w 13830714"/>
              <a:gd name="connsiteY18" fmla="*/ 667689 h 676695"/>
              <a:gd name="connsiteX19" fmla="*/ 840133 w 13830714"/>
              <a:gd name="connsiteY19" fmla="*/ 647141 h 676695"/>
              <a:gd name="connsiteX20" fmla="*/ 1281922 w 13830714"/>
              <a:gd name="connsiteY20" fmla="*/ 523851 h 676695"/>
              <a:gd name="connsiteX21" fmla="*/ 1364115 w 13830714"/>
              <a:gd name="connsiteY21" fmla="*/ 308094 h 676695"/>
              <a:gd name="connsiteX22" fmla="*/ 1538776 w 13830714"/>
              <a:gd name="connsiteY22" fmla="*/ 215626 h 676695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33374 w 13830714"/>
              <a:gd name="connsiteY6" fmla="*/ 143325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343567 w 13830714"/>
              <a:gd name="connsiteY0" fmla="*/ 380633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343567 w 13830714"/>
              <a:gd name="connsiteY22" fmla="*/ 380633 h 6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830714" h="676313">
                <a:moveTo>
                  <a:pt x="1343567" y="380633"/>
                </a:moveTo>
                <a:cubicBezTo>
                  <a:pt x="1468569" y="375496"/>
                  <a:pt x="1886385" y="330139"/>
                  <a:pt x="2114129" y="276889"/>
                </a:cubicBezTo>
                <a:cubicBezTo>
                  <a:pt x="2341873" y="223639"/>
                  <a:pt x="2492560" y="62844"/>
                  <a:pt x="2710030" y="61132"/>
                </a:cubicBezTo>
                <a:cubicBezTo>
                  <a:pt x="2927500" y="59420"/>
                  <a:pt x="3153531" y="205183"/>
                  <a:pt x="3418947" y="266615"/>
                </a:cubicBezTo>
                <a:cubicBezTo>
                  <a:pt x="3684363" y="328047"/>
                  <a:pt x="4030259" y="420638"/>
                  <a:pt x="4302524" y="429723"/>
                </a:cubicBezTo>
                <a:cubicBezTo>
                  <a:pt x="4574789" y="438808"/>
                  <a:pt x="4800821" y="386267"/>
                  <a:pt x="5052538" y="321125"/>
                </a:cubicBezTo>
                <a:cubicBezTo>
                  <a:pt x="5304255" y="255983"/>
                  <a:pt x="5579945" y="82201"/>
                  <a:pt x="5812826" y="38869"/>
                </a:cubicBezTo>
                <a:cubicBezTo>
                  <a:pt x="6045707" y="-4463"/>
                  <a:pt x="6160434" y="6051"/>
                  <a:pt x="6449823" y="61132"/>
                </a:cubicBezTo>
                <a:cubicBezTo>
                  <a:pt x="6739212" y="116213"/>
                  <a:pt x="7150178" y="353945"/>
                  <a:pt x="7549158" y="369356"/>
                </a:cubicBezTo>
                <a:cubicBezTo>
                  <a:pt x="7948138" y="384767"/>
                  <a:pt x="8508080" y="158736"/>
                  <a:pt x="8843702" y="153599"/>
                </a:cubicBezTo>
                <a:cubicBezTo>
                  <a:pt x="9179324" y="148462"/>
                  <a:pt x="9324875" y="313776"/>
                  <a:pt x="9562893" y="338534"/>
                </a:cubicBezTo>
                <a:cubicBezTo>
                  <a:pt x="9800911" y="363292"/>
                  <a:pt x="9999545" y="358487"/>
                  <a:pt x="10271810" y="302146"/>
                </a:cubicBezTo>
                <a:cubicBezTo>
                  <a:pt x="10544075" y="245805"/>
                  <a:pt x="10842026" y="12737"/>
                  <a:pt x="11196484" y="489"/>
                </a:cubicBezTo>
                <a:cubicBezTo>
                  <a:pt x="11550942" y="-11759"/>
                  <a:pt x="12033827" y="209989"/>
                  <a:pt x="12398560" y="228658"/>
                </a:cubicBezTo>
                <a:cubicBezTo>
                  <a:pt x="12763293" y="247327"/>
                  <a:pt x="13150286" y="131862"/>
                  <a:pt x="13384879" y="112503"/>
                </a:cubicBezTo>
                <a:cubicBezTo>
                  <a:pt x="13619472" y="93144"/>
                  <a:pt x="13739338" y="85105"/>
                  <a:pt x="13806120" y="112503"/>
                </a:cubicBezTo>
                <a:cubicBezTo>
                  <a:pt x="13872902" y="139901"/>
                  <a:pt x="13782147" y="189559"/>
                  <a:pt x="13785572" y="276889"/>
                </a:cubicBezTo>
                <a:cubicBezTo>
                  <a:pt x="13788997" y="364219"/>
                  <a:pt x="13826668" y="571415"/>
                  <a:pt x="13826668" y="636485"/>
                </a:cubicBezTo>
                <a:cubicBezTo>
                  <a:pt x="13826668" y="701555"/>
                  <a:pt x="13785572" y="667307"/>
                  <a:pt x="13785572" y="667307"/>
                </a:cubicBezTo>
                <a:lnTo>
                  <a:pt x="840133" y="646759"/>
                </a:lnTo>
                <a:cubicBezTo>
                  <a:pt x="-1243809" y="622786"/>
                  <a:pt x="1194592" y="579977"/>
                  <a:pt x="1281922" y="523469"/>
                </a:cubicBezTo>
                <a:cubicBezTo>
                  <a:pt x="1369252" y="466961"/>
                  <a:pt x="1353841" y="331518"/>
                  <a:pt x="1364115" y="307712"/>
                </a:cubicBezTo>
                <a:cubicBezTo>
                  <a:pt x="1374389" y="283906"/>
                  <a:pt x="1218565" y="385770"/>
                  <a:pt x="1343567" y="380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D19419-6A4B-41DE-AC66-D972DAC3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" y="4508038"/>
            <a:ext cx="18288000" cy="111361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1F5B15-02F7-45B8-B46B-FFE3C697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5568"/>
            <a:ext cx="18288000" cy="12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𝑠𝑙𝑖𝑝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𝑔𝑢𝑒𝑠𝑠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𝑔𝑢𝑒𝑠𝑠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𝑙𝑒𝑎𝑟𝑛𝑒𝑑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𝑎𝑛𝑠𝑤𝑒𝑟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𝑤𝑖𝑙𝑙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𝑙𝑒𝑎𝑟𝑛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60"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38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Karla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Catherine Yeh</cp:lastModifiedBy>
  <cp:revision>50</cp:revision>
  <dcterms:created xsi:type="dcterms:W3CDTF">2019-07-15T17:15:27Z</dcterms:created>
  <dcterms:modified xsi:type="dcterms:W3CDTF">2019-07-23T00:47:39Z</dcterms:modified>
</cp:coreProperties>
</file>