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CBAD"/>
    <a:srgbClr val="91C68D"/>
    <a:srgbClr val="A6E1A1"/>
    <a:srgbClr val="947A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1"/>
  </p:normalViewPr>
  <p:slideViewPr>
    <p:cSldViewPr snapToGrid="0" snapToObjects="1">
      <p:cViewPr varScale="1">
        <p:scale>
          <a:sx n="60" d="100"/>
          <a:sy n="60" d="100"/>
        </p:scale>
        <p:origin x="-6588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F97ED-8CED-CA4C-AC21-E9F1C6F3A2C0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AF27D-DF97-D04C-B9CE-CDB00DECC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36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AF27D-DF97-D04C-B9CE-CDB00DECCB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3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2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3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6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4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2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3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8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A97D1-A630-FB46-8B2C-2E138AAEAE4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1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hord 19"/>
          <p:cNvSpPr/>
          <p:nvPr/>
        </p:nvSpPr>
        <p:spPr>
          <a:xfrm rot="5400000">
            <a:off x="4232950" y="907935"/>
            <a:ext cx="996590" cy="7623425"/>
          </a:xfrm>
          <a:prstGeom prst="chord">
            <a:avLst>
              <a:gd name="adj1" fmla="val 5399960"/>
              <a:gd name="adj2" fmla="val 16200000"/>
            </a:avLst>
          </a:prstGeom>
          <a:solidFill>
            <a:srgbClr val="A6E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668230" y="133563"/>
            <a:ext cx="5510053" cy="1684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636785" y="1282935"/>
            <a:ext cx="2044557" cy="2938413"/>
            <a:chOff x="3708971" y="1479476"/>
            <a:chExt cx="2044557" cy="2938413"/>
          </a:xfrm>
        </p:grpSpPr>
        <p:sp>
          <p:nvSpPr>
            <p:cNvPr id="8" name="Trapezoid 7"/>
            <p:cNvSpPr/>
            <p:nvPr/>
          </p:nvSpPr>
          <p:spPr>
            <a:xfrm flipV="1">
              <a:off x="4376788" y="3883632"/>
              <a:ext cx="708917" cy="534257"/>
            </a:xfrm>
            <a:prstGeom prst="trapezoid">
              <a:avLst/>
            </a:prstGeom>
            <a:solidFill>
              <a:srgbClr val="947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4376788" y="3493213"/>
              <a:ext cx="134741" cy="431515"/>
            </a:xfrm>
            <a:prstGeom prst="line">
              <a:avLst/>
            </a:prstGeom>
            <a:ln w="38100">
              <a:solidFill>
                <a:srgbClr val="947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926244" y="3493213"/>
              <a:ext cx="134741" cy="431515"/>
            </a:xfrm>
            <a:prstGeom prst="line">
              <a:avLst/>
            </a:prstGeom>
            <a:ln w="38100">
              <a:solidFill>
                <a:srgbClr val="947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708971" y="1479476"/>
              <a:ext cx="2044557" cy="2137027"/>
              <a:chOff x="3708971" y="1479476"/>
              <a:chExt cx="2044557" cy="213702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708971" y="1479478"/>
                <a:ext cx="2044557" cy="213702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3929008" y="1479477"/>
                <a:ext cx="1604481" cy="213702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218824" y="1479476"/>
                <a:ext cx="1024848" cy="213702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511529" y="1479476"/>
                <a:ext cx="439437" cy="213702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" name="Freeform 17"/>
          <p:cNvSpPr/>
          <p:nvPr/>
        </p:nvSpPr>
        <p:spPr>
          <a:xfrm>
            <a:off x="5668230" y="874629"/>
            <a:ext cx="4667662" cy="943895"/>
          </a:xfrm>
          <a:custGeom>
            <a:avLst/>
            <a:gdLst>
              <a:gd name="connsiteX0" fmla="*/ 167384 w 4666985"/>
              <a:gd name="connsiteY0" fmla="*/ 906825 h 937648"/>
              <a:gd name="connsiteX1" fmla="*/ 2998 w 4666985"/>
              <a:gd name="connsiteY1" fmla="*/ 691068 h 937648"/>
              <a:gd name="connsiteX2" fmla="*/ 85191 w 4666985"/>
              <a:gd name="connsiteY2" fmla="*/ 423940 h 937648"/>
              <a:gd name="connsiteX3" fmla="*/ 372868 w 4666985"/>
              <a:gd name="connsiteY3" fmla="*/ 382843 h 937648"/>
              <a:gd name="connsiteX4" fmla="*/ 681092 w 4666985"/>
              <a:gd name="connsiteY4" fmla="*/ 64344 h 937648"/>
              <a:gd name="connsiteX5" fmla="*/ 1020140 w 4666985"/>
              <a:gd name="connsiteY5" fmla="*/ 23248 h 937648"/>
              <a:gd name="connsiteX6" fmla="*/ 1379735 w 4666985"/>
              <a:gd name="connsiteY6" fmla="*/ 341746 h 937648"/>
              <a:gd name="connsiteX7" fmla="*/ 1636589 w 4666985"/>
              <a:gd name="connsiteY7" fmla="*/ 393117 h 937648"/>
              <a:gd name="connsiteX8" fmla="*/ 2078378 w 4666985"/>
              <a:gd name="connsiteY8" fmla="*/ 208182 h 937648"/>
              <a:gd name="connsiteX9" fmla="*/ 2417425 w 4666985"/>
              <a:gd name="connsiteY9" fmla="*/ 506133 h 937648"/>
              <a:gd name="connsiteX10" fmla="*/ 2807843 w 4666985"/>
              <a:gd name="connsiteY10" fmla="*/ 578052 h 937648"/>
              <a:gd name="connsiteX11" fmla="*/ 3342099 w 4666985"/>
              <a:gd name="connsiteY11" fmla="*/ 526681 h 937648"/>
              <a:gd name="connsiteX12" fmla="*/ 3660598 w 4666985"/>
              <a:gd name="connsiteY12" fmla="*/ 721890 h 937648"/>
              <a:gd name="connsiteX13" fmla="*/ 4616095 w 4666985"/>
              <a:gd name="connsiteY13" fmla="*/ 865729 h 937648"/>
              <a:gd name="connsiteX14" fmla="*/ 4544175 w 4666985"/>
              <a:gd name="connsiteY14" fmla="*/ 937648 h 937648"/>
              <a:gd name="connsiteX15" fmla="*/ 167384 w 4666985"/>
              <a:gd name="connsiteY15" fmla="*/ 906825 h 937648"/>
              <a:gd name="connsiteX0" fmla="*/ 180418 w 4667662"/>
              <a:gd name="connsiteY0" fmla="*/ 943895 h 943895"/>
              <a:gd name="connsiteX1" fmla="*/ 3675 w 4667662"/>
              <a:gd name="connsiteY1" fmla="*/ 691068 h 943895"/>
              <a:gd name="connsiteX2" fmla="*/ 85868 w 4667662"/>
              <a:gd name="connsiteY2" fmla="*/ 423940 h 943895"/>
              <a:gd name="connsiteX3" fmla="*/ 373545 w 4667662"/>
              <a:gd name="connsiteY3" fmla="*/ 382843 h 943895"/>
              <a:gd name="connsiteX4" fmla="*/ 681769 w 4667662"/>
              <a:gd name="connsiteY4" fmla="*/ 64344 h 943895"/>
              <a:gd name="connsiteX5" fmla="*/ 1020817 w 4667662"/>
              <a:gd name="connsiteY5" fmla="*/ 23248 h 943895"/>
              <a:gd name="connsiteX6" fmla="*/ 1380412 w 4667662"/>
              <a:gd name="connsiteY6" fmla="*/ 341746 h 943895"/>
              <a:gd name="connsiteX7" fmla="*/ 1637266 w 4667662"/>
              <a:gd name="connsiteY7" fmla="*/ 393117 h 943895"/>
              <a:gd name="connsiteX8" fmla="*/ 2079055 w 4667662"/>
              <a:gd name="connsiteY8" fmla="*/ 208182 h 943895"/>
              <a:gd name="connsiteX9" fmla="*/ 2418102 w 4667662"/>
              <a:gd name="connsiteY9" fmla="*/ 506133 h 943895"/>
              <a:gd name="connsiteX10" fmla="*/ 2808520 w 4667662"/>
              <a:gd name="connsiteY10" fmla="*/ 578052 h 943895"/>
              <a:gd name="connsiteX11" fmla="*/ 3342776 w 4667662"/>
              <a:gd name="connsiteY11" fmla="*/ 526681 h 943895"/>
              <a:gd name="connsiteX12" fmla="*/ 3661275 w 4667662"/>
              <a:gd name="connsiteY12" fmla="*/ 721890 h 943895"/>
              <a:gd name="connsiteX13" fmla="*/ 4616772 w 4667662"/>
              <a:gd name="connsiteY13" fmla="*/ 865729 h 943895"/>
              <a:gd name="connsiteX14" fmla="*/ 4544852 w 4667662"/>
              <a:gd name="connsiteY14" fmla="*/ 937648 h 943895"/>
              <a:gd name="connsiteX15" fmla="*/ 180418 w 4667662"/>
              <a:gd name="connsiteY15" fmla="*/ 943895 h 94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67662" h="943895">
                <a:moveTo>
                  <a:pt x="180418" y="943895"/>
                </a:moveTo>
                <a:cubicBezTo>
                  <a:pt x="105074" y="876257"/>
                  <a:pt x="19433" y="777727"/>
                  <a:pt x="3675" y="691068"/>
                </a:cubicBezTo>
                <a:cubicBezTo>
                  <a:pt x="-12083" y="604409"/>
                  <a:pt x="24223" y="475311"/>
                  <a:pt x="85868" y="423940"/>
                </a:cubicBezTo>
                <a:cubicBezTo>
                  <a:pt x="147513" y="372569"/>
                  <a:pt x="274228" y="442776"/>
                  <a:pt x="373545" y="382843"/>
                </a:cubicBezTo>
                <a:cubicBezTo>
                  <a:pt x="472862" y="322910"/>
                  <a:pt x="573891" y="124276"/>
                  <a:pt x="681769" y="64344"/>
                </a:cubicBezTo>
                <a:cubicBezTo>
                  <a:pt x="789647" y="4412"/>
                  <a:pt x="904376" y="-22986"/>
                  <a:pt x="1020817" y="23248"/>
                </a:cubicBezTo>
                <a:cubicBezTo>
                  <a:pt x="1137258" y="69482"/>
                  <a:pt x="1277671" y="280101"/>
                  <a:pt x="1380412" y="341746"/>
                </a:cubicBezTo>
                <a:cubicBezTo>
                  <a:pt x="1483154" y="403391"/>
                  <a:pt x="1520826" y="415378"/>
                  <a:pt x="1637266" y="393117"/>
                </a:cubicBezTo>
                <a:cubicBezTo>
                  <a:pt x="1753706" y="370856"/>
                  <a:pt x="1948916" y="189346"/>
                  <a:pt x="2079055" y="208182"/>
                </a:cubicBezTo>
                <a:cubicBezTo>
                  <a:pt x="2209194" y="227018"/>
                  <a:pt x="2296525" y="444488"/>
                  <a:pt x="2418102" y="506133"/>
                </a:cubicBezTo>
                <a:cubicBezTo>
                  <a:pt x="2539679" y="567778"/>
                  <a:pt x="2654408" y="574627"/>
                  <a:pt x="2808520" y="578052"/>
                </a:cubicBezTo>
                <a:cubicBezTo>
                  <a:pt x="2962632" y="581477"/>
                  <a:pt x="3200650" y="502708"/>
                  <a:pt x="3342776" y="526681"/>
                </a:cubicBezTo>
                <a:cubicBezTo>
                  <a:pt x="3484902" y="550654"/>
                  <a:pt x="3448942" y="665382"/>
                  <a:pt x="3661275" y="721890"/>
                </a:cubicBezTo>
                <a:cubicBezTo>
                  <a:pt x="3873608" y="778398"/>
                  <a:pt x="4469509" y="829769"/>
                  <a:pt x="4616772" y="865729"/>
                </a:cubicBezTo>
                <a:cubicBezTo>
                  <a:pt x="4764035" y="901689"/>
                  <a:pt x="4544852" y="937648"/>
                  <a:pt x="4544852" y="937648"/>
                </a:cubicBezTo>
                <a:lnTo>
                  <a:pt x="180418" y="9438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hord 21"/>
          <p:cNvSpPr/>
          <p:nvPr/>
        </p:nvSpPr>
        <p:spPr>
          <a:xfrm rot="5400000">
            <a:off x="4232950" y="907933"/>
            <a:ext cx="996590" cy="7623425"/>
          </a:xfrm>
          <a:prstGeom prst="chord">
            <a:avLst>
              <a:gd name="adj1" fmla="val 5399960"/>
              <a:gd name="adj2" fmla="val 16200000"/>
            </a:avLst>
          </a:prstGeom>
          <a:solidFill>
            <a:srgbClr val="A6E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flipV="1">
            <a:off x="6734653" y="2559590"/>
            <a:ext cx="2044557" cy="2938413"/>
            <a:chOff x="3708971" y="1479476"/>
            <a:chExt cx="2044557" cy="2938413"/>
          </a:xfrm>
        </p:grpSpPr>
        <p:sp>
          <p:nvSpPr>
            <p:cNvPr id="17" name="Trapezoid 16"/>
            <p:cNvSpPr/>
            <p:nvPr/>
          </p:nvSpPr>
          <p:spPr>
            <a:xfrm flipV="1">
              <a:off x="4376788" y="3883632"/>
              <a:ext cx="708917" cy="534257"/>
            </a:xfrm>
            <a:prstGeom prst="trapezoid">
              <a:avLst/>
            </a:prstGeom>
            <a:solidFill>
              <a:srgbClr val="947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4376788" y="3493213"/>
              <a:ext cx="134741" cy="431515"/>
            </a:xfrm>
            <a:prstGeom prst="line">
              <a:avLst/>
            </a:prstGeom>
            <a:ln w="38100">
              <a:solidFill>
                <a:srgbClr val="947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926244" y="3493213"/>
              <a:ext cx="134741" cy="431515"/>
            </a:xfrm>
            <a:prstGeom prst="line">
              <a:avLst/>
            </a:prstGeom>
            <a:ln w="38100">
              <a:solidFill>
                <a:srgbClr val="947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3708971" y="1479476"/>
              <a:ext cx="2044557" cy="2137027"/>
              <a:chOff x="3708971" y="1479476"/>
              <a:chExt cx="2044557" cy="2137027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3708971" y="1479478"/>
                <a:ext cx="2044557" cy="213702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929008" y="1479477"/>
                <a:ext cx="1604481" cy="213702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218824" y="1479476"/>
                <a:ext cx="1024848" cy="213702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511529" y="1479476"/>
                <a:ext cx="439437" cy="213702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636785" y="1650775"/>
            <a:ext cx="2044557" cy="1063924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3147348"/>
              </a:avLst>
            </a:prstTxWarp>
            <a:spAutoFit/>
          </a:bodyPr>
          <a:lstStyle/>
          <a:p>
            <a:r>
              <a:rPr lang="en-US" spc="300" dirty="0">
                <a:latin typeface="Karla" charset="0"/>
                <a:ea typeface="Karla" charset="0"/>
                <a:cs typeface="Karla" charset="0"/>
              </a:rPr>
              <a:t>LET’S BEGIN!</a:t>
            </a:r>
          </a:p>
        </p:txBody>
      </p:sp>
    </p:spTree>
    <p:extLst>
      <p:ext uri="{BB962C8B-B14F-4D97-AF65-F5344CB8AC3E}">
        <p14:creationId xmlns:p14="http://schemas.microsoft.com/office/powerpoint/2010/main" val="91782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824122" y="639272"/>
            <a:ext cx="3657600" cy="3657600"/>
            <a:chOff x="2824122" y="639272"/>
            <a:chExt cx="3657600" cy="3657600"/>
          </a:xfrm>
        </p:grpSpPr>
        <p:grpSp>
          <p:nvGrpSpPr>
            <p:cNvPr id="4" name="Group 3"/>
            <p:cNvGrpSpPr/>
            <p:nvPr/>
          </p:nvGrpSpPr>
          <p:grpSpPr>
            <a:xfrm>
              <a:off x="3630644" y="998866"/>
              <a:ext cx="2044557" cy="2938413"/>
              <a:chOff x="3708971" y="1479476"/>
              <a:chExt cx="2044557" cy="2938413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5" name="Trapezoid 4"/>
              <p:cNvSpPr/>
              <p:nvPr/>
            </p:nvSpPr>
            <p:spPr>
              <a:xfrm flipV="1">
                <a:off x="4376788" y="3883632"/>
                <a:ext cx="708917" cy="534257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376788" y="3493213"/>
                <a:ext cx="134741" cy="431515"/>
              </a:xfrm>
              <a:prstGeom prst="line">
                <a:avLst/>
              </a:prstGeom>
              <a:grpFill/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4926244" y="3493213"/>
                <a:ext cx="134741" cy="431515"/>
              </a:xfrm>
              <a:prstGeom prst="line">
                <a:avLst/>
              </a:prstGeom>
              <a:grpFill/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 7"/>
              <p:cNvGrpSpPr/>
              <p:nvPr/>
            </p:nvGrpSpPr>
            <p:grpSpPr>
              <a:xfrm>
                <a:off x="3708971" y="1479476"/>
                <a:ext cx="2044557" cy="2137027"/>
                <a:chOff x="3708971" y="1479476"/>
                <a:chExt cx="2044557" cy="2137027"/>
              </a:xfrm>
              <a:grpFill/>
            </p:grpSpPr>
            <p:sp>
              <p:nvSpPr>
                <p:cNvPr id="9" name="Oval 8"/>
                <p:cNvSpPr/>
                <p:nvPr/>
              </p:nvSpPr>
              <p:spPr>
                <a:xfrm>
                  <a:off x="3708971" y="1479478"/>
                  <a:ext cx="2044557" cy="21370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3929008" y="1479477"/>
                  <a:ext cx="1604481" cy="2137025"/>
                </a:xfrm>
                <a:prstGeom prst="ellipse">
                  <a:avLst/>
                </a:prstGeom>
                <a:solidFill>
                  <a:srgbClr val="FFFFFF">
                    <a:alpha val="6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4218824" y="1479476"/>
                  <a:ext cx="1024848" cy="21370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511529" y="1479476"/>
                  <a:ext cx="439437" cy="2137025"/>
                </a:xfrm>
                <a:prstGeom prst="ellipse">
                  <a:avLst/>
                </a:prstGeom>
                <a:solidFill>
                  <a:srgbClr val="FFFFFF">
                    <a:alpha val="6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4" name="Rectangle 13"/>
            <p:cNvSpPr/>
            <p:nvPr/>
          </p:nvSpPr>
          <p:spPr>
            <a:xfrm>
              <a:off x="2824122" y="639272"/>
              <a:ext cx="3657600" cy="3657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24690" y="197478"/>
            <a:ext cx="2044557" cy="2938413"/>
            <a:chOff x="3708971" y="1479476"/>
            <a:chExt cx="2044557" cy="2938413"/>
          </a:xfrm>
          <a:solidFill>
            <a:schemeClr val="accent2">
              <a:lumMod val="40000"/>
              <a:lumOff val="60000"/>
            </a:schemeClr>
          </a:solidFill>
        </p:grpSpPr>
        <p:cxnSp>
          <p:nvCxnSpPr>
            <p:cNvPr id="21" name="Straight Connector 20"/>
            <p:cNvCxnSpPr/>
            <p:nvPr/>
          </p:nvCxnSpPr>
          <p:spPr>
            <a:xfrm>
              <a:off x="4376788" y="3493213"/>
              <a:ext cx="134741" cy="431515"/>
            </a:xfrm>
            <a:prstGeom prst="line">
              <a:avLst/>
            </a:prstGeom>
            <a:grp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4926244" y="3493213"/>
              <a:ext cx="134741" cy="431515"/>
            </a:xfrm>
            <a:prstGeom prst="line">
              <a:avLst/>
            </a:prstGeom>
            <a:grp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708971" y="1479476"/>
              <a:ext cx="2044557" cy="2137027"/>
              <a:chOff x="3708971" y="1479476"/>
              <a:chExt cx="2044557" cy="2137027"/>
            </a:xfrm>
            <a:grpFill/>
          </p:grpSpPr>
          <p:sp>
            <p:nvSpPr>
              <p:cNvPr id="24" name="Oval 23"/>
              <p:cNvSpPr/>
              <p:nvPr/>
            </p:nvSpPr>
            <p:spPr>
              <a:xfrm>
                <a:off x="3708971" y="1479478"/>
                <a:ext cx="2044557" cy="21370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929008" y="1479477"/>
                <a:ext cx="1604481" cy="2137025"/>
              </a:xfrm>
              <a:prstGeom prst="ellipse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218824" y="1479476"/>
                <a:ext cx="1024848" cy="21370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511529" y="1479476"/>
                <a:ext cx="439437" cy="2137025"/>
              </a:xfrm>
              <a:prstGeom prst="ellipse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rapezoid 19"/>
            <p:cNvSpPr/>
            <p:nvPr/>
          </p:nvSpPr>
          <p:spPr>
            <a:xfrm flipV="1">
              <a:off x="4376788" y="3883632"/>
              <a:ext cx="708917" cy="534257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950834" y="865296"/>
            <a:ext cx="2044557" cy="2938413"/>
            <a:chOff x="3708971" y="1479476"/>
            <a:chExt cx="2044557" cy="2938413"/>
          </a:xfrm>
          <a:solidFill>
            <a:schemeClr val="accent2">
              <a:lumMod val="40000"/>
              <a:lumOff val="60000"/>
            </a:schemeClr>
          </a:solidFill>
        </p:grpSpPr>
        <p:cxnSp>
          <p:nvCxnSpPr>
            <p:cNvPr id="30" name="Straight Connector 29"/>
            <p:cNvCxnSpPr/>
            <p:nvPr/>
          </p:nvCxnSpPr>
          <p:spPr>
            <a:xfrm>
              <a:off x="4376788" y="3493213"/>
              <a:ext cx="134741" cy="431515"/>
            </a:xfrm>
            <a:prstGeom prst="line">
              <a:avLst/>
            </a:prstGeom>
            <a:grp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926244" y="3493213"/>
              <a:ext cx="134741" cy="431515"/>
            </a:xfrm>
            <a:prstGeom prst="line">
              <a:avLst/>
            </a:prstGeom>
            <a:grp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3708971" y="1479476"/>
              <a:ext cx="2044557" cy="2137027"/>
              <a:chOff x="3708971" y="1479476"/>
              <a:chExt cx="2044557" cy="2137027"/>
            </a:xfrm>
            <a:grpFill/>
          </p:grpSpPr>
          <p:sp>
            <p:nvSpPr>
              <p:cNvPr id="33" name="Oval 32"/>
              <p:cNvSpPr/>
              <p:nvPr/>
            </p:nvSpPr>
            <p:spPr>
              <a:xfrm>
                <a:off x="3708971" y="1479478"/>
                <a:ext cx="2044557" cy="213702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929008" y="1479477"/>
                <a:ext cx="1604481" cy="2137025"/>
              </a:xfrm>
              <a:prstGeom prst="ellipse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218824" y="1479476"/>
                <a:ext cx="1024848" cy="213702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511529" y="1479476"/>
                <a:ext cx="439437" cy="2137025"/>
              </a:xfrm>
              <a:prstGeom prst="ellipse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rapezoid 28"/>
            <p:cNvSpPr/>
            <p:nvPr/>
          </p:nvSpPr>
          <p:spPr>
            <a:xfrm flipV="1">
              <a:off x="4376788" y="3883632"/>
              <a:ext cx="708917" cy="534257"/>
            </a:xfrm>
            <a:prstGeom prst="trapezoi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301499" y="1265990"/>
            <a:ext cx="2044557" cy="2938413"/>
            <a:chOff x="3708971" y="1479476"/>
            <a:chExt cx="2044557" cy="2938413"/>
          </a:xfrm>
          <a:solidFill>
            <a:schemeClr val="accent2">
              <a:lumMod val="40000"/>
              <a:lumOff val="60000"/>
            </a:schemeClr>
          </a:solidFill>
        </p:grpSpPr>
        <p:cxnSp>
          <p:nvCxnSpPr>
            <p:cNvPr id="39" name="Straight Connector 38"/>
            <p:cNvCxnSpPr/>
            <p:nvPr/>
          </p:nvCxnSpPr>
          <p:spPr>
            <a:xfrm>
              <a:off x="4376788" y="3493213"/>
              <a:ext cx="134741" cy="431515"/>
            </a:xfrm>
            <a:prstGeom prst="line">
              <a:avLst/>
            </a:prstGeom>
            <a:grp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4926244" y="3493213"/>
              <a:ext cx="134741" cy="431515"/>
            </a:xfrm>
            <a:prstGeom prst="line">
              <a:avLst/>
            </a:prstGeom>
            <a:grp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3708971" y="1479476"/>
              <a:ext cx="2044557" cy="2137027"/>
              <a:chOff x="3708971" y="1479476"/>
              <a:chExt cx="2044557" cy="2137027"/>
            </a:xfrm>
            <a:grpFill/>
          </p:grpSpPr>
          <p:sp>
            <p:nvSpPr>
              <p:cNvPr id="42" name="Oval 41"/>
              <p:cNvSpPr/>
              <p:nvPr/>
            </p:nvSpPr>
            <p:spPr>
              <a:xfrm>
                <a:off x="3708971" y="1479478"/>
                <a:ext cx="2044557" cy="213702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929008" y="1479477"/>
                <a:ext cx="1604481" cy="2137025"/>
              </a:xfrm>
              <a:prstGeom prst="ellipse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218824" y="1479476"/>
                <a:ext cx="1024848" cy="213702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511529" y="1479476"/>
                <a:ext cx="439437" cy="2137025"/>
              </a:xfrm>
              <a:prstGeom prst="ellipse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Trapezoid 37"/>
            <p:cNvSpPr/>
            <p:nvPr/>
          </p:nvSpPr>
          <p:spPr>
            <a:xfrm flipV="1">
              <a:off x="4376788" y="3883632"/>
              <a:ext cx="708917" cy="534257"/>
            </a:xfrm>
            <a:prstGeom prst="trapezoi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207191" y="598167"/>
            <a:ext cx="2044557" cy="2938413"/>
            <a:chOff x="3708971" y="1479476"/>
            <a:chExt cx="2044557" cy="2938413"/>
          </a:xfrm>
          <a:solidFill>
            <a:schemeClr val="accent2">
              <a:lumMod val="40000"/>
              <a:lumOff val="60000"/>
            </a:schemeClr>
          </a:solidFill>
        </p:grpSpPr>
        <p:cxnSp>
          <p:nvCxnSpPr>
            <p:cNvPr id="48" name="Straight Connector 47"/>
            <p:cNvCxnSpPr/>
            <p:nvPr/>
          </p:nvCxnSpPr>
          <p:spPr>
            <a:xfrm>
              <a:off x="4376788" y="3493213"/>
              <a:ext cx="134741" cy="431515"/>
            </a:xfrm>
            <a:prstGeom prst="lin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926244" y="3493213"/>
              <a:ext cx="134741" cy="431515"/>
            </a:xfrm>
            <a:prstGeom prst="lin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/>
            <p:nvPr/>
          </p:nvGrpSpPr>
          <p:grpSpPr>
            <a:xfrm>
              <a:off x="3708971" y="1479476"/>
              <a:ext cx="2044557" cy="2137027"/>
              <a:chOff x="3708971" y="1479476"/>
              <a:chExt cx="2044557" cy="2137027"/>
            </a:xfrm>
            <a:grpFill/>
          </p:grpSpPr>
          <p:sp>
            <p:nvSpPr>
              <p:cNvPr id="51" name="Oval 50"/>
              <p:cNvSpPr/>
              <p:nvPr/>
            </p:nvSpPr>
            <p:spPr>
              <a:xfrm>
                <a:off x="3708971" y="1479478"/>
                <a:ext cx="2044557" cy="213702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929008" y="1479477"/>
                <a:ext cx="1604481" cy="2137025"/>
              </a:xfrm>
              <a:prstGeom prst="ellipse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218824" y="1479476"/>
                <a:ext cx="1024848" cy="213702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511529" y="1479476"/>
                <a:ext cx="439437" cy="2137025"/>
              </a:xfrm>
              <a:prstGeom prst="ellipse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rapezoid 46"/>
            <p:cNvSpPr/>
            <p:nvPr/>
          </p:nvSpPr>
          <p:spPr>
            <a:xfrm flipV="1">
              <a:off x="4376788" y="3883632"/>
              <a:ext cx="708917" cy="534257"/>
            </a:xfrm>
            <a:prstGeom prst="trapezoi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028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-31383554" y="-4174435"/>
            <a:ext cx="109063254" cy="7121493"/>
          </a:xfrm>
          <a:custGeom>
            <a:avLst/>
            <a:gdLst>
              <a:gd name="connsiteX0" fmla="*/ 1311742 w 13599634"/>
              <a:gd name="connsiteY0" fmla="*/ 395463 h 888014"/>
              <a:gd name="connsiteX1" fmla="*/ 1835724 w 13599634"/>
              <a:gd name="connsiteY1" fmla="*/ 323544 h 888014"/>
              <a:gd name="connsiteX2" fmla="*/ 2801495 w 13599634"/>
              <a:gd name="connsiteY2" fmla="*/ 15319 h 888014"/>
              <a:gd name="connsiteX3" fmla="*/ 3633702 w 13599634"/>
              <a:gd name="connsiteY3" fmla="*/ 282447 h 888014"/>
              <a:gd name="connsiteX4" fmla="*/ 4507005 w 13599634"/>
              <a:gd name="connsiteY4" fmla="*/ 426286 h 888014"/>
              <a:gd name="connsiteX5" fmla="*/ 5493324 w 13599634"/>
              <a:gd name="connsiteY5" fmla="*/ 210528 h 888014"/>
              <a:gd name="connsiteX6" fmla="*/ 6294708 w 13599634"/>
              <a:gd name="connsiteY6" fmla="*/ 344092 h 888014"/>
              <a:gd name="connsiteX7" fmla="*/ 7373495 w 13599634"/>
              <a:gd name="connsiteY7" fmla="*/ 148883 h 888014"/>
              <a:gd name="connsiteX8" fmla="*/ 8061864 w 13599634"/>
              <a:gd name="connsiteY8" fmla="*/ 5045 h 888014"/>
              <a:gd name="connsiteX9" fmla="*/ 9335859 w 13599634"/>
              <a:gd name="connsiteY9" fmla="*/ 333818 h 888014"/>
              <a:gd name="connsiteX10" fmla="*/ 10353001 w 13599634"/>
              <a:gd name="connsiteY10" fmla="*/ 374915 h 888014"/>
              <a:gd name="connsiteX11" fmla="*/ 11031095 w 13599634"/>
              <a:gd name="connsiteY11" fmla="*/ 220802 h 888014"/>
              <a:gd name="connsiteX12" fmla="*/ 12109881 w 13599634"/>
              <a:gd name="connsiteY12" fmla="*/ 487931 h 888014"/>
              <a:gd name="connsiteX13" fmla="*/ 12942088 w 13599634"/>
              <a:gd name="connsiteY13" fmla="*/ 251625 h 888014"/>
              <a:gd name="connsiteX14" fmla="*/ 13507167 w 13599634"/>
              <a:gd name="connsiteY14" fmla="*/ 189980 h 888014"/>
              <a:gd name="connsiteX15" fmla="*/ 13579086 w 13599634"/>
              <a:gd name="connsiteY15" fmla="*/ 200254 h 888014"/>
              <a:gd name="connsiteX16" fmla="*/ 13599634 w 13599634"/>
              <a:gd name="connsiteY16" fmla="*/ 837252 h 888014"/>
              <a:gd name="connsiteX17" fmla="*/ 13579086 w 13599634"/>
              <a:gd name="connsiteY17" fmla="*/ 847526 h 888014"/>
              <a:gd name="connsiteX18" fmla="*/ 1024066 w 13599634"/>
              <a:gd name="connsiteY18" fmla="*/ 847526 h 888014"/>
              <a:gd name="connsiteX19" fmla="*/ 787760 w 13599634"/>
              <a:gd name="connsiteY19" fmla="*/ 796155 h 888014"/>
              <a:gd name="connsiteX20" fmla="*/ 1311742 w 13599634"/>
              <a:gd name="connsiteY20" fmla="*/ 395463 h 88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599634" h="888014">
                <a:moveTo>
                  <a:pt x="1311742" y="395463"/>
                </a:moveTo>
                <a:cubicBezTo>
                  <a:pt x="1486403" y="316695"/>
                  <a:pt x="1587432" y="386901"/>
                  <a:pt x="1835724" y="323544"/>
                </a:cubicBezTo>
                <a:cubicBezTo>
                  <a:pt x="2084016" y="260187"/>
                  <a:pt x="2501832" y="22168"/>
                  <a:pt x="2801495" y="15319"/>
                </a:cubicBezTo>
                <a:cubicBezTo>
                  <a:pt x="3101158" y="8470"/>
                  <a:pt x="3349450" y="213953"/>
                  <a:pt x="3633702" y="282447"/>
                </a:cubicBezTo>
                <a:cubicBezTo>
                  <a:pt x="3917954" y="350941"/>
                  <a:pt x="4197068" y="438272"/>
                  <a:pt x="4507005" y="426286"/>
                </a:cubicBezTo>
                <a:cubicBezTo>
                  <a:pt x="4816942" y="414300"/>
                  <a:pt x="5195374" y="224227"/>
                  <a:pt x="5493324" y="210528"/>
                </a:cubicBezTo>
                <a:cubicBezTo>
                  <a:pt x="5791274" y="196829"/>
                  <a:pt x="5981346" y="354366"/>
                  <a:pt x="6294708" y="344092"/>
                </a:cubicBezTo>
                <a:cubicBezTo>
                  <a:pt x="6608070" y="333818"/>
                  <a:pt x="7078969" y="205391"/>
                  <a:pt x="7373495" y="148883"/>
                </a:cubicBezTo>
                <a:cubicBezTo>
                  <a:pt x="7668021" y="92375"/>
                  <a:pt x="7734803" y="-25777"/>
                  <a:pt x="8061864" y="5045"/>
                </a:cubicBezTo>
                <a:cubicBezTo>
                  <a:pt x="8388925" y="35867"/>
                  <a:pt x="8954003" y="272173"/>
                  <a:pt x="9335859" y="333818"/>
                </a:cubicBezTo>
                <a:cubicBezTo>
                  <a:pt x="9717715" y="395463"/>
                  <a:pt x="10070462" y="393751"/>
                  <a:pt x="10353001" y="374915"/>
                </a:cubicBezTo>
                <a:cubicBezTo>
                  <a:pt x="10635540" y="356079"/>
                  <a:pt x="10738282" y="201966"/>
                  <a:pt x="11031095" y="220802"/>
                </a:cubicBezTo>
                <a:cubicBezTo>
                  <a:pt x="11323908" y="239638"/>
                  <a:pt x="11791382" y="482794"/>
                  <a:pt x="12109881" y="487931"/>
                </a:cubicBezTo>
                <a:cubicBezTo>
                  <a:pt x="12428380" y="493068"/>
                  <a:pt x="12709207" y="301283"/>
                  <a:pt x="12942088" y="251625"/>
                </a:cubicBezTo>
                <a:cubicBezTo>
                  <a:pt x="13174969" y="201967"/>
                  <a:pt x="13401001" y="198542"/>
                  <a:pt x="13507167" y="189980"/>
                </a:cubicBezTo>
                <a:cubicBezTo>
                  <a:pt x="13613333" y="181418"/>
                  <a:pt x="13563675" y="92375"/>
                  <a:pt x="13579086" y="200254"/>
                </a:cubicBezTo>
                <a:cubicBezTo>
                  <a:pt x="13594497" y="308133"/>
                  <a:pt x="13599634" y="729373"/>
                  <a:pt x="13599634" y="837252"/>
                </a:cubicBezTo>
                <a:cubicBezTo>
                  <a:pt x="13599634" y="945131"/>
                  <a:pt x="13579086" y="847526"/>
                  <a:pt x="13579086" y="847526"/>
                </a:cubicBezTo>
                <a:lnTo>
                  <a:pt x="1024066" y="847526"/>
                </a:lnTo>
                <a:cubicBezTo>
                  <a:pt x="-1107822" y="838964"/>
                  <a:pt x="743239" y="868074"/>
                  <a:pt x="787760" y="796155"/>
                </a:cubicBezTo>
                <a:cubicBezTo>
                  <a:pt x="832281" y="724236"/>
                  <a:pt x="1137081" y="474231"/>
                  <a:pt x="1311742" y="3954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flipH="1">
            <a:off x="-30610806" y="-2242249"/>
            <a:ext cx="110916400" cy="6401655"/>
          </a:xfrm>
          <a:custGeom>
            <a:avLst/>
            <a:gdLst>
              <a:gd name="connsiteX0" fmla="*/ 1538776 w 13830714"/>
              <a:gd name="connsiteY0" fmla="*/ 380506 h 841575"/>
              <a:gd name="connsiteX1" fmla="*/ 2114129 w 13830714"/>
              <a:gd name="connsiteY1" fmla="*/ 442151 h 841575"/>
              <a:gd name="connsiteX2" fmla="*/ 2710030 w 13830714"/>
              <a:gd name="connsiteY2" fmla="*/ 226394 h 841575"/>
              <a:gd name="connsiteX3" fmla="*/ 3418947 w 13830714"/>
              <a:gd name="connsiteY3" fmla="*/ 431877 h 841575"/>
              <a:gd name="connsiteX4" fmla="*/ 4497733 w 13830714"/>
              <a:gd name="connsiteY4" fmla="*/ 359958 h 841575"/>
              <a:gd name="connsiteX5" fmla="*/ 5134731 w 13830714"/>
              <a:gd name="connsiteY5" fmla="*/ 503796 h 841575"/>
              <a:gd name="connsiteX6" fmla="*/ 5833374 w 13830714"/>
              <a:gd name="connsiteY6" fmla="*/ 308587 h 841575"/>
              <a:gd name="connsiteX7" fmla="*/ 6449823 w 13830714"/>
              <a:gd name="connsiteY7" fmla="*/ 226394 h 841575"/>
              <a:gd name="connsiteX8" fmla="*/ 7549158 w 13830714"/>
              <a:gd name="connsiteY8" fmla="*/ 534618 h 841575"/>
              <a:gd name="connsiteX9" fmla="*/ 8843702 w 13830714"/>
              <a:gd name="connsiteY9" fmla="*/ 318861 h 841575"/>
              <a:gd name="connsiteX10" fmla="*/ 9562893 w 13830714"/>
              <a:gd name="connsiteY10" fmla="*/ 503796 h 841575"/>
              <a:gd name="connsiteX11" fmla="*/ 10487567 w 13830714"/>
              <a:gd name="connsiteY11" fmla="*/ 493522 h 841575"/>
              <a:gd name="connsiteX12" fmla="*/ 11371145 w 13830714"/>
              <a:gd name="connsiteY12" fmla="*/ 362 h 841575"/>
              <a:gd name="connsiteX13" fmla="*/ 12768430 w 13830714"/>
              <a:gd name="connsiteY13" fmla="*/ 411329 h 841575"/>
              <a:gd name="connsiteX14" fmla="*/ 13384879 w 13830714"/>
              <a:gd name="connsiteY14" fmla="*/ 277765 h 841575"/>
              <a:gd name="connsiteX15" fmla="*/ 13806120 w 13830714"/>
              <a:gd name="connsiteY15" fmla="*/ 277765 h 841575"/>
              <a:gd name="connsiteX16" fmla="*/ 13785572 w 13830714"/>
              <a:gd name="connsiteY16" fmla="*/ 442151 h 841575"/>
              <a:gd name="connsiteX17" fmla="*/ 13826668 w 13830714"/>
              <a:gd name="connsiteY17" fmla="*/ 801747 h 841575"/>
              <a:gd name="connsiteX18" fmla="*/ 13785572 w 13830714"/>
              <a:gd name="connsiteY18" fmla="*/ 832569 h 841575"/>
              <a:gd name="connsiteX19" fmla="*/ 840133 w 13830714"/>
              <a:gd name="connsiteY19" fmla="*/ 812021 h 841575"/>
              <a:gd name="connsiteX20" fmla="*/ 1281922 w 13830714"/>
              <a:gd name="connsiteY20" fmla="*/ 688731 h 841575"/>
              <a:gd name="connsiteX21" fmla="*/ 1364115 w 13830714"/>
              <a:gd name="connsiteY21" fmla="*/ 472974 h 841575"/>
              <a:gd name="connsiteX22" fmla="*/ 1538776 w 13830714"/>
              <a:gd name="connsiteY22" fmla="*/ 380506 h 841575"/>
              <a:gd name="connsiteX0" fmla="*/ 1538776 w 13830714"/>
              <a:gd name="connsiteY0" fmla="*/ 380694 h 841763"/>
              <a:gd name="connsiteX1" fmla="*/ 2114129 w 13830714"/>
              <a:gd name="connsiteY1" fmla="*/ 442339 h 841763"/>
              <a:gd name="connsiteX2" fmla="*/ 2710030 w 13830714"/>
              <a:gd name="connsiteY2" fmla="*/ 226582 h 841763"/>
              <a:gd name="connsiteX3" fmla="*/ 3418947 w 13830714"/>
              <a:gd name="connsiteY3" fmla="*/ 432065 h 841763"/>
              <a:gd name="connsiteX4" fmla="*/ 4497733 w 13830714"/>
              <a:gd name="connsiteY4" fmla="*/ 360146 h 841763"/>
              <a:gd name="connsiteX5" fmla="*/ 5134731 w 13830714"/>
              <a:gd name="connsiteY5" fmla="*/ 503984 h 841763"/>
              <a:gd name="connsiteX6" fmla="*/ 5833374 w 13830714"/>
              <a:gd name="connsiteY6" fmla="*/ 308775 h 841763"/>
              <a:gd name="connsiteX7" fmla="*/ 6449823 w 13830714"/>
              <a:gd name="connsiteY7" fmla="*/ 226582 h 841763"/>
              <a:gd name="connsiteX8" fmla="*/ 7549158 w 13830714"/>
              <a:gd name="connsiteY8" fmla="*/ 534806 h 841763"/>
              <a:gd name="connsiteX9" fmla="*/ 8843702 w 13830714"/>
              <a:gd name="connsiteY9" fmla="*/ 319049 h 841763"/>
              <a:gd name="connsiteX10" fmla="*/ 9562893 w 13830714"/>
              <a:gd name="connsiteY10" fmla="*/ 503984 h 841763"/>
              <a:gd name="connsiteX11" fmla="*/ 10487567 w 13830714"/>
              <a:gd name="connsiteY11" fmla="*/ 493710 h 841763"/>
              <a:gd name="connsiteX12" fmla="*/ 11371145 w 13830714"/>
              <a:gd name="connsiteY12" fmla="*/ 550 h 841763"/>
              <a:gd name="connsiteX13" fmla="*/ 12398560 w 13830714"/>
              <a:gd name="connsiteY13" fmla="*/ 394108 h 841763"/>
              <a:gd name="connsiteX14" fmla="*/ 13384879 w 13830714"/>
              <a:gd name="connsiteY14" fmla="*/ 277953 h 841763"/>
              <a:gd name="connsiteX15" fmla="*/ 13806120 w 13830714"/>
              <a:gd name="connsiteY15" fmla="*/ 277953 h 841763"/>
              <a:gd name="connsiteX16" fmla="*/ 13785572 w 13830714"/>
              <a:gd name="connsiteY16" fmla="*/ 442339 h 841763"/>
              <a:gd name="connsiteX17" fmla="*/ 13826668 w 13830714"/>
              <a:gd name="connsiteY17" fmla="*/ 801935 h 841763"/>
              <a:gd name="connsiteX18" fmla="*/ 13785572 w 13830714"/>
              <a:gd name="connsiteY18" fmla="*/ 832757 h 841763"/>
              <a:gd name="connsiteX19" fmla="*/ 840133 w 13830714"/>
              <a:gd name="connsiteY19" fmla="*/ 812209 h 841763"/>
              <a:gd name="connsiteX20" fmla="*/ 1281922 w 13830714"/>
              <a:gd name="connsiteY20" fmla="*/ 688919 h 841763"/>
              <a:gd name="connsiteX21" fmla="*/ 1364115 w 13830714"/>
              <a:gd name="connsiteY21" fmla="*/ 473162 h 841763"/>
              <a:gd name="connsiteX22" fmla="*/ 1538776 w 13830714"/>
              <a:gd name="connsiteY22" fmla="*/ 380694 h 841763"/>
              <a:gd name="connsiteX0" fmla="*/ 1538776 w 13830714"/>
              <a:gd name="connsiteY0" fmla="*/ 215626 h 676695"/>
              <a:gd name="connsiteX1" fmla="*/ 2114129 w 13830714"/>
              <a:gd name="connsiteY1" fmla="*/ 277271 h 676695"/>
              <a:gd name="connsiteX2" fmla="*/ 2710030 w 13830714"/>
              <a:gd name="connsiteY2" fmla="*/ 61514 h 676695"/>
              <a:gd name="connsiteX3" fmla="*/ 3418947 w 13830714"/>
              <a:gd name="connsiteY3" fmla="*/ 266997 h 676695"/>
              <a:gd name="connsiteX4" fmla="*/ 4497733 w 13830714"/>
              <a:gd name="connsiteY4" fmla="*/ 195078 h 676695"/>
              <a:gd name="connsiteX5" fmla="*/ 5134731 w 13830714"/>
              <a:gd name="connsiteY5" fmla="*/ 338916 h 676695"/>
              <a:gd name="connsiteX6" fmla="*/ 5833374 w 13830714"/>
              <a:gd name="connsiteY6" fmla="*/ 143707 h 676695"/>
              <a:gd name="connsiteX7" fmla="*/ 6449823 w 13830714"/>
              <a:gd name="connsiteY7" fmla="*/ 61514 h 676695"/>
              <a:gd name="connsiteX8" fmla="*/ 7549158 w 13830714"/>
              <a:gd name="connsiteY8" fmla="*/ 369738 h 676695"/>
              <a:gd name="connsiteX9" fmla="*/ 8843702 w 13830714"/>
              <a:gd name="connsiteY9" fmla="*/ 153981 h 676695"/>
              <a:gd name="connsiteX10" fmla="*/ 9562893 w 13830714"/>
              <a:gd name="connsiteY10" fmla="*/ 338916 h 676695"/>
              <a:gd name="connsiteX11" fmla="*/ 10487567 w 13830714"/>
              <a:gd name="connsiteY11" fmla="*/ 328642 h 676695"/>
              <a:gd name="connsiteX12" fmla="*/ 11196484 w 13830714"/>
              <a:gd name="connsiteY12" fmla="*/ 871 h 676695"/>
              <a:gd name="connsiteX13" fmla="*/ 12398560 w 13830714"/>
              <a:gd name="connsiteY13" fmla="*/ 229040 h 676695"/>
              <a:gd name="connsiteX14" fmla="*/ 13384879 w 13830714"/>
              <a:gd name="connsiteY14" fmla="*/ 112885 h 676695"/>
              <a:gd name="connsiteX15" fmla="*/ 13806120 w 13830714"/>
              <a:gd name="connsiteY15" fmla="*/ 112885 h 676695"/>
              <a:gd name="connsiteX16" fmla="*/ 13785572 w 13830714"/>
              <a:gd name="connsiteY16" fmla="*/ 277271 h 676695"/>
              <a:gd name="connsiteX17" fmla="*/ 13826668 w 13830714"/>
              <a:gd name="connsiteY17" fmla="*/ 636867 h 676695"/>
              <a:gd name="connsiteX18" fmla="*/ 13785572 w 13830714"/>
              <a:gd name="connsiteY18" fmla="*/ 667689 h 676695"/>
              <a:gd name="connsiteX19" fmla="*/ 840133 w 13830714"/>
              <a:gd name="connsiteY19" fmla="*/ 647141 h 676695"/>
              <a:gd name="connsiteX20" fmla="*/ 1281922 w 13830714"/>
              <a:gd name="connsiteY20" fmla="*/ 523851 h 676695"/>
              <a:gd name="connsiteX21" fmla="*/ 1364115 w 13830714"/>
              <a:gd name="connsiteY21" fmla="*/ 308094 h 676695"/>
              <a:gd name="connsiteX22" fmla="*/ 1538776 w 13830714"/>
              <a:gd name="connsiteY22" fmla="*/ 215626 h 676695"/>
              <a:gd name="connsiteX0" fmla="*/ 1538776 w 13830714"/>
              <a:gd name="connsiteY0" fmla="*/ 215244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497733 w 13830714"/>
              <a:gd name="connsiteY4" fmla="*/ 194696 h 676313"/>
              <a:gd name="connsiteX5" fmla="*/ 5134731 w 13830714"/>
              <a:gd name="connsiteY5" fmla="*/ 338534 h 676313"/>
              <a:gd name="connsiteX6" fmla="*/ 5833374 w 13830714"/>
              <a:gd name="connsiteY6" fmla="*/ 143325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538776 w 13830714"/>
              <a:gd name="connsiteY22" fmla="*/ 215244 h 676313"/>
              <a:gd name="connsiteX0" fmla="*/ 1538776 w 13830714"/>
              <a:gd name="connsiteY0" fmla="*/ 215244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497733 w 13830714"/>
              <a:gd name="connsiteY4" fmla="*/ 194696 h 676313"/>
              <a:gd name="connsiteX5" fmla="*/ 5134731 w 13830714"/>
              <a:gd name="connsiteY5" fmla="*/ 338534 h 676313"/>
              <a:gd name="connsiteX6" fmla="*/ 5812826 w 13830714"/>
              <a:gd name="connsiteY6" fmla="*/ 38869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538776 w 13830714"/>
              <a:gd name="connsiteY22" fmla="*/ 215244 h 676313"/>
              <a:gd name="connsiteX0" fmla="*/ 1538776 w 13830714"/>
              <a:gd name="connsiteY0" fmla="*/ 215244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497733 w 13830714"/>
              <a:gd name="connsiteY4" fmla="*/ 194696 h 676313"/>
              <a:gd name="connsiteX5" fmla="*/ 5083360 w 13830714"/>
              <a:gd name="connsiteY5" fmla="*/ 364649 h 676313"/>
              <a:gd name="connsiteX6" fmla="*/ 5812826 w 13830714"/>
              <a:gd name="connsiteY6" fmla="*/ 38869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538776 w 13830714"/>
              <a:gd name="connsiteY22" fmla="*/ 215244 h 676313"/>
              <a:gd name="connsiteX0" fmla="*/ 1538776 w 13830714"/>
              <a:gd name="connsiteY0" fmla="*/ 215244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302524 w 13830714"/>
              <a:gd name="connsiteY4" fmla="*/ 429723 h 676313"/>
              <a:gd name="connsiteX5" fmla="*/ 5083360 w 13830714"/>
              <a:gd name="connsiteY5" fmla="*/ 364649 h 676313"/>
              <a:gd name="connsiteX6" fmla="*/ 5812826 w 13830714"/>
              <a:gd name="connsiteY6" fmla="*/ 38869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538776 w 13830714"/>
              <a:gd name="connsiteY22" fmla="*/ 215244 h 676313"/>
              <a:gd name="connsiteX0" fmla="*/ 1538776 w 13830714"/>
              <a:gd name="connsiteY0" fmla="*/ 215244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302524 w 13830714"/>
              <a:gd name="connsiteY4" fmla="*/ 429723 h 676313"/>
              <a:gd name="connsiteX5" fmla="*/ 5052538 w 13830714"/>
              <a:gd name="connsiteY5" fmla="*/ 321125 h 676313"/>
              <a:gd name="connsiteX6" fmla="*/ 5812826 w 13830714"/>
              <a:gd name="connsiteY6" fmla="*/ 38869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538776 w 13830714"/>
              <a:gd name="connsiteY22" fmla="*/ 215244 h 676313"/>
              <a:gd name="connsiteX0" fmla="*/ 1343567 w 13830714"/>
              <a:gd name="connsiteY0" fmla="*/ 380633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302524 w 13830714"/>
              <a:gd name="connsiteY4" fmla="*/ 429723 h 676313"/>
              <a:gd name="connsiteX5" fmla="*/ 5052538 w 13830714"/>
              <a:gd name="connsiteY5" fmla="*/ 321125 h 676313"/>
              <a:gd name="connsiteX6" fmla="*/ 5812826 w 13830714"/>
              <a:gd name="connsiteY6" fmla="*/ 38869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343567 w 13830714"/>
              <a:gd name="connsiteY22" fmla="*/ 380633 h 67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3830714" h="676313">
                <a:moveTo>
                  <a:pt x="1343567" y="380633"/>
                </a:moveTo>
                <a:cubicBezTo>
                  <a:pt x="1468569" y="375496"/>
                  <a:pt x="1886385" y="330139"/>
                  <a:pt x="2114129" y="276889"/>
                </a:cubicBezTo>
                <a:cubicBezTo>
                  <a:pt x="2341873" y="223639"/>
                  <a:pt x="2492560" y="62844"/>
                  <a:pt x="2710030" y="61132"/>
                </a:cubicBezTo>
                <a:cubicBezTo>
                  <a:pt x="2927500" y="59420"/>
                  <a:pt x="3153531" y="205183"/>
                  <a:pt x="3418947" y="266615"/>
                </a:cubicBezTo>
                <a:cubicBezTo>
                  <a:pt x="3684363" y="328047"/>
                  <a:pt x="4030259" y="420638"/>
                  <a:pt x="4302524" y="429723"/>
                </a:cubicBezTo>
                <a:cubicBezTo>
                  <a:pt x="4574789" y="438808"/>
                  <a:pt x="4800821" y="386267"/>
                  <a:pt x="5052538" y="321125"/>
                </a:cubicBezTo>
                <a:cubicBezTo>
                  <a:pt x="5304255" y="255983"/>
                  <a:pt x="5579945" y="82201"/>
                  <a:pt x="5812826" y="38869"/>
                </a:cubicBezTo>
                <a:cubicBezTo>
                  <a:pt x="6045707" y="-4463"/>
                  <a:pt x="6160434" y="6051"/>
                  <a:pt x="6449823" y="61132"/>
                </a:cubicBezTo>
                <a:cubicBezTo>
                  <a:pt x="6739212" y="116213"/>
                  <a:pt x="7150178" y="353945"/>
                  <a:pt x="7549158" y="369356"/>
                </a:cubicBezTo>
                <a:cubicBezTo>
                  <a:pt x="7948138" y="384767"/>
                  <a:pt x="8508080" y="158736"/>
                  <a:pt x="8843702" y="153599"/>
                </a:cubicBezTo>
                <a:cubicBezTo>
                  <a:pt x="9179324" y="148462"/>
                  <a:pt x="9324875" y="313776"/>
                  <a:pt x="9562893" y="338534"/>
                </a:cubicBezTo>
                <a:cubicBezTo>
                  <a:pt x="9800911" y="363292"/>
                  <a:pt x="9999545" y="358487"/>
                  <a:pt x="10271810" y="302146"/>
                </a:cubicBezTo>
                <a:cubicBezTo>
                  <a:pt x="10544075" y="245805"/>
                  <a:pt x="10842026" y="12737"/>
                  <a:pt x="11196484" y="489"/>
                </a:cubicBezTo>
                <a:cubicBezTo>
                  <a:pt x="11550942" y="-11759"/>
                  <a:pt x="12033827" y="209989"/>
                  <a:pt x="12398560" y="228658"/>
                </a:cubicBezTo>
                <a:cubicBezTo>
                  <a:pt x="12763293" y="247327"/>
                  <a:pt x="13150286" y="131862"/>
                  <a:pt x="13384879" y="112503"/>
                </a:cubicBezTo>
                <a:cubicBezTo>
                  <a:pt x="13619472" y="93144"/>
                  <a:pt x="13739338" y="85105"/>
                  <a:pt x="13806120" y="112503"/>
                </a:cubicBezTo>
                <a:cubicBezTo>
                  <a:pt x="13872902" y="139901"/>
                  <a:pt x="13782147" y="189559"/>
                  <a:pt x="13785572" y="276889"/>
                </a:cubicBezTo>
                <a:cubicBezTo>
                  <a:pt x="13788997" y="364219"/>
                  <a:pt x="13826668" y="571415"/>
                  <a:pt x="13826668" y="636485"/>
                </a:cubicBezTo>
                <a:cubicBezTo>
                  <a:pt x="13826668" y="701555"/>
                  <a:pt x="13785572" y="667307"/>
                  <a:pt x="13785572" y="667307"/>
                </a:cubicBezTo>
                <a:lnTo>
                  <a:pt x="840133" y="646759"/>
                </a:lnTo>
                <a:cubicBezTo>
                  <a:pt x="-1243809" y="622786"/>
                  <a:pt x="1194592" y="579977"/>
                  <a:pt x="1281922" y="523469"/>
                </a:cubicBezTo>
                <a:cubicBezTo>
                  <a:pt x="1369252" y="466961"/>
                  <a:pt x="1353841" y="331518"/>
                  <a:pt x="1364115" y="307712"/>
                </a:cubicBezTo>
                <a:cubicBezTo>
                  <a:pt x="1374389" y="283906"/>
                  <a:pt x="1218565" y="385770"/>
                  <a:pt x="1343567" y="3806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FD19419-6A4B-41DE-AC66-D972DAC3C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3" y="4508038"/>
            <a:ext cx="18288000" cy="1113614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21F5B15-02F7-45B8-B46B-FFE3C6970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55568"/>
            <a:ext cx="18288000" cy="123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76829" y="1215226"/>
                <a:ext cx="9226115" cy="631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𝑙𝑒𝑎𝑟𝑛𝑒𝑑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|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𝑐𝑜𝑟𝑟𝑒𝑐𝑡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lang="mr-I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𝑘𝑛𝑜𝑤𝑛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∗(1−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𝑠𝑙𝑖𝑝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𝑘𝑛𝑜𝑤𝑛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𝑠𝑙𝑖𝑝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𝑘𝑛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𝑜𝑤𝑛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𝑔𝑢𝑒𝑠𝑠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829" y="1215226"/>
                <a:ext cx="9226115" cy="6310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76829" y="2440136"/>
                <a:ext cx="9417130" cy="631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𝑙𝑒𝑎𝑟𝑛𝑒𝑑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𝑖𝑛𝑐𝑜𝑟𝑟𝑒𝑐𝑡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lang="mr-I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𝑘𝑛𝑜𝑤𝑛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𝑠𝑙𝑖𝑝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𝑘𝑛𝑜𝑤𝑛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∗</m:t>
                          </m:r>
                          <m:r>
                            <a:rPr lang="en-US" i="1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𝑠𝑙𝑖𝑝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𝑘𝑛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𝑜𝑤𝑛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∗(1−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𝑔𝑢𝑒𝑠𝑠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829" y="2440136"/>
                <a:ext cx="9417130" cy="6310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82431" y="3585556"/>
                <a:ext cx="10096931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𝑙𝑒𝑎𝑟𝑛𝑒𝑑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𝑎𝑛𝑠𝑤𝑒𝑟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mr-I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𝑙𝑒𝑎𝑟𝑛𝑒𝑑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beg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𝑎𝑛𝑠𝑤𝑒𝑟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𝑙𝑒𝑎𝑟𝑛𝑒𝑑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𝑎𝑛𝑠𝑤𝑒𝑟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∗</m:t>
                      </m:r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𝑤𝑖𝑙𝑙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𝑙𝑒𝑎𝑟𝑛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431" y="3585556"/>
                <a:ext cx="10096931" cy="312650"/>
              </a:xfrm>
              <a:prstGeom prst="rect">
                <a:avLst/>
              </a:prstGeom>
              <a:blipFill rotWithShape="0">
                <a:blip r:embed="rId5"/>
                <a:stretch>
                  <a:fillRect l="-60" t="-121569" b="-156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66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26</Words>
  <Application>Microsoft Office PowerPoint</Application>
  <PresentationFormat>Widescreen</PresentationFormat>
  <Paragraphs>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Karla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Catherine Yeh</cp:lastModifiedBy>
  <cp:revision>36</cp:revision>
  <dcterms:created xsi:type="dcterms:W3CDTF">2019-07-15T17:15:27Z</dcterms:created>
  <dcterms:modified xsi:type="dcterms:W3CDTF">2019-07-20T00:22:04Z</dcterms:modified>
</cp:coreProperties>
</file>