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F"/>
    <a:srgbClr val="FFDBDD"/>
    <a:srgbClr val="FFE0E2"/>
    <a:srgbClr val="D8F1FC"/>
    <a:srgbClr val="CCA4E4"/>
    <a:srgbClr val="8D9DDF"/>
    <a:srgbClr val="9ADAF6"/>
    <a:srgbClr val="DDFCAA"/>
    <a:srgbClr val="F49078"/>
    <a:srgbClr val="F0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9190-0071-4BAE-906B-01B292CE0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4B33-9FB5-4176-9A0A-14D5CEE1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1623-212F-4A3F-A08F-63A9AAF1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47ED-CA46-4369-BFC3-035D4D8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FCCF-4EE7-4135-B08F-D6846D4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D83D-08FB-4B7A-A8D1-4529F6B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55129-809C-4A65-ABEE-993F94AE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4CB-7515-45C9-AD9D-530CDEDB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A7B7-BDC6-468E-BD54-2FD8EF0F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0293-1D19-4E48-9638-8D708F0E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B1152-F75B-411D-BEE7-DE939665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70DA-7B2F-4295-8119-587AF7BD1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140F-3140-4B87-AA80-E18E1747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60EB-D212-459A-A96C-931CA665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A4A8-FFEC-4A44-9E4B-FD57AF82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0ED7-4DA8-4158-9D66-E2A4BF2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227D-B582-44D4-8D87-114617D5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31AE-27CA-4CCB-B9A2-5FE5DDF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B297-F9D5-4A23-985E-F985FBE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28FD-DA85-403A-8B56-7D799015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4171-7330-44B3-96A3-29EC499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81B0-50AD-461F-8185-06D82092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E059-9440-452E-B981-346D6282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BECF-9765-4CBF-A931-EED4306D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1DF9-32EB-4401-8031-9BCC352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468-75CE-4575-987B-1C1A2AB7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2C08-2B0C-4F9F-8409-070993733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D7AE3-1476-49BD-98CF-1A77C141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9C6E-B9AD-4C1B-A853-AB6FC47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8ECC-96A1-456C-B868-C568BC55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1E1D-5F6E-4DFE-98A7-7C91DF24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21A8-BD85-4FC0-BBA2-9AD567A3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CE83-EB6C-4138-8458-FB284220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23CFA-D4AF-4182-B878-2C938826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2F838-5B93-4B13-855B-1775A279F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CC27B-71C5-4B5C-B5B1-BBE5018E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D7095-05C5-49F2-877B-BBCE2FA6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E4750-6F85-4542-81AA-1276D0F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06E99-A13D-4738-A6FC-FF156571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F6BC-FB2E-4909-B93C-442C54BD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CA45C-A740-422D-8003-A728118C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34907-F3B6-4D2A-A27F-60F20AAD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391F-72AD-4AB6-A4E9-2EB6D8FF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8C8AD-2711-48A1-BCB1-07CE90E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11A38-8EAB-4623-B213-C13FAB8D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8B553-8045-4280-9017-2824538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AD29-4FA0-4D7C-9F22-96DEDDFD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1D19-9326-4096-8A2D-098159D3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CD232-6907-43A5-96D0-06AD6AA6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E894-72C8-4EB0-A650-0D1FD3FA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1CC1B-D452-40AD-A656-8B2A24A3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4F58-C717-4518-9CC0-80F8037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08A6-704A-4A4E-BF4C-17C58532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635CA-17A0-48AF-B8A2-3C7CD5D9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1F66-D71A-4703-8005-1F9CFF0C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2650-54A1-4601-B85C-2246D9AD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A4D32-8FFC-45B2-9C23-83EB9BF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37FBA-BDD7-47C2-BCCB-DEA5902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3FD0D-5B2D-4593-83A6-53A351CE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A641-2C8E-43C9-9340-C41971AF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C6C4-426A-4657-9226-C681C2BBF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5521E-9EFB-4F87-A997-E4AEEB50D3F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F684-DDDA-4089-87E8-E5DAB5D1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E6AA-45C8-4B79-A2E5-B183E5DB9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7FE7-7ED5-493C-933D-8C1E2EAF9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387F3B-85FB-43A1-8916-F18CE1E0CE81}"/>
              </a:ext>
            </a:extLst>
          </p:cNvPr>
          <p:cNvSpPr/>
          <p:nvPr/>
        </p:nvSpPr>
        <p:spPr>
          <a:xfrm>
            <a:off x="0" y="0"/>
            <a:ext cx="12192000" cy="5491537"/>
          </a:xfrm>
          <a:prstGeom prst="rect">
            <a:avLst/>
          </a:prstGeom>
          <a:gradFill>
            <a:gsLst>
              <a:gs pos="0">
                <a:srgbClr val="9ADAF6"/>
              </a:gs>
              <a:gs pos="100000">
                <a:srgbClr val="D8F1F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6C8EE-226A-48FE-B117-852BCC13B4F6}"/>
              </a:ext>
            </a:extLst>
          </p:cNvPr>
          <p:cNvGrpSpPr/>
          <p:nvPr/>
        </p:nvGrpSpPr>
        <p:grpSpPr>
          <a:xfrm>
            <a:off x="-1099999" y="2702813"/>
            <a:ext cx="17637357" cy="3850013"/>
            <a:chOff x="-1099999" y="2702813"/>
            <a:chExt cx="17637357" cy="385001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60F664-7195-4CFA-AD53-910817A25C7E}"/>
                </a:ext>
              </a:extLst>
            </p:cNvPr>
            <p:cNvSpPr/>
            <p:nvPr/>
          </p:nvSpPr>
          <p:spPr>
            <a:xfrm flipH="1">
              <a:off x="2858106" y="3309446"/>
              <a:ext cx="13679252" cy="3243380"/>
            </a:xfrm>
            <a:custGeom>
              <a:avLst/>
              <a:gdLst>
                <a:gd name="connsiteX0" fmla="*/ 1052291 w 13679252"/>
                <a:gd name="connsiteY0" fmla="*/ 1532067 h 3243380"/>
                <a:gd name="connsiteX1" fmla="*/ 5664048 w 13679252"/>
                <a:gd name="connsiteY1" fmla="*/ 132637 h 3243380"/>
                <a:gd name="connsiteX2" fmla="*/ 6888549 w 13679252"/>
                <a:gd name="connsiteY2" fmla="*/ 180345 h 3243380"/>
                <a:gd name="connsiteX3" fmla="*/ 9790775 w 13679252"/>
                <a:gd name="connsiteY3" fmla="*/ 1214015 h 3243380"/>
                <a:gd name="connsiteX4" fmla="*/ 12613488 w 13679252"/>
                <a:gd name="connsiteY4" fmla="*/ 2199977 h 3243380"/>
                <a:gd name="connsiteX5" fmla="*/ 13392716 w 13679252"/>
                <a:gd name="connsiteY5" fmla="*/ 2366954 h 3243380"/>
                <a:gd name="connsiteX6" fmla="*/ 13416570 w 13679252"/>
                <a:gd name="connsiteY6" fmla="*/ 2605493 h 3243380"/>
                <a:gd name="connsiteX7" fmla="*/ 13511985 w 13679252"/>
                <a:gd name="connsiteY7" fmla="*/ 2955350 h 3243380"/>
                <a:gd name="connsiteX8" fmla="*/ 10911909 w 13679252"/>
                <a:gd name="connsiteY8" fmla="*/ 3241597 h 3243380"/>
                <a:gd name="connsiteX9" fmla="*/ 670629 w 13679252"/>
                <a:gd name="connsiteY9" fmla="*/ 3042815 h 3243380"/>
                <a:gd name="connsiteX10" fmla="*/ 996632 w 13679252"/>
                <a:gd name="connsiteY10" fmla="*/ 2414662 h 3243380"/>
                <a:gd name="connsiteX11" fmla="*/ 1052291 w 13679252"/>
                <a:gd name="connsiteY11" fmla="*/ 1532067 h 32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9252" h="3243380">
                  <a:moveTo>
                    <a:pt x="1052291" y="1532067"/>
                  </a:moveTo>
                  <a:cubicBezTo>
                    <a:pt x="1830194" y="1151730"/>
                    <a:pt x="4691338" y="357924"/>
                    <a:pt x="5664048" y="132637"/>
                  </a:cubicBezTo>
                  <a:cubicBezTo>
                    <a:pt x="6636758" y="-92650"/>
                    <a:pt x="6200761" y="115"/>
                    <a:pt x="6888549" y="180345"/>
                  </a:cubicBezTo>
                  <a:cubicBezTo>
                    <a:pt x="7576337" y="360575"/>
                    <a:pt x="9790775" y="1214015"/>
                    <a:pt x="9790775" y="1214015"/>
                  </a:cubicBezTo>
                  <a:lnTo>
                    <a:pt x="12613488" y="2199977"/>
                  </a:lnTo>
                  <a:cubicBezTo>
                    <a:pt x="13213811" y="2392133"/>
                    <a:pt x="13258869" y="2299368"/>
                    <a:pt x="13392716" y="2366954"/>
                  </a:cubicBezTo>
                  <a:cubicBezTo>
                    <a:pt x="13526563" y="2434540"/>
                    <a:pt x="13396692" y="2507427"/>
                    <a:pt x="13416570" y="2605493"/>
                  </a:cubicBezTo>
                  <a:cubicBezTo>
                    <a:pt x="13436448" y="2703559"/>
                    <a:pt x="13929428" y="2849333"/>
                    <a:pt x="13511985" y="2955350"/>
                  </a:cubicBezTo>
                  <a:cubicBezTo>
                    <a:pt x="13094542" y="3061367"/>
                    <a:pt x="13052135" y="3227019"/>
                    <a:pt x="10911909" y="3241597"/>
                  </a:cubicBezTo>
                  <a:cubicBezTo>
                    <a:pt x="8771683" y="3256175"/>
                    <a:pt x="2323175" y="3180637"/>
                    <a:pt x="670629" y="3042815"/>
                  </a:cubicBezTo>
                  <a:cubicBezTo>
                    <a:pt x="-981917" y="2904993"/>
                    <a:pt x="931696" y="2665128"/>
                    <a:pt x="996632" y="2414662"/>
                  </a:cubicBezTo>
                  <a:cubicBezTo>
                    <a:pt x="1061568" y="2164196"/>
                    <a:pt x="274388" y="1912404"/>
                    <a:pt x="1052291" y="1532067"/>
                  </a:cubicBezTo>
                  <a:close/>
                </a:path>
              </a:pathLst>
            </a:custGeom>
            <a:gradFill>
              <a:gsLst>
                <a:gs pos="0">
                  <a:srgbClr val="8D9DDF"/>
                </a:gs>
                <a:gs pos="100000">
                  <a:srgbClr val="D8F1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4E5F3D-0266-41FC-A02C-60CFDA6276D1}"/>
                </a:ext>
              </a:extLst>
            </p:cNvPr>
            <p:cNvSpPr/>
            <p:nvPr/>
          </p:nvSpPr>
          <p:spPr>
            <a:xfrm>
              <a:off x="-1099999" y="2775813"/>
              <a:ext cx="13933404" cy="3406054"/>
            </a:xfrm>
            <a:custGeom>
              <a:avLst/>
              <a:gdLst>
                <a:gd name="connsiteX0" fmla="*/ 1052291 w 13679252"/>
                <a:gd name="connsiteY0" fmla="*/ 1532067 h 3243380"/>
                <a:gd name="connsiteX1" fmla="*/ 5664048 w 13679252"/>
                <a:gd name="connsiteY1" fmla="*/ 132637 h 3243380"/>
                <a:gd name="connsiteX2" fmla="*/ 6888549 w 13679252"/>
                <a:gd name="connsiteY2" fmla="*/ 180345 h 3243380"/>
                <a:gd name="connsiteX3" fmla="*/ 9790775 w 13679252"/>
                <a:gd name="connsiteY3" fmla="*/ 1214015 h 3243380"/>
                <a:gd name="connsiteX4" fmla="*/ 12613488 w 13679252"/>
                <a:gd name="connsiteY4" fmla="*/ 2199977 h 3243380"/>
                <a:gd name="connsiteX5" fmla="*/ 13392716 w 13679252"/>
                <a:gd name="connsiteY5" fmla="*/ 2366954 h 3243380"/>
                <a:gd name="connsiteX6" fmla="*/ 13416570 w 13679252"/>
                <a:gd name="connsiteY6" fmla="*/ 2605493 h 3243380"/>
                <a:gd name="connsiteX7" fmla="*/ 13511985 w 13679252"/>
                <a:gd name="connsiteY7" fmla="*/ 2955350 h 3243380"/>
                <a:gd name="connsiteX8" fmla="*/ 10911909 w 13679252"/>
                <a:gd name="connsiteY8" fmla="*/ 3241597 h 3243380"/>
                <a:gd name="connsiteX9" fmla="*/ 670629 w 13679252"/>
                <a:gd name="connsiteY9" fmla="*/ 3042815 h 3243380"/>
                <a:gd name="connsiteX10" fmla="*/ 996632 w 13679252"/>
                <a:gd name="connsiteY10" fmla="*/ 2414662 h 3243380"/>
                <a:gd name="connsiteX11" fmla="*/ 1052291 w 13679252"/>
                <a:gd name="connsiteY11" fmla="*/ 1532067 h 32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79252" h="3243380">
                  <a:moveTo>
                    <a:pt x="1052291" y="1532067"/>
                  </a:moveTo>
                  <a:cubicBezTo>
                    <a:pt x="1830194" y="1151730"/>
                    <a:pt x="4691338" y="357924"/>
                    <a:pt x="5664048" y="132637"/>
                  </a:cubicBezTo>
                  <a:cubicBezTo>
                    <a:pt x="6636758" y="-92650"/>
                    <a:pt x="6200761" y="115"/>
                    <a:pt x="6888549" y="180345"/>
                  </a:cubicBezTo>
                  <a:cubicBezTo>
                    <a:pt x="7576337" y="360575"/>
                    <a:pt x="9790775" y="1214015"/>
                    <a:pt x="9790775" y="1214015"/>
                  </a:cubicBezTo>
                  <a:lnTo>
                    <a:pt x="12613488" y="2199977"/>
                  </a:lnTo>
                  <a:cubicBezTo>
                    <a:pt x="13213811" y="2392133"/>
                    <a:pt x="13258869" y="2299368"/>
                    <a:pt x="13392716" y="2366954"/>
                  </a:cubicBezTo>
                  <a:cubicBezTo>
                    <a:pt x="13526563" y="2434540"/>
                    <a:pt x="13396692" y="2507427"/>
                    <a:pt x="13416570" y="2605493"/>
                  </a:cubicBezTo>
                  <a:cubicBezTo>
                    <a:pt x="13436448" y="2703559"/>
                    <a:pt x="13929428" y="2849333"/>
                    <a:pt x="13511985" y="2955350"/>
                  </a:cubicBezTo>
                  <a:cubicBezTo>
                    <a:pt x="13094542" y="3061367"/>
                    <a:pt x="13052135" y="3227019"/>
                    <a:pt x="10911909" y="3241597"/>
                  </a:cubicBezTo>
                  <a:cubicBezTo>
                    <a:pt x="8771683" y="3256175"/>
                    <a:pt x="2323175" y="3180637"/>
                    <a:pt x="670629" y="3042815"/>
                  </a:cubicBezTo>
                  <a:cubicBezTo>
                    <a:pt x="-981917" y="2904993"/>
                    <a:pt x="931696" y="2665128"/>
                    <a:pt x="996632" y="2414662"/>
                  </a:cubicBezTo>
                  <a:cubicBezTo>
                    <a:pt x="1061568" y="2164196"/>
                    <a:pt x="274388" y="1912404"/>
                    <a:pt x="1052291" y="1532067"/>
                  </a:cubicBezTo>
                  <a:close/>
                </a:path>
              </a:pathLst>
            </a:custGeom>
            <a:gradFill>
              <a:gsLst>
                <a:gs pos="0">
                  <a:srgbClr val="CCA4E4"/>
                </a:gs>
                <a:gs pos="100000">
                  <a:srgbClr val="D8F1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6428BC8-2FD8-442E-B7EE-6390A252661D}"/>
                </a:ext>
              </a:extLst>
            </p:cNvPr>
            <p:cNvSpPr/>
            <p:nvPr/>
          </p:nvSpPr>
          <p:spPr>
            <a:xfrm>
              <a:off x="4037860" y="2702813"/>
              <a:ext cx="2461834" cy="492100"/>
            </a:xfrm>
            <a:custGeom>
              <a:avLst/>
              <a:gdLst>
                <a:gd name="connsiteX0" fmla="*/ 448885 w 2464044"/>
                <a:gd name="connsiteY0" fmla="*/ 208736 h 493597"/>
                <a:gd name="connsiteX1" fmla="*/ 1180405 w 2464044"/>
                <a:gd name="connsiteY1" fmla="*/ 2002 h 493597"/>
                <a:gd name="connsiteX2" fmla="*/ 1768802 w 2464044"/>
                <a:gd name="connsiteY2" fmla="*/ 121271 h 493597"/>
                <a:gd name="connsiteX3" fmla="*/ 2452614 w 2464044"/>
                <a:gd name="connsiteY3" fmla="*/ 399567 h 493597"/>
                <a:gd name="connsiteX4" fmla="*/ 2166367 w 2464044"/>
                <a:gd name="connsiteY4" fmla="*/ 471129 h 493597"/>
                <a:gd name="connsiteX5" fmla="*/ 1768802 w 2464044"/>
                <a:gd name="connsiteY5" fmla="*/ 383664 h 493597"/>
                <a:gd name="connsiteX6" fmla="*/ 1554116 w 2464044"/>
                <a:gd name="connsiteY6" fmla="*/ 479080 h 493597"/>
                <a:gd name="connsiteX7" fmla="*/ 1244015 w 2464044"/>
                <a:gd name="connsiteY7" fmla="*/ 479080 h 493597"/>
                <a:gd name="connsiteX8" fmla="*/ 1061135 w 2464044"/>
                <a:gd name="connsiteY8" fmla="*/ 343908 h 493597"/>
                <a:gd name="connsiteX9" fmla="*/ 774888 w 2464044"/>
                <a:gd name="connsiteY9" fmla="*/ 439323 h 493597"/>
                <a:gd name="connsiteX10" fmla="*/ 154687 w 2464044"/>
                <a:gd name="connsiteY10" fmla="*/ 423421 h 493597"/>
                <a:gd name="connsiteX11" fmla="*/ 19515 w 2464044"/>
                <a:gd name="connsiteY11" fmla="*/ 296200 h 493597"/>
                <a:gd name="connsiteX12" fmla="*/ 448885 w 2464044"/>
                <a:gd name="connsiteY12" fmla="*/ 208736 h 493597"/>
                <a:gd name="connsiteX0" fmla="*/ 446675 w 2461834"/>
                <a:gd name="connsiteY0" fmla="*/ 159531 h 492100"/>
                <a:gd name="connsiteX1" fmla="*/ 1178195 w 2461834"/>
                <a:gd name="connsiteY1" fmla="*/ 505 h 492100"/>
                <a:gd name="connsiteX2" fmla="*/ 1766592 w 2461834"/>
                <a:gd name="connsiteY2" fmla="*/ 119774 h 492100"/>
                <a:gd name="connsiteX3" fmla="*/ 2450404 w 2461834"/>
                <a:gd name="connsiteY3" fmla="*/ 398070 h 492100"/>
                <a:gd name="connsiteX4" fmla="*/ 2164157 w 2461834"/>
                <a:gd name="connsiteY4" fmla="*/ 469632 h 492100"/>
                <a:gd name="connsiteX5" fmla="*/ 1766592 w 2461834"/>
                <a:gd name="connsiteY5" fmla="*/ 382167 h 492100"/>
                <a:gd name="connsiteX6" fmla="*/ 1551906 w 2461834"/>
                <a:gd name="connsiteY6" fmla="*/ 477583 h 492100"/>
                <a:gd name="connsiteX7" fmla="*/ 1241805 w 2461834"/>
                <a:gd name="connsiteY7" fmla="*/ 477583 h 492100"/>
                <a:gd name="connsiteX8" fmla="*/ 1058925 w 2461834"/>
                <a:gd name="connsiteY8" fmla="*/ 342411 h 492100"/>
                <a:gd name="connsiteX9" fmla="*/ 772678 w 2461834"/>
                <a:gd name="connsiteY9" fmla="*/ 437826 h 492100"/>
                <a:gd name="connsiteX10" fmla="*/ 152477 w 2461834"/>
                <a:gd name="connsiteY10" fmla="*/ 421924 h 492100"/>
                <a:gd name="connsiteX11" fmla="*/ 17305 w 2461834"/>
                <a:gd name="connsiteY11" fmla="*/ 294703 h 492100"/>
                <a:gd name="connsiteX12" fmla="*/ 446675 w 2461834"/>
                <a:gd name="connsiteY12" fmla="*/ 159531 h 4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61834" h="492100">
                  <a:moveTo>
                    <a:pt x="446675" y="159531"/>
                  </a:moveTo>
                  <a:cubicBezTo>
                    <a:pt x="640157" y="110498"/>
                    <a:pt x="958209" y="7131"/>
                    <a:pt x="1178195" y="505"/>
                  </a:cubicBezTo>
                  <a:cubicBezTo>
                    <a:pt x="1398181" y="-6121"/>
                    <a:pt x="1554557" y="53513"/>
                    <a:pt x="1766592" y="119774"/>
                  </a:cubicBezTo>
                  <a:cubicBezTo>
                    <a:pt x="1978627" y="186035"/>
                    <a:pt x="2384143" y="339760"/>
                    <a:pt x="2450404" y="398070"/>
                  </a:cubicBezTo>
                  <a:cubicBezTo>
                    <a:pt x="2516665" y="456380"/>
                    <a:pt x="2278126" y="472282"/>
                    <a:pt x="2164157" y="469632"/>
                  </a:cubicBezTo>
                  <a:cubicBezTo>
                    <a:pt x="2050188" y="466982"/>
                    <a:pt x="1868634" y="380842"/>
                    <a:pt x="1766592" y="382167"/>
                  </a:cubicBezTo>
                  <a:cubicBezTo>
                    <a:pt x="1664550" y="383492"/>
                    <a:pt x="1639370" y="461680"/>
                    <a:pt x="1551906" y="477583"/>
                  </a:cubicBezTo>
                  <a:cubicBezTo>
                    <a:pt x="1464442" y="493486"/>
                    <a:pt x="1323968" y="500112"/>
                    <a:pt x="1241805" y="477583"/>
                  </a:cubicBezTo>
                  <a:cubicBezTo>
                    <a:pt x="1159642" y="455054"/>
                    <a:pt x="1137113" y="349037"/>
                    <a:pt x="1058925" y="342411"/>
                  </a:cubicBezTo>
                  <a:cubicBezTo>
                    <a:pt x="980737" y="335785"/>
                    <a:pt x="923753" y="424574"/>
                    <a:pt x="772678" y="437826"/>
                  </a:cubicBezTo>
                  <a:cubicBezTo>
                    <a:pt x="621603" y="451078"/>
                    <a:pt x="278372" y="445778"/>
                    <a:pt x="152477" y="421924"/>
                  </a:cubicBezTo>
                  <a:cubicBezTo>
                    <a:pt x="26582" y="398070"/>
                    <a:pt x="-31728" y="338435"/>
                    <a:pt x="17305" y="294703"/>
                  </a:cubicBezTo>
                  <a:cubicBezTo>
                    <a:pt x="66338" y="250971"/>
                    <a:pt x="253193" y="208564"/>
                    <a:pt x="446675" y="15953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8F1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3680F4F-85E8-40DC-A6BA-98DE4EFA385F}"/>
                </a:ext>
              </a:extLst>
            </p:cNvPr>
            <p:cNvSpPr/>
            <p:nvPr/>
          </p:nvSpPr>
          <p:spPr>
            <a:xfrm flipH="1">
              <a:off x="8998157" y="3195046"/>
              <a:ext cx="2635096" cy="495282"/>
            </a:xfrm>
            <a:custGeom>
              <a:avLst/>
              <a:gdLst>
                <a:gd name="connsiteX0" fmla="*/ 448885 w 2464044"/>
                <a:gd name="connsiteY0" fmla="*/ 208736 h 493597"/>
                <a:gd name="connsiteX1" fmla="*/ 1180405 w 2464044"/>
                <a:gd name="connsiteY1" fmla="*/ 2002 h 493597"/>
                <a:gd name="connsiteX2" fmla="*/ 1768802 w 2464044"/>
                <a:gd name="connsiteY2" fmla="*/ 121271 h 493597"/>
                <a:gd name="connsiteX3" fmla="*/ 2452614 w 2464044"/>
                <a:gd name="connsiteY3" fmla="*/ 399567 h 493597"/>
                <a:gd name="connsiteX4" fmla="*/ 2166367 w 2464044"/>
                <a:gd name="connsiteY4" fmla="*/ 471129 h 493597"/>
                <a:gd name="connsiteX5" fmla="*/ 1768802 w 2464044"/>
                <a:gd name="connsiteY5" fmla="*/ 383664 h 493597"/>
                <a:gd name="connsiteX6" fmla="*/ 1554116 w 2464044"/>
                <a:gd name="connsiteY6" fmla="*/ 479080 h 493597"/>
                <a:gd name="connsiteX7" fmla="*/ 1244015 w 2464044"/>
                <a:gd name="connsiteY7" fmla="*/ 479080 h 493597"/>
                <a:gd name="connsiteX8" fmla="*/ 1061135 w 2464044"/>
                <a:gd name="connsiteY8" fmla="*/ 343908 h 493597"/>
                <a:gd name="connsiteX9" fmla="*/ 774888 w 2464044"/>
                <a:gd name="connsiteY9" fmla="*/ 439323 h 493597"/>
                <a:gd name="connsiteX10" fmla="*/ 154687 w 2464044"/>
                <a:gd name="connsiteY10" fmla="*/ 423421 h 493597"/>
                <a:gd name="connsiteX11" fmla="*/ 19515 w 2464044"/>
                <a:gd name="connsiteY11" fmla="*/ 296200 h 493597"/>
                <a:gd name="connsiteX12" fmla="*/ 448885 w 2464044"/>
                <a:gd name="connsiteY12" fmla="*/ 208736 h 493597"/>
                <a:gd name="connsiteX0" fmla="*/ 589086 w 2604245"/>
                <a:gd name="connsiteY0" fmla="*/ 208736 h 493597"/>
                <a:gd name="connsiteX1" fmla="*/ 1320606 w 2604245"/>
                <a:gd name="connsiteY1" fmla="*/ 2002 h 493597"/>
                <a:gd name="connsiteX2" fmla="*/ 1909003 w 2604245"/>
                <a:gd name="connsiteY2" fmla="*/ 121271 h 493597"/>
                <a:gd name="connsiteX3" fmla="*/ 2592815 w 2604245"/>
                <a:gd name="connsiteY3" fmla="*/ 399567 h 493597"/>
                <a:gd name="connsiteX4" fmla="*/ 2306568 w 2604245"/>
                <a:gd name="connsiteY4" fmla="*/ 471129 h 493597"/>
                <a:gd name="connsiteX5" fmla="*/ 1909003 w 2604245"/>
                <a:gd name="connsiteY5" fmla="*/ 383664 h 493597"/>
                <a:gd name="connsiteX6" fmla="*/ 1694317 w 2604245"/>
                <a:gd name="connsiteY6" fmla="*/ 479080 h 493597"/>
                <a:gd name="connsiteX7" fmla="*/ 1384216 w 2604245"/>
                <a:gd name="connsiteY7" fmla="*/ 479080 h 493597"/>
                <a:gd name="connsiteX8" fmla="*/ 1201336 w 2604245"/>
                <a:gd name="connsiteY8" fmla="*/ 343908 h 493597"/>
                <a:gd name="connsiteX9" fmla="*/ 915089 w 2604245"/>
                <a:gd name="connsiteY9" fmla="*/ 439323 h 493597"/>
                <a:gd name="connsiteX10" fmla="*/ 294888 w 2604245"/>
                <a:gd name="connsiteY10" fmla="*/ 423421 h 493597"/>
                <a:gd name="connsiteX11" fmla="*/ 8641 w 2604245"/>
                <a:gd name="connsiteY11" fmla="*/ 407518 h 493597"/>
                <a:gd name="connsiteX12" fmla="*/ 589086 w 2604245"/>
                <a:gd name="connsiteY12" fmla="*/ 208736 h 493597"/>
                <a:gd name="connsiteX0" fmla="*/ 589086 w 2635096"/>
                <a:gd name="connsiteY0" fmla="*/ 209018 h 495282"/>
                <a:gd name="connsiteX1" fmla="*/ 1320606 w 2635096"/>
                <a:gd name="connsiteY1" fmla="*/ 2284 h 495282"/>
                <a:gd name="connsiteX2" fmla="*/ 1909003 w 2635096"/>
                <a:gd name="connsiteY2" fmla="*/ 121553 h 495282"/>
                <a:gd name="connsiteX3" fmla="*/ 2624620 w 2635096"/>
                <a:gd name="connsiteY3" fmla="*/ 463459 h 495282"/>
                <a:gd name="connsiteX4" fmla="*/ 2306568 w 2635096"/>
                <a:gd name="connsiteY4" fmla="*/ 471411 h 495282"/>
                <a:gd name="connsiteX5" fmla="*/ 1909003 w 2635096"/>
                <a:gd name="connsiteY5" fmla="*/ 383946 h 495282"/>
                <a:gd name="connsiteX6" fmla="*/ 1694317 w 2635096"/>
                <a:gd name="connsiteY6" fmla="*/ 479362 h 495282"/>
                <a:gd name="connsiteX7" fmla="*/ 1384216 w 2635096"/>
                <a:gd name="connsiteY7" fmla="*/ 479362 h 495282"/>
                <a:gd name="connsiteX8" fmla="*/ 1201336 w 2635096"/>
                <a:gd name="connsiteY8" fmla="*/ 344190 h 495282"/>
                <a:gd name="connsiteX9" fmla="*/ 915089 w 2635096"/>
                <a:gd name="connsiteY9" fmla="*/ 439605 h 495282"/>
                <a:gd name="connsiteX10" fmla="*/ 294888 w 2635096"/>
                <a:gd name="connsiteY10" fmla="*/ 423703 h 495282"/>
                <a:gd name="connsiteX11" fmla="*/ 8641 w 2635096"/>
                <a:gd name="connsiteY11" fmla="*/ 407800 h 495282"/>
                <a:gd name="connsiteX12" fmla="*/ 589086 w 2635096"/>
                <a:gd name="connsiteY12" fmla="*/ 209018 h 49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5096" h="495282">
                  <a:moveTo>
                    <a:pt x="589086" y="209018"/>
                  </a:moveTo>
                  <a:cubicBezTo>
                    <a:pt x="807747" y="141432"/>
                    <a:pt x="1100620" y="16861"/>
                    <a:pt x="1320606" y="2284"/>
                  </a:cubicBezTo>
                  <a:cubicBezTo>
                    <a:pt x="1540592" y="-12293"/>
                    <a:pt x="1691667" y="44691"/>
                    <a:pt x="1909003" y="121553"/>
                  </a:cubicBezTo>
                  <a:cubicBezTo>
                    <a:pt x="2126339" y="198415"/>
                    <a:pt x="2558359" y="405149"/>
                    <a:pt x="2624620" y="463459"/>
                  </a:cubicBezTo>
                  <a:cubicBezTo>
                    <a:pt x="2690881" y="521769"/>
                    <a:pt x="2425838" y="484663"/>
                    <a:pt x="2306568" y="471411"/>
                  </a:cubicBezTo>
                  <a:cubicBezTo>
                    <a:pt x="2187299" y="458159"/>
                    <a:pt x="2011045" y="382621"/>
                    <a:pt x="1909003" y="383946"/>
                  </a:cubicBezTo>
                  <a:cubicBezTo>
                    <a:pt x="1806961" y="385271"/>
                    <a:pt x="1781781" y="463459"/>
                    <a:pt x="1694317" y="479362"/>
                  </a:cubicBezTo>
                  <a:cubicBezTo>
                    <a:pt x="1606853" y="495265"/>
                    <a:pt x="1466379" y="501891"/>
                    <a:pt x="1384216" y="479362"/>
                  </a:cubicBezTo>
                  <a:cubicBezTo>
                    <a:pt x="1302053" y="456833"/>
                    <a:pt x="1279524" y="350816"/>
                    <a:pt x="1201336" y="344190"/>
                  </a:cubicBezTo>
                  <a:cubicBezTo>
                    <a:pt x="1123148" y="337564"/>
                    <a:pt x="1066164" y="426353"/>
                    <a:pt x="915089" y="439605"/>
                  </a:cubicBezTo>
                  <a:cubicBezTo>
                    <a:pt x="764014" y="452857"/>
                    <a:pt x="420783" y="447557"/>
                    <a:pt x="294888" y="423703"/>
                  </a:cubicBezTo>
                  <a:cubicBezTo>
                    <a:pt x="168993" y="399849"/>
                    <a:pt x="-45693" y="448882"/>
                    <a:pt x="8641" y="407800"/>
                  </a:cubicBezTo>
                  <a:cubicBezTo>
                    <a:pt x="62975" y="366718"/>
                    <a:pt x="370425" y="276604"/>
                    <a:pt x="589086" y="209018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8F1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1F6B0F2-422D-4E67-AD64-FA3BF2FFF4AD}"/>
              </a:ext>
            </a:extLst>
          </p:cNvPr>
          <p:cNvSpPr/>
          <p:nvPr/>
        </p:nvSpPr>
        <p:spPr>
          <a:xfrm>
            <a:off x="0" y="5491537"/>
            <a:ext cx="12192000" cy="1366463"/>
          </a:xfrm>
          <a:prstGeom prst="rect">
            <a:avLst/>
          </a:prstGeom>
          <a:gradFill>
            <a:gsLst>
              <a:gs pos="0">
                <a:srgbClr val="DDFCAA"/>
              </a:gs>
              <a:gs pos="100000">
                <a:srgbClr val="F0FED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1E5A9B-09B9-407F-9459-B71A0691643A}"/>
              </a:ext>
            </a:extLst>
          </p:cNvPr>
          <p:cNvGrpSpPr/>
          <p:nvPr/>
        </p:nvGrpSpPr>
        <p:grpSpPr>
          <a:xfrm>
            <a:off x="1377043" y="5628807"/>
            <a:ext cx="4030436" cy="1097280"/>
            <a:chOff x="1962150" y="2179955"/>
            <a:chExt cx="4743450" cy="12382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498CDE-3583-4223-8CB2-423166C9391C}"/>
                </a:ext>
              </a:extLst>
            </p:cNvPr>
            <p:cNvGrpSpPr/>
            <p:nvPr/>
          </p:nvGrpSpPr>
          <p:grpSpPr>
            <a:xfrm>
              <a:off x="1962150" y="2179955"/>
              <a:ext cx="4743450" cy="1238250"/>
              <a:chOff x="1962150" y="2235200"/>
              <a:chExt cx="4743450" cy="123825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6CF00B-966F-4AC6-BF69-7E602CB7606B}"/>
                  </a:ext>
                </a:extLst>
              </p:cNvPr>
              <p:cNvGrpSpPr/>
              <p:nvPr/>
            </p:nvGrpSpPr>
            <p:grpSpPr>
              <a:xfrm>
                <a:off x="1962150" y="2235200"/>
                <a:ext cx="4743450" cy="1238250"/>
                <a:chOff x="1962150" y="2235200"/>
                <a:chExt cx="4743450" cy="1238250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E8AD23A-A799-4CD6-88A2-9569B3D1B30E}"/>
                    </a:ext>
                  </a:extLst>
                </p:cNvPr>
                <p:cNvSpPr/>
                <p:nvPr/>
              </p:nvSpPr>
              <p:spPr>
                <a:xfrm>
                  <a:off x="1962150" y="2235200"/>
                  <a:ext cx="4743450" cy="1238250"/>
                </a:xfrm>
                <a:prstGeom prst="ellipse">
                  <a:avLst/>
                </a:prstGeom>
                <a:solidFill>
                  <a:srgbClr val="F49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7F63DE4-56CC-4D93-B5C6-BCE2572A8748}"/>
                    </a:ext>
                  </a:extLst>
                </p:cNvPr>
                <p:cNvSpPr/>
                <p:nvPr/>
              </p:nvSpPr>
              <p:spPr>
                <a:xfrm>
                  <a:off x="2346325" y="2438400"/>
                  <a:ext cx="3975100" cy="8318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5D68013-5567-4301-8289-9CDAD988116E}"/>
                  </a:ext>
                </a:extLst>
              </p:cNvPr>
              <p:cNvGrpSpPr/>
              <p:nvPr/>
            </p:nvGrpSpPr>
            <p:grpSpPr>
              <a:xfrm>
                <a:off x="2794000" y="2571750"/>
                <a:ext cx="3035300" cy="552450"/>
                <a:chOff x="1962150" y="2235200"/>
                <a:chExt cx="4743450" cy="123825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1F5070-9140-47BB-9BE0-A175252F5F03}"/>
                    </a:ext>
                  </a:extLst>
                </p:cNvPr>
                <p:cNvSpPr/>
                <p:nvPr/>
              </p:nvSpPr>
              <p:spPr>
                <a:xfrm>
                  <a:off x="1962150" y="2235200"/>
                  <a:ext cx="4743450" cy="1238250"/>
                </a:xfrm>
                <a:prstGeom prst="ellipse">
                  <a:avLst/>
                </a:prstGeom>
                <a:solidFill>
                  <a:srgbClr val="F49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B773C72-259F-4CFE-868B-523D26E2F46C}"/>
                    </a:ext>
                  </a:extLst>
                </p:cNvPr>
                <p:cNvSpPr/>
                <p:nvPr/>
              </p:nvSpPr>
              <p:spPr>
                <a:xfrm>
                  <a:off x="2560044" y="2505622"/>
                  <a:ext cx="3532779" cy="697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234FDE-14C1-41B4-BA79-C784E32DE301}"/>
                </a:ext>
              </a:extLst>
            </p:cNvPr>
            <p:cNvSpPr/>
            <p:nvPr/>
          </p:nvSpPr>
          <p:spPr>
            <a:xfrm>
              <a:off x="3705225" y="2730500"/>
              <a:ext cx="1257300" cy="137160"/>
            </a:xfrm>
            <a:prstGeom prst="ellipse">
              <a:avLst/>
            </a:prstGeom>
            <a:solidFill>
              <a:srgbClr val="F49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D7A238-6690-4FF5-ADA6-85B825A2FF3D}"/>
              </a:ext>
            </a:extLst>
          </p:cNvPr>
          <p:cNvGrpSpPr/>
          <p:nvPr/>
        </p:nvGrpSpPr>
        <p:grpSpPr>
          <a:xfrm>
            <a:off x="6784522" y="5635157"/>
            <a:ext cx="4030436" cy="1097280"/>
            <a:chOff x="1962150" y="2179955"/>
            <a:chExt cx="4743450" cy="123825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9B7ADE-DD6D-41FE-9D70-2B666C834C47}"/>
                </a:ext>
              </a:extLst>
            </p:cNvPr>
            <p:cNvGrpSpPr/>
            <p:nvPr/>
          </p:nvGrpSpPr>
          <p:grpSpPr>
            <a:xfrm>
              <a:off x="1962150" y="2179955"/>
              <a:ext cx="4743450" cy="1238250"/>
              <a:chOff x="1962150" y="2235200"/>
              <a:chExt cx="4743450" cy="123825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9E9DF6B-E780-487F-84CE-7585F1425A62}"/>
                  </a:ext>
                </a:extLst>
              </p:cNvPr>
              <p:cNvGrpSpPr/>
              <p:nvPr/>
            </p:nvGrpSpPr>
            <p:grpSpPr>
              <a:xfrm>
                <a:off x="1962150" y="2235200"/>
                <a:ext cx="4743450" cy="1238250"/>
                <a:chOff x="1962150" y="2235200"/>
                <a:chExt cx="4743450" cy="123825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EDBBB4F-9BD9-4439-9162-3BA8FED66A01}"/>
                    </a:ext>
                  </a:extLst>
                </p:cNvPr>
                <p:cNvSpPr/>
                <p:nvPr/>
              </p:nvSpPr>
              <p:spPr>
                <a:xfrm>
                  <a:off x="1962150" y="2235200"/>
                  <a:ext cx="4743450" cy="1238250"/>
                </a:xfrm>
                <a:prstGeom prst="ellipse">
                  <a:avLst/>
                </a:prstGeom>
                <a:solidFill>
                  <a:srgbClr val="F49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54104FB-4957-4D9E-97B4-11FB4770A20F}"/>
                    </a:ext>
                  </a:extLst>
                </p:cNvPr>
                <p:cNvSpPr/>
                <p:nvPr/>
              </p:nvSpPr>
              <p:spPr>
                <a:xfrm>
                  <a:off x="2346325" y="2438400"/>
                  <a:ext cx="3975100" cy="8318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6DBA7BD-7638-45BC-8586-D80D0446188E}"/>
                  </a:ext>
                </a:extLst>
              </p:cNvPr>
              <p:cNvGrpSpPr/>
              <p:nvPr/>
            </p:nvGrpSpPr>
            <p:grpSpPr>
              <a:xfrm>
                <a:off x="2794000" y="2571750"/>
                <a:ext cx="3035300" cy="552450"/>
                <a:chOff x="1962150" y="2235200"/>
                <a:chExt cx="4743450" cy="123825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B6CCE34-08D5-4B1A-98ED-9B8BE9A1A16F}"/>
                    </a:ext>
                  </a:extLst>
                </p:cNvPr>
                <p:cNvSpPr/>
                <p:nvPr/>
              </p:nvSpPr>
              <p:spPr>
                <a:xfrm>
                  <a:off x="1962150" y="2235200"/>
                  <a:ext cx="4743450" cy="1238250"/>
                </a:xfrm>
                <a:prstGeom prst="ellipse">
                  <a:avLst/>
                </a:prstGeom>
                <a:solidFill>
                  <a:srgbClr val="F49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5657FE3-9048-484D-A4E0-BD81E2BFB55D}"/>
                    </a:ext>
                  </a:extLst>
                </p:cNvPr>
                <p:cNvSpPr/>
                <p:nvPr/>
              </p:nvSpPr>
              <p:spPr>
                <a:xfrm>
                  <a:off x="2560044" y="2505622"/>
                  <a:ext cx="3532779" cy="69740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D120E3-D7D4-40D3-A1C9-2D856586D4C2}"/>
                </a:ext>
              </a:extLst>
            </p:cNvPr>
            <p:cNvSpPr/>
            <p:nvPr/>
          </p:nvSpPr>
          <p:spPr>
            <a:xfrm>
              <a:off x="3705225" y="2730500"/>
              <a:ext cx="1257300" cy="137160"/>
            </a:xfrm>
            <a:prstGeom prst="ellipse">
              <a:avLst/>
            </a:prstGeom>
            <a:solidFill>
              <a:srgbClr val="F49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BEDA6D3-F600-48D4-B284-EC6CF8586983}"/>
              </a:ext>
            </a:extLst>
          </p:cNvPr>
          <p:cNvGrpSpPr/>
          <p:nvPr/>
        </p:nvGrpSpPr>
        <p:grpSpPr>
          <a:xfrm>
            <a:off x="822859" y="419707"/>
            <a:ext cx="1761224" cy="2531209"/>
            <a:chOff x="822859" y="419707"/>
            <a:chExt cx="1761224" cy="253120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AACFAD-1577-4D80-9F55-09EDC811CC6B}"/>
                </a:ext>
              </a:extLst>
            </p:cNvPr>
            <p:cNvCxnSpPr/>
            <p:nvPr/>
          </p:nvCxnSpPr>
          <p:spPr>
            <a:xfrm rot="10800000" flipV="1">
              <a:off x="1892743" y="2154381"/>
              <a:ext cx="116069" cy="371716"/>
            </a:xfrm>
            <a:prstGeom prst="line">
              <a:avLst/>
            </a:prstGeom>
            <a:ln w="28575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21809D-991C-4CAD-BBBE-D9B8401D4DB5}"/>
                </a:ext>
              </a:extLst>
            </p:cNvPr>
            <p:cNvCxnSpPr/>
            <p:nvPr/>
          </p:nvCxnSpPr>
          <p:spPr>
            <a:xfrm rot="10800000" flipH="1" flipV="1">
              <a:off x="1419430" y="2154381"/>
              <a:ext cx="116069" cy="371716"/>
            </a:xfrm>
            <a:prstGeom prst="line">
              <a:avLst/>
            </a:prstGeom>
            <a:ln w="28575">
              <a:solidFill>
                <a:srgbClr val="947A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405897A-1CB8-4871-81CA-5046061C985A}"/>
                </a:ext>
              </a:extLst>
            </p:cNvPr>
            <p:cNvGrpSpPr/>
            <p:nvPr/>
          </p:nvGrpSpPr>
          <p:grpSpPr>
            <a:xfrm rot="10800000" flipV="1">
              <a:off x="822859" y="419707"/>
              <a:ext cx="1761224" cy="1840879"/>
              <a:chOff x="3708971" y="1479476"/>
              <a:chExt cx="2044557" cy="213702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471DCD9-937E-4662-8BA9-F19F9DCEB976}"/>
                  </a:ext>
                </a:extLst>
              </p:cNvPr>
              <p:cNvSpPr/>
              <p:nvPr/>
            </p:nvSpPr>
            <p:spPr>
              <a:xfrm>
                <a:off x="3708971" y="1479478"/>
                <a:ext cx="2044557" cy="213702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C17AC2B-9528-4B43-AB05-7765D5E25E78}"/>
                  </a:ext>
                </a:extLst>
              </p:cNvPr>
              <p:cNvSpPr/>
              <p:nvPr/>
            </p:nvSpPr>
            <p:spPr>
              <a:xfrm>
                <a:off x="3929008" y="1479477"/>
                <a:ext cx="1604481" cy="2137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994A67-68BC-499C-BB33-FB7F72E5B918}"/>
                  </a:ext>
                </a:extLst>
              </p:cNvPr>
              <p:cNvSpPr/>
              <p:nvPr/>
            </p:nvSpPr>
            <p:spPr>
              <a:xfrm>
                <a:off x="4218824" y="1479476"/>
                <a:ext cx="1024848" cy="213702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078816-A8FA-402A-A1F8-1AC0592D669A}"/>
                  </a:ext>
                </a:extLst>
              </p:cNvPr>
              <p:cNvSpPr/>
              <p:nvPr/>
            </p:nvSpPr>
            <p:spPr>
              <a:xfrm>
                <a:off x="4511529" y="1479476"/>
                <a:ext cx="439437" cy="213702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DB38FFD1-0977-4C80-9A02-88BE841F35DE}"/>
                </a:ext>
              </a:extLst>
            </p:cNvPr>
            <p:cNvGrpSpPr/>
            <p:nvPr/>
          </p:nvGrpSpPr>
          <p:grpSpPr>
            <a:xfrm>
              <a:off x="1430697" y="1951851"/>
              <a:ext cx="588696" cy="643895"/>
              <a:chOff x="5101055" y="2959596"/>
              <a:chExt cx="588696" cy="64389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F4F2910-F706-4B77-9872-D35B20447196}"/>
                  </a:ext>
                </a:extLst>
              </p:cNvPr>
              <p:cNvGrpSpPr/>
              <p:nvPr/>
            </p:nvGrpSpPr>
            <p:grpSpPr>
              <a:xfrm>
                <a:off x="5101055" y="2959596"/>
                <a:ext cx="588696" cy="643895"/>
                <a:chOff x="5804714" y="3004506"/>
                <a:chExt cx="588696" cy="64389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7081995-E253-4FED-A9A9-65D3915CE4B8}"/>
                    </a:ext>
                  </a:extLst>
                </p:cNvPr>
                <p:cNvSpPr/>
                <p:nvPr/>
              </p:nvSpPr>
              <p:spPr>
                <a:xfrm>
                  <a:off x="6242660" y="3458494"/>
                  <a:ext cx="99198" cy="174540"/>
                </a:xfrm>
                <a:custGeom>
                  <a:avLst/>
                  <a:gdLst>
                    <a:gd name="connsiteX0" fmla="*/ 96942 w 99198"/>
                    <a:gd name="connsiteY0" fmla="*/ 0 h 174540"/>
                    <a:gd name="connsiteX1" fmla="*/ 96942 w 99198"/>
                    <a:gd name="connsiteY1" fmla="*/ 64477 h 174540"/>
                    <a:gd name="connsiteX2" fmla="*/ 73496 w 99198"/>
                    <a:gd name="connsiteY2" fmla="*/ 162170 h 174540"/>
                    <a:gd name="connsiteX3" fmla="*/ 7065 w 99198"/>
                    <a:gd name="connsiteY3" fmla="*/ 169985 h 174540"/>
                    <a:gd name="connsiteX4" fmla="*/ 5111 w 99198"/>
                    <a:gd name="connsiteY4" fmla="*/ 132862 h 174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198" h="174540">
                      <a:moveTo>
                        <a:pt x="96942" y="0"/>
                      </a:moveTo>
                      <a:cubicBezTo>
                        <a:pt x="98896" y="18724"/>
                        <a:pt x="100850" y="37449"/>
                        <a:pt x="96942" y="64477"/>
                      </a:cubicBezTo>
                      <a:cubicBezTo>
                        <a:pt x="93034" y="91505"/>
                        <a:pt x="88475" y="144585"/>
                        <a:pt x="73496" y="162170"/>
                      </a:cubicBezTo>
                      <a:cubicBezTo>
                        <a:pt x="58517" y="179755"/>
                        <a:pt x="18462" y="174870"/>
                        <a:pt x="7065" y="169985"/>
                      </a:cubicBezTo>
                      <a:cubicBezTo>
                        <a:pt x="-4333" y="165100"/>
                        <a:pt x="389" y="148981"/>
                        <a:pt x="5111" y="13286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7CAABEB-6629-4F81-8412-E8DA58C7044C}"/>
                    </a:ext>
                  </a:extLst>
                </p:cNvPr>
                <p:cNvSpPr/>
                <p:nvPr/>
              </p:nvSpPr>
              <p:spPr>
                <a:xfrm>
                  <a:off x="5804714" y="3436547"/>
                  <a:ext cx="125538" cy="142975"/>
                </a:xfrm>
                <a:custGeom>
                  <a:avLst/>
                  <a:gdLst>
                    <a:gd name="connsiteX0" fmla="*/ 72455 w 125538"/>
                    <a:gd name="connsiteY0" fmla="*/ 66699 h 142975"/>
                    <a:gd name="connsiteX1" fmla="*/ 35332 w 125538"/>
                    <a:gd name="connsiteY1" fmla="*/ 21761 h 142975"/>
                    <a:gd name="connsiteX2" fmla="*/ 21655 w 125538"/>
                    <a:gd name="connsiteY2" fmla="*/ 268 h 142975"/>
                    <a:gd name="connsiteX3" fmla="*/ 13840 w 125538"/>
                    <a:gd name="connsiteY3" fmla="*/ 35438 h 142975"/>
                    <a:gd name="connsiteX4" fmla="*/ 7978 w 125538"/>
                    <a:gd name="connsiteY4" fmla="*/ 68653 h 142975"/>
                    <a:gd name="connsiteX5" fmla="*/ 163 w 125538"/>
                    <a:gd name="connsiteY5" fmla="*/ 53022 h 142975"/>
                    <a:gd name="connsiteX6" fmla="*/ 15794 w 125538"/>
                    <a:gd name="connsiteY6" fmla="*/ 88191 h 142975"/>
                    <a:gd name="connsiteX7" fmla="*/ 25563 w 125538"/>
                    <a:gd name="connsiteY7" fmla="*/ 105776 h 142975"/>
                    <a:gd name="connsiteX8" fmla="*/ 4071 w 125538"/>
                    <a:gd name="connsiteY8" fmla="*/ 103822 h 142975"/>
                    <a:gd name="connsiteX9" fmla="*/ 47055 w 125538"/>
                    <a:gd name="connsiteY9" fmla="*/ 137038 h 142975"/>
                    <a:gd name="connsiteX10" fmla="*/ 97855 w 125538"/>
                    <a:gd name="connsiteY10" fmla="*/ 135084 h 142975"/>
                    <a:gd name="connsiteX11" fmla="*/ 125209 w 125538"/>
                    <a:gd name="connsiteY11" fmla="*/ 58884 h 142975"/>
                    <a:gd name="connsiteX12" fmla="*/ 72455 w 125538"/>
                    <a:gd name="connsiteY12" fmla="*/ 66699 h 14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538" h="142975">
                      <a:moveTo>
                        <a:pt x="72455" y="66699"/>
                      </a:moveTo>
                      <a:cubicBezTo>
                        <a:pt x="57475" y="60512"/>
                        <a:pt x="43799" y="32833"/>
                        <a:pt x="35332" y="21761"/>
                      </a:cubicBezTo>
                      <a:cubicBezTo>
                        <a:pt x="26865" y="10689"/>
                        <a:pt x="25237" y="-2012"/>
                        <a:pt x="21655" y="268"/>
                      </a:cubicBezTo>
                      <a:cubicBezTo>
                        <a:pt x="18073" y="2547"/>
                        <a:pt x="16119" y="24040"/>
                        <a:pt x="13840" y="35438"/>
                      </a:cubicBezTo>
                      <a:cubicBezTo>
                        <a:pt x="11560" y="46835"/>
                        <a:pt x="10257" y="65722"/>
                        <a:pt x="7978" y="68653"/>
                      </a:cubicBezTo>
                      <a:cubicBezTo>
                        <a:pt x="5698" y="71584"/>
                        <a:pt x="-1140" y="49766"/>
                        <a:pt x="163" y="53022"/>
                      </a:cubicBezTo>
                      <a:cubicBezTo>
                        <a:pt x="1466" y="56278"/>
                        <a:pt x="11561" y="79399"/>
                        <a:pt x="15794" y="88191"/>
                      </a:cubicBezTo>
                      <a:cubicBezTo>
                        <a:pt x="20027" y="96983"/>
                        <a:pt x="27517" y="103171"/>
                        <a:pt x="25563" y="105776"/>
                      </a:cubicBezTo>
                      <a:cubicBezTo>
                        <a:pt x="23609" y="108381"/>
                        <a:pt x="489" y="98612"/>
                        <a:pt x="4071" y="103822"/>
                      </a:cubicBezTo>
                      <a:cubicBezTo>
                        <a:pt x="7653" y="109032"/>
                        <a:pt x="31424" y="131828"/>
                        <a:pt x="47055" y="137038"/>
                      </a:cubicBezTo>
                      <a:cubicBezTo>
                        <a:pt x="62686" y="142248"/>
                        <a:pt x="84829" y="148110"/>
                        <a:pt x="97855" y="135084"/>
                      </a:cubicBezTo>
                      <a:cubicBezTo>
                        <a:pt x="110881" y="122058"/>
                        <a:pt x="128140" y="72235"/>
                        <a:pt x="125209" y="58884"/>
                      </a:cubicBezTo>
                      <a:cubicBezTo>
                        <a:pt x="122278" y="45533"/>
                        <a:pt x="87435" y="72886"/>
                        <a:pt x="72455" y="6669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0398C3A5-9E2B-4081-B19A-5616DA38AA09}"/>
                    </a:ext>
                  </a:extLst>
                </p:cNvPr>
                <p:cNvSpPr/>
                <p:nvPr/>
              </p:nvSpPr>
              <p:spPr>
                <a:xfrm>
                  <a:off x="5882565" y="3004506"/>
                  <a:ext cx="510845" cy="643895"/>
                </a:xfrm>
                <a:custGeom>
                  <a:avLst/>
                  <a:gdLst>
                    <a:gd name="connsiteX0" fmla="*/ 141028 w 530269"/>
                    <a:gd name="connsiteY0" fmla="*/ 217399 h 643908"/>
                    <a:gd name="connsiteX1" fmla="*/ 113674 w 530269"/>
                    <a:gd name="connsiteY1" fmla="*/ 158784 h 643908"/>
                    <a:gd name="connsiteX2" fmla="*/ 117582 w 530269"/>
                    <a:gd name="connsiteY2" fmla="*/ 84538 h 643908"/>
                    <a:gd name="connsiteX3" fmla="*/ 193782 w 530269"/>
                    <a:gd name="connsiteY3" fmla="*/ 76722 h 643908"/>
                    <a:gd name="connsiteX4" fmla="*/ 240674 w 530269"/>
                    <a:gd name="connsiteY4" fmla="*/ 100169 h 643908"/>
                    <a:gd name="connsiteX5" fmla="*/ 260213 w 530269"/>
                    <a:gd name="connsiteY5" fmla="*/ 78676 h 643908"/>
                    <a:gd name="connsiteX6" fmla="*/ 330551 w 530269"/>
                    <a:gd name="connsiteY6" fmla="*/ 80630 h 643908"/>
                    <a:gd name="connsiteX7" fmla="*/ 363767 w 530269"/>
                    <a:gd name="connsiteY7" fmla="*/ 39599 h 643908"/>
                    <a:gd name="connsiteX8" fmla="*/ 432151 w 530269"/>
                    <a:gd name="connsiteY8" fmla="*/ 522 h 643908"/>
                    <a:gd name="connsiteX9" fmla="*/ 473182 w 530269"/>
                    <a:gd name="connsiteY9" fmla="*/ 68907 h 643908"/>
                    <a:gd name="connsiteX10" fmla="*/ 471228 w 530269"/>
                    <a:gd name="connsiteY10" fmla="*/ 149015 h 643908"/>
                    <a:gd name="connsiteX11" fmla="*/ 529844 w 530269"/>
                    <a:gd name="connsiteY11" fmla="*/ 209584 h 643908"/>
                    <a:gd name="connsiteX12" fmla="*/ 498582 w 530269"/>
                    <a:gd name="connsiteY12" fmla="*/ 234984 h 643908"/>
                    <a:gd name="connsiteX13" fmla="*/ 516167 w 530269"/>
                    <a:gd name="connsiteY13" fmla="*/ 272107 h 643908"/>
                    <a:gd name="connsiteX14" fmla="*/ 512259 w 530269"/>
                    <a:gd name="connsiteY14" fmla="*/ 317045 h 643908"/>
                    <a:gd name="connsiteX15" fmla="*/ 486859 w 530269"/>
                    <a:gd name="connsiteY15" fmla="*/ 287738 h 643908"/>
                    <a:gd name="connsiteX16" fmla="*/ 518121 w 530269"/>
                    <a:gd name="connsiteY16" fmla="*/ 344399 h 643908"/>
                    <a:gd name="connsiteX17" fmla="*/ 502490 w 530269"/>
                    <a:gd name="connsiteY17" fmla="*/ 369799 h 643908"/>
                    <a:gd name="connsiteX18" fmla="*/ 488813 w 530269"/>
                    <a:gd name="connsiteY18" fmla="*/ 358076 h 643908"/>
                    <a:gd name="connsiteX19" fmla="*/ 494674 w 530269"/>
                    <a:gd name="connsiteY19" fmla="*/ 414738 h 643908"/>
                    <a:gd name="connsiteX20" fmla="*/ 467321 w 530269"/>
                    <a:gd name="connsiteY20" fmla="*/ 403015 h 643908"/>
                    <a:gd name="connsiteX21" fmla="*/ 479044 w 530269"/>
                    <a:gd name="connsiteY21" fmla="*/ 473353 h 643908"/>
                    <a:gd name="connsiteX22" fmla="*/ 451690 w 530269"/>
                    <a:gd name="connsiteY22" fmla="*/ 498753 h 643908"/>
                    <a:gd name="connsiteX23" fmla="*/ 424336 w 530269"/>
                    <a:gd name="connsiteY23" fmla="*/ 533922 h 643908"/>
                    <a:gd name="connsiteX24" fmla="*/ 410659 w 530269"/>
                    <a:gd name="connsiteY24" fmla="*/ 518292 h 643908"/>
                    <a:gd name="connsiteX25" fmla="*/ 404797 w 530269"/>
                    <a:gd name="connsiteY25" fmla="*/ 572999 h 643908"/>
                    <a:gd name="connsiteX26" fmla="*/ 367674 w 530269"/>
                    <a:gd name="connsiteY26" fmla="*/ 610122 h 643908"/>
                    <a:gd name="connsiteX27" fmla="*/ 322736 w 530269"/>
                    <a:gd name="connsiteY27" fmla="*/ 617938 h 643908"/>
                    <a:gd name="connsiteX28" fmla="*/ 291474 w 530269"/>
                    <a:gd name="connsiteY28" fmla="*/ 617938 h 643908"/>
                    <a:gd name="connsiteX29" fmla="*/ 301244 w 530269"/>
                    <a:gd name="connsiteY29" fmla="*/ 555415 h 643908"/>
                    <a:gd name="connsiteX30" fmla="*/ 299290 w 530269"/>
                    <a:gd name="connsiteY30" fmla="*/ 594492 h 643908"/>
                    <a:gd name="connsiteX31" fmla="*/ 279751 w 530269"/>
                    <a:gd name="connsiteY31" fmla="*/ 625753 h 643908"/>
                    <a:gd name="connsiteX32" fmla="*/ 266074 w 530269"/>
                    <a:gd name="connsiteY32" fmla="*/ 643338 h 643908"/>
                    <a:gd name="connsiteX33" fmla="*/ 201597 w 530269"/>
                    <a:gd name="connsiteY33" fmla="*/ 635522 h 643908"/>
                    <a:gd name="connsiteX34" fmla="*/ 207459 w 530269"/>
                    <a:gd name="connsiteY34" fmla="*/ 596445 h 643908"/>
                    <a:gd name="connsiteX35" fmla="*/ 176197 w 530269"/>
                    <a:gd name="connsiteY35" fmla="*/ 539784 h 643908"/>
                    <a:gd name="connsiteX36" fmla="*/ 207459 w 530269"/>
                    <a:gd name="connsiteY36" fmla="*/ 582769 h 643908"/>
                    <a:gd name="connsiteX37" fmla="*/ 191828 w 530269"/>
                    <a:gd name="connsiteY37" fmla="*/ 615984 h 643908"/>
                    <a:gd name="connsiteX38" fmla="*/ 137121 w 530269"/>
                    <a:gd name="connsiteY38" fmla="*/ 625753 h 643908"/>
                    <a:gd name="connsiteX39" fmla="*/ 141028 w 530269"/>
                    <a:gd name="connsiteY39" fmla="*/ 592538 h 643908"/>
                    <a:gd name="connsiteX40" fmla="*/ 92182 w 530269"/>
                    <a:gd name="connsiteY40" fmla="*/ 629661 h 643908"/>
                    <a:gd name="connsiteX41" fmla="*/ 45290 w 530269"/>
                    <a:gd name="connsiteY41" fmla="*/ 625753 h 643908"/>
                    <a:gd name="connsiteX42" fmla="*/ 351 w 530269"/>
                    <a:gd name="connsiteY42" fmla="*/ 588630 h 643908"/>
                    <a:gd name="connsiteX43" fmla="*/ 25751 w 530269"/>
                    <a:gd name="connsiteY43" fmla="*/ 557369 h 643908"/>
                    <a:gd name="connsiteX44" fmla="*/ 51151 w 530269"/>
                    <a:gd name="connsiteY44" fmla="*/ 496799 h 643908"/>
                    <a:gd name="connsiteX45" fmla="*/ 19890 w 530269"/>
                    <a:gd name="connsiteY45" fmla="*/ 494845 h 643908"/>
                    <a:gd name="connsiteX46" fmla="*/ 80459 w 530269"/>
                    <a:gd name="connsiteY46" fmla="*/ 440138 h 643908"/>
                    <a:gd name="connsiteX47" fmla="*/ 35521 w 530269"/>
                    <a:gd name="connsiteY47" fmla="*/ 432322 h 643908"/>
                    <a:gd name="connsiteX48" fmla="*/ 109767 w 530269"/>
                    <a:gd name="connsiteY48" fmla="*/ 395199 h 643908"/>
                    <a:gd name="connsiteX49" fmla="*/ 121490 w 530269"/>
                    <a:gd name="connsiteY49" fmla="*/ 375661 h 643908"/>
                    <a:gd name="connsiteX50" fmla="*/ 90228 w 530269"/>
                    <a:gd name="connsiteY50" fmla="*/ 377615 h 643908"/>
                    <a:gd name="connsiteX51" fmla="*/ 142982 w 530269"/>
                    <a:gd name="connsiteY51" fmla="*/ 326815 h 643908"/>
                    <a:gd name="connsiteX52" fmla="*/ 90228 w 530269"/>
                    <a:gd name="connsiteY52" fmla="*/ 318999 h 643908"/>
                    <a:gd name="connsiteX53" fmla="*/ 111721 w 530269"/>
                    <a:gd name="connsiteY53" fmla="*/ 279922 h 643908"/>
                    <a:gd name="connsiteX54" fmla="*/ 141028 w 530269"/>
                    <a:gd name="connsiteY54" fmla="*/ 217399 h 643908"/>
                    <a:gd name="connsiteX0" fmla="*/ 121604 w 510845"/>
                    <a:gd name="connsiteY0" fmla="*/ 217399 h 643908"/>
                    <a:gd name="connsiteX1" fmla="*/ 94250 w 510845"/>
                    <a:gd name="connsiteY1" fmla="*/ 158784 h 643908"/>
                    <a:gd name="connsiteX2" fmla="*/ 98158 w 510845"/>
                    <a:gd name="connsiteY2" fmla="*/ 84538 h 643908"/>
                    <a:gd name="connsiteX3" fmla="*/ 174358 w 510845"/>
                    <a:gd name="connsiteY3" fmla="*/ 76722 h 643908"/>
                    <a:gd name="connsiteX4" fmla="*/ 221250 w 510845"/>
                    <a:gd name="connsiteY4" fmla="*/ 100169 h 643908"/>
                    <a:gd name="connsiteX5" fmla="*/ 240789 w 510845"/>
                    <a:gd name="connsiteY5" fmla="*/ 78676 h 643908"/>
                    <a:gd name="connsiteX6" fmla="*/ 311127 w 510845"/>
                    <a:gd name="connsiteY6" fmla="*/ 80630 h 643908"/>
                    <a:gd name="connsiteX7" fmla="*/ 344343 w 510845"/>
                    <a:gd name="connsiteY7" fmla="*/ 39599 h 643908"/>
                    <a:gd name="connsiteX8" fmla="*/ 412727 w 510845"/>
                    <a:gd name="connsiteY8" fmla="*/ 522 h 643908"/>
                    <a:gd name="connsiteX9" fmla="*/ 453758 w 510845"/>
                    <a:gd name="connsiteY9" fmla="*/ 68907 h 643908"/>
                    <a:gd name="connsiteX10" fmla="*/ 451804 w 510845"/>
                    <a:gd name="connsiteY10" fmla="*/ 149015 h 643908"/>
                    <a:gd name="connsiteX11" fmla="*/ 510420 w 510845"/>
                    <a:gd name="connsiteY11" fmla="*/ 209584 h 643908"/>
                    <a:gd name="connsiteX12" fmla="*/ 479158 w 510845"/>
                    <a:gd name="connsiteY12" fmla="*/ 234984 h 643908"/>
                    <a:gd name="connsiteX13" fmla="*/ 496743 w 510845"/>
                    <a:gd name="connsiteY13" fmla="*/ 272107 h 643908"/>
                    <a:gd name="connsiteX14" fmla="*/ 492835 w 510845"/>
                    <a:gd name="connsiteY14" fmla="*/ 317045 h 643908"/>
                    <a:gd name="connsiteX15" fmla="*/ 467435 w 510845"/>
                    <a:gd name="connsiteY15" fmla="*/ 287738 h 643908"/>
                    <a:gd name="connsiteX16" fmla="*/ 498697 w 510845"/>
                    <a:gd name="connsiteY16" fmla="*/ 344399 h 643908"/>
                    <a:gd name="connsiteX17" fmla="*/ 483066 w 510845"/>
                    <a:gd name="connsiteY17" fmla="*/ 369799 h 643908"/>
                    <a:gd name="connsiteX18" fmla="*/ 469389 w 510845"/>
                    <a:gd name="connsiteY18" fmla="*/ 358076 h 643908"/>
                    <a:gd name="connsiteX19" fmla="*/ 475250 w 510845"/>
                    <a:gd name="connsiteY19" fmla="*/ 414738 h 643908"/>
                    <a:gd name="connsiteX20" fmla="*/ 447897 w 510845"/>
                    <a:gd name="connsiteY20" fmla="*/ 403015 h 643908"/>
                    <a:gd name="connsiteX21" fmla="*/ 459620 w 510845"/>
                    <a:gd name="connsiteY21" fmla="*/ 473353 h 643908"/>
                    <a:gd name="connsiteX22" fmla="*/ 432266 w 510845"/>
                    <a:gd name="connsiteY22" fmla="*/ 498753 h 643908"/>
                    <a:gd name="connsiteX23" fmla="*/ 404912 w 510845"/>
                    <a:gd name="connsiteY23" fmla="*/ 533922 h 643908"/>
                    <a:gd name="connsiteX24" fmla="*/ 391235 w 510845"/>
                    <a:gd name="connsiteY24" fmla="*/ 518292 h 643908"/>
                    <a:gd name="connsiteX25" fmla="*/ 385373 w 510845"/>
                    <a:gd name="connsiteY25" fmla="*/ 572999 h 643908"/>
                    <a:gd name="connsiteX26" fmla="*/ 348250 w 510845"/>
                    <a:gd name="connsiteY26" fmla="*/ 610122 h 643908"/>
                    <a:gd name="connsiteX27" fmla="*/ 303312 w 510845"/>
                    <a:gd name="connsiteY27" fmla="*/ 617938 h 643908"/>
                    <a:gd name="connsiteX28" fmla="*/ 272050 w 510845"/>
                    <a:gd name="connsiteY28" fmla="*/ 617938 h 643908"/>
                    <a:gd name="connsiteX29" fmla="*/ 281820 w 510845"/>
                    <a:gd name="connsiteY29" fmla="*/ 555415 h 643908"/>
                    <a:gd name="connsiteX30" fmla="*/ 279866 w 510845"/>
                    <a:gd name="connsiteY30" fmla="*/ 594492 h 643908"/>
                    <a:gd name="connsiteX31" fmla="*/ 260327 w 510845"/>
                    <a:gd name="connsiteY31" fmla="*/ 625753 h 643908"/>
                    <a:gd name="connsiteX32" fmla="*/ 246650 w 510845"/>
                    <a:gd name="connsiteY32" fmla="*/ 643338 h 643908"/>
                    <a:gd name="connsiteX33" fmla="*/ 182173 w 510845"/>
                    <a:gd name="connsiteY33" fmla="*/ 635522 h 643908"/>
                    <a:gd name="connsiteX34" fmla="*/ 188035 w 510845"/>
                    <a:gd name="connsiteY34" fmla="*/ 596445 h 643908"/>
                    <a:gd name="connsiteX35" fmla="*/ 156773 w 510845"/>
                    <a:gd name="connsiteY35" fmla="*/ 539784 h 643908"/>
                    <a:gd name="connsiteX36" fmla="*/ 188035 w 510845"/>
                    <a:gd name="connsiteY36" fmla="*/ 582769 h 643908"/>
                    <a:gd name="connsiteX37" fmla="*/ 172404 w 510845"/>
                    <a:gd name="connsiteY37" fmla="*/ 615984 h 643908"/>
                    <a:gd name="connsiteX38" fmla="*/ 117697 w 510845"/>
                    <a:gd name="connsiteY38" fmla="*/ 625753 h 643908"/>
                    <a:gd name="connsiteX39" fmla="*/ 121604 w 510845"/>
                    <a:gd name="connsiteY39" fmla="*/ 592538 h 643908"/>
                    <a:gd name="connsiteX40" fmla="*/ 72758 w 510845"/>
                    <a:gd name="connsiteY40" fmla="*/ 629661 h 643908"/>
                    <a:gd name="connsiteX41" fmla="*/ 25866 w 510845"/>
                    <a:gd name="connsiteY41" fmla="*/ 625753 h 643908"/>
                    <a:gd name="connsiteX42" fmla="*/ 2359 w 510845"/>
                    <a:gd name="connsiteY42" fmla="*/ 604108 h 643908"/>
                    <a:gd name="connsiteX43" fmla="*/ 6327 w 510845"/>
                    <a:gd name="connsiteY43" fmla="*/ 557369 h 643908"/>
                    <a:gd name="connsiteX44" fmla="*/ 31727 w 510845"/>
                    <a:gd name="connsiteY44" fmla="*/ 496799 h 643908"/>
                    <a:gd name="connsiteX45" fmla="*/ 466 w 510845"/>
                    <a:gd name="connsiteY45" fmla="*/ 494845 h 643908"/>
                    <a:gd name="connsiteX46" fmla="*/ 61035 w 510845"/>
                    <a:gd name="connsiteY46" fmla="*/ 440138 h 643908"/>
                    <a:gd name="connsiteX47" fmla="*/ 16097 w 510845"/>
                    <a:gd name="connsiteY47" fmla="*/ 432322 h 643908"/>
                    <a:gd name="connsiteX48" fmla="*/ 90343 w 510845"/>
                    <a:gd name="connsiteY48" fmla="*/ 395199 h 643908"/>
                    <a:gd name="connsiteX49" fmla="*/ 102066 w 510845"/>
                    <a:gd name="connsiteY49" fmla="*/ 375661 h 643908"/>
                    <a:gd name="connsiteX50" fmla="*/ 70804 w 510845"/>
                    <a:gd name="connsiteY50" fmla="*/ 377615 h 643908"/>
                    <a:gd name="connsiteX51" fmla="*/ 123558 w 510845"/>
                    <a:gd name="connsiteY51" fmla="*/ 326815 h 643908"/>
                    <a:gd name="connsiteX52" fmla="*/ 70804 w 510845"/>
                    <a:gd name="connsiteY52" fmla="*/ 318999 h 643908"/>
                    <a:gd name="connsiteX53" fmla="*/ 92297 w 510845"/>
                    <a:gd name="connsiteY53" fmla="*/ 279922 h 643908"/>
                    <a:gd name="connsiteX54" fmla="*/ 121604 w 510845"/>
                    <a:gd name="connsiteY54" fmla="*/ 217399 h 643908"/>
                    <a:gd name="connsiteX0" fmla="*/ 121604 w 510845"/>
                    <a:gd name="connsiteY0" fmla="*/ 217386 h 643895"/>
                    <a:gd name="connsiteX1" fmla="*/ 94250 w 510845"/>
                    <a:gd name="connsiteY1" fmla="*/ 158771 h 643895"/>
                    <a:gd name="connsiteX2" fmla="*/ 98158 w 510845"/>
                    <a:gd name="connsiteY2" fmla="*/ 84525 h 643895"/>
                    <a:gd name="connsiteX3" fmla="*/ 174358 w 510845"/>
                    <a:gd name="connsiteY3" fmla="*/ 76709 h 643895"/>
                    <a:gd name="connsiteX4" fmla="*/ 221250 w 510845"/>
                    <a:gd name="connsiteY4" fmla="*/ 100156 h 643895"/>
                    <a:gd name="connsiteX5" fmla="*/ 240789 w 510845"/>
                    <a:gd name="connsiteY5" fmla="*/ 78663 h 643895"/>
                    <a:gd name="connsiteX6" fmla="*/ 313508 w 510845"/>
                    <a:gd name="connsiteY6" fmla="*/ 74664 h 643895"/>
                    <a:gd name="connsiteX7" fmla="*/ 344343 w 510845"/>
                    <a:gd name="connsiteY7" fmla="*/ 39586 h 643895"/>
                    <a:gd name="connsiteX8" fmla="*/ 412727 w 510845"/>
                    <a:gd name="connsiteY8" fmla="*/ 509 h 643895"/>
                    <a:gd name="connsiteX9" fmla="*/ 453758 w 510845"/>
                    <a:gd name="connsiteY9" fmla="*/ 68894 h 643895"/>
                    <a:gd name="connsiteX10" fmla="*/ 451804 w 510845"/>
                    <a:gd name="connsiteY10" fmla="*/ 149002 h 643895"/>
                    <a:gd name="connsiteX11" fmla="*/ 510420 w 510845"/>
                    <a:gd name="connsiteY11" fmla="*/ 209571 h 643895"/>
                    <a:gd name="connsiteX12" fmla="*/ 479158 w 510845"/>
                    <a:gd name="connsiteY12" fmla="*/ 234971 h 643895"/>
                    <a:gd name="connsiteX13" fmla="*/ 496743 w 510845"/>
                    <a:gd name="connsiteY13" fmla="*/ 272094 h 643895"/>
                    <a:gd name="connsiteX14" fmla="*/ 492835 w 510845"/>
                    <a:gd name="connsiteY14" fmla="*/ 317032 h 643895"/>
                    <a:gd name="connsiteX15" fmla="*/ 467435 w 510845"/>
                    <a:gd name="connsiteY15" fmla="*/ 287725 h 643895"/>
                    <a:gd name="connsiteX16" fmla="*/ 498697 w 510845"/>
                    <a:gd name="connsiteY16" fmla="*/ 344386 h 643895"/>
                    <a:gd name="connsiteX17" fmla="*/ 483066 w 510845"/>
                    <a:gd name="connsiteY17" fmla="*/ 369786 h 643895"/>
                    <a:gd name="connsiteX18" fmla="*/ 469389 w 510845"/>
                    <a:gd name="connsiteY18" fmla="*/ 358063 h 643895"/>
                    <a:gd name="connsiteX19" fmla="*/ 475250 w 510845"/>
                    <a:gd name="connsiteY19" fmla="*/ 414725 h 643895"/>
                    <a:gd name="connsiteX20" fmla="*/ 447897 w 510845"/>
                    <a:gd name="connsiteY20" fmla="*/ 403002 h 643895"/>
                    <a:gd name="connsiteX21" fmla="*/ 459620 w 510845"/>
                    <a:gd name="connsiteY21" fmla="*/ 473340 h 643895"/>
                    <a:gd name="connsiteX22" fmla="*/ 432266 w 510845"/>
                    <a:gd name="connsiteY22" fmla="*/ 498740 h 643895"/>
                    <a:gd name="connsiteX23" fmla="*/ 404912 w 510845"/>
                    <a:gd name="connsiteY23" fmla="*/ 533909 h 643895"/>
                    <a:gd name="connsiteX24" fmla="*/ 391235 w 510845"/>
                    <a:gd name="connsiteY24" fmla="*/ 518279 h 643895"/>
                    <a:gd name="connsiteX25" fmla="*/ 385373 w 510845"/>
                    <a:gd name="connsiteY25" fmla="*/ 572986 h 643895"/>
                    <a:gd name="connsiteX26" fmla="*/ 348250 w 510845"/>
                    <a:gd name="connsiteY26" fmla="*/ 610109 h 643895"/>
                    <a:gd name="connsiteX27" fmla="*/ 303312 w 510845"/>
                    <a:gd name="connsiteY27" fmla="*/ 617925 h 643895"/>
                    <a:gd name="connsiteX28" fmla="*/ 272050 w 510845"/>
                    <a:gd name="connsiteY28" fmla="*/ 617925 h 643895"/>
                    <a:gd name="connsiteX29" fmla="*/ 281820 w 510845"/>
                    <a:gd name="connsiteY29" fmla="*/ 555402 h 643895"/>
                    <a:gd name="connsiteX30" fmla="*/ 279866 w 510845"/>
                    <a:gd name="connsiteY30" fmla="*/ 594479 h 643895"/>
                    <a:gd name="connsiteX31" fmla="*/ 260327 w 510845"/>
                    <a:gd name="connsiteY31" fmla="*/ 625740 h 643895"/>
                    <a:gd name="connsiteX32" fmla="*/ 246650 w 510845"/>
                    <a:gd name="connsiteY32" fmla="*/ 643325 h 643895"/>
                    <a:gd name="connsiteX33" fmla="*/ 182173 w 510845"/>
                    <a:gd name="connsiteY33" fmla="*/ 635509 h 643895"/>
                    <a:gd name="connsiteX34" fmla="*/ 188035 w 510845"/>
                    <a:gd name="connsiteY34" fmla="*/ 596432 h 643895"/>
                    <a:gd name="connsiteX35" fmla="*/ 156773 w 510845"/>
                    <a:gd name="connsiteY35" fmla="*/ 539771 h 643895"/>
                    <a:gd name="connsiteX36" fmla="*/ 188035 w 510845"/>
                    <a:gd name="connsiteY36" fmla="*/ 582756 h 643895"/>
                    <a:gd name="connsiteX37" fmla="*/ 172404 w 510845"/>
                    <a:gd name="connsiteY37" fmla="*/ 615971 h 643895"/>
                    <a:gd name="connsiteX38" fmla="*/ 117697 w 510845"/>
                    <a:gd name="connsiteY38" fmla="*/ 625740 h 643895"/>
                    <a:gd name="connsiteX39" fmla="*/ 121604 w 510845"/>
                    <a:gd name="connsiteY39" fmla="*/ 592525 h 643895"/>
                    <a:gd name="connsiteX40" fmla="*/ 72758 w 510845"/>
                    <a:gd name="connsiteY40" fmla="*/ 629648 h 643895"/>
                    <a:gd name="connsiteX41" fmla="*/ 25866 w 510845"/>
                    <a:gd name="connsiteY41" fmla="*/ 625740 h 643895"/>
                    <a:gd name="connsiteX42" fmla="*/ 2359 w 510845"/>
                    <a:gd name="connsiteY42" fmla="*/ 604095 h 643895"/>
                    <a:gd name="connsiteX43" fmla="*/ 6327 w 510845"/>
                    <a:gd name="connsiteY43" fmla="*/ 557356 h 643895"/>
                    <a:gd name="connsiteX44" fmla="*/ 31727 w 510845"/>
                    <a:gd name="connsiteY44" fmla="*/ 496786 h 643895"/>
                    <a:gd name="connsiteX45" fmla="*/ 466 w 510845"/>
                    <a:gd name="connsiteY45" fmla="*/ 494832 h 643895"/>
                    <a:gd name="connsiteX46" fmla="*/ 61035 w 510845"/>
                    <a:gd name="connsiteY46" fmla="*/ 440125 h 643895"/>
                    <a:gd name="connsiteX47" fmla="*/ 16097 w 510845"/>
                    <a:gd name="connsiteY47" fmla="*/ 432309 h 643895"/>
                    <a:gd name="connsiteX48" fmla="*/ 90343 w 510845"/>
                    <a:gd name="connsiteY48" fmla="*/ 395186 h 643895"/>
                    <a:gd name="connsiteX49" fmla="*/ 102066 w 510845"/>
                    <a:gd name="connsiteY49" fmla="*/ 375648 h 643895"/>
                    <a:gd name="connsiteX50" fmla="*/ 70804 w 510845"/>
                    <a:gd name="connsiteY50" fmla="*/ 377602 h 643895"/>
                    <a:gd name="connsiteX51" fmla="*/ 123558 w 510845"/>
                    <a:gd name="connsiteY51" fmla="*/ 326802 h 643895"/>
                    <a:gd name="connsiteX52" fmla="*/ 70804 w 510845"/>
                    <a:gd name="connsiteY52" fmla="*/ 318986 h 643895"/>
                    <a:gd name="connsiteX53" fmla="*/ 92297 w 510845"/>
                    <a:gd name="connsiteY53" fmla="*/ 279909 h 643895"/>
                    <a:gd name="connsiteX54" fmla="*/ 121604 w 510845"/>
                    <a:gd name="connsiteY54" fmla="*/ 217386 h 643895"/>
                    <a:gd name="connsiteX0" fmla="*/ 121604 w 510845"/>
                    <a:gd name="connsiteY0" fmla="*/ 217386 h 643895"/>
                    <a:gd name="connsiteX1" fmla="*/ 94250 w 510845"/>
                    <a:gd name="connsiteY1" fmla="*/ 158771 h 643895"/>
                    <a:gd name="connsiteX2" fmla="*/ 98158 w 510845"/>
                    <a:gd name="connsiteY2" fmla="*/ 84525 h 643895"/>
                    <a:gd name="connsiteX3" fmla="*/ 174358 w 510845"/>
                    <a:gd name="connsiteY3" fmla="*/ 76709 h 643895"/>
                    <a:gd name="connsiteX4" fmla="*/ 221250 w 510845"/>
                    <a:gd name="connsiteY4" fmla="*/ 100156 h 643895"/>
                    <a:gd name="connsiteX5" fmla="*/ 263411 w 510845"/>
                    <a:gd name="connsiteY5" fmla="*/ 78663 h 643895"/>
                    <a:gd name="connsiteX6" fmla="*/ 313508 w 510845"/>
                    <a:gd name="connsiteY6" fmla="*/ 74664 h 643895"/>
                    <a:gd name="connsiteX7" fmla="*/ 344343 w 510845"/>
                    <a:gd name="connsiteY7" fmla="*/ 39586 h 643895"/>
                    <a:gd name="connsiteX8" fmla="*/ 412727 w 510845"/>
                    <a:gd name="connsiteY8" fmla="*/ 509 h 643895"/>
                    <a:gd name="connsiteX9" fmla="*/ 453758 w 510845"/>
                    <a:gd name="connsiteY9" fmla="*/ 68894 h 643895"/>
                    <a:gd name="connsiteX10" fmla="*/ 451804 w 510845"/>
                    <a:gd name="connsiteY10" fmla="*/ 149002 h 643895"/>
                    <a:gd name="connsiteX11" fmla="*/ 510420 w 510845"/>
                    <a:gd name="connsiteY11" fmla="*/ 209571 h 643895"/>
                    <a:gd name="connsiteX12" fmla="*/ 479158 w 510845"/>
                    <a:gd name="connsiteY12" fmla="*/ 234971 h 643895"/>
                    <a:gd name="connsiteX13" fmla="*/ 496743 w 510845"/>
                    <a:gd name="connsiteY13" fmla="*/ 272094 h 643895"/>
                    <a:gd name="connsiteX14" fmla="*/ 492835 w 510845"/>
                    <a:gd name="connsiteY14" fmla="*/ 317032 h 643895"/>
                    <a:gd name="connsiteX15" fmla="*/ 467435 w 510845"/>
                    <a:gd name="connsiteY15" fmla="*/ 287725 h 643895"/>
                    <a:gd name="connsiteX16" fmla="*/ 498697 w 510845"/>
                    <a:gd name="connsiteY16" fmla="*/ 344386 h 643895"/>
                    <a:gd name="connsiteX17" fmla="*/ 483066 w 510845"/>
                    <a:gd name="connsiteY17" fmla="*/ 369786 h 643895"/>
                    <a:gd name="connsiteX18" fmla="*/ 469389 w 510845"/>
                    <a:gd name="connsiteY18" fmla="*/ 358063 h 643895"/>
                    <a:gd name="connsiteX19" fmla="*/ 475250 w 510845"/>
                    <a:gd name="connsiteY19" fmla="*/ 414725 h 643895"/>
                    <a:gd name="connsiteX20" fmla="*/ 447897 w 510845"/>
                    <a:gd name="connsiteY20" fmla="*/ 403002 h 643895"/>
                    <a:gd name="connsiteX21" fmla="*/ 459620 w 510845"/>
                    <a:gd name="connsiteY21" fmla="*/ 473340 h 643895"/>
                    <a:gd name="connsiteX22" fmla="*/ 432266 w 510845"/>
                    <a:gd name="connsiteY22" fmla="*/ 498740 h 643895"/>
                    <a:gd name="connsiteX23" fmla="*/ 404912 w 510845"/>
                    <a:gd name="connsiteY23" fmla="*/ 533909 h 643895"/>
                    <a:gd name="connsiteX24" fmla="*/ 391235 w 510845"/>
                    <a:gd name="connsiteY24" fmla="*/ 518279 h 643895"/>
                    <a:gd name="connsiteX25" fmla="*/ 385373 w 510845"/>
                    <a:gd name="connsiteY25" fmla="*/ 572986 h 643895"/>
                    <a:gd name="connsiteX26" fmla="*/ 348250 w 510845"/>
                    <a:gd name="connsiteY26" fmla="*/ 610109 h 643895"/>
                    <a:gd name="connsiteX27" fmla="*/ 303312 w 510845"/>
                    <a:gd name="connsiteY27" fmla="*/ 617925 h 643895"/>
                    <a:gd name="connsiteX28" fmla="*/ 272050 w 510845"/>
                    <a:gd name="connsiteY28" fmla="*/ 617925 h 643895"/>
                    <a:gd name="connsiteX29" fmla="*/ 281820 w 510845"/>
                    <a:gd name="connsiteY29" fmla="*/ 555402 h 643895"/>
                    <a:gd name="connsiteX30" fmla="*/ 279866 w 510845"/>
                    <a:gd name="connsiteY30" fmla="*/ 594479 h 643895"/>
                    <a:gd name="connsiteX31" fmla="*/ 260327 w 510845"/>
                    <a:gd name="connsiteY31" fmla="*/ 625740 h 643895"/>
                    <a:gd name="connsiteX32" fmla="*/ 246650 w 510845"/>
                    <a:gd name="connsiteY32" fmla="*/ 643325 h 643895"/>
                    <a:gd name="connsiteX33" fmla="*/ 182173 w 510845"/>
                    <a:gd name="connsiteY33" fmla="*/ 635509 h 643895"/>
                    <a:gd name="connsiteX34" fmla="*/ 188035 w 510845"/>
                    <a:gd name="connsiteY34" fmla="*/ 596432 h 643895"/>
                    <a:gd name="connsiteX35" fmla="*/ 156773 w 510845"/>
                    <a:gd name="connsiteY35" fmla="*/ 539771 h 643895"/>
                    <a:gd name="connsiteX36" fmla="*/ 188035 w 510845"/>
                    <a:gd name="connsiteY36" fmla="*/ 582756 h 643895"/>
                    <a:gd name="connsiteX37" fmla="*/ 172404 w 510845"/>
                    <a:gd name="connsiteY37" fmla="*/ 615971 h 643895"/>
                    <a:gd name="connsiteX38" fmla="*/ 117697 w 510845"/>
                    <a:gd name="connsiteY38" fmla="*/ 625740 h 643895"/>
                    <a:gd name="connsiteX39" fmla="*/ 121604 w 510845"/>
                    <a:gd name="connsiteY39" fmla="*/ 592525 h 643895"/>
                    <a:gd name="connsiteX40" fmla="*/ 72758 w 510845"/>
                    <a:gd name="connsiteY40" fmla="*/ 629648 h 643895"/>
                    <a:gd name="connsiteX41" fmla="*/ 25866 w 510845"/>
                    <a:gd name="connsiteY41" fmla="*/ 625740 h 643895"/>
                    <a:gd name="connsiteX42" fmla="*/ 2359 w 510845"/>
                    <a:gd name="connsiteY42" fmla="*/ 604095 h 643895"/>
                    <a:gd name="connsiteX43" fmla="*/ 6327 w 510845"/>
                    <a:gd name="connsiteY43" fmla="*/ 557356 h 643895"/>
                    <a:gd name="connsiteX44" fmla="*/ 31727 w 510845"/>
                    <a:gd name="connsiteY44" fmla="*/ 496786 h 643895"/>
                    <a:gd name="connsiteX45" fmla="*/ 466 w 510845"/>
                    <a:gd name="connsiteY45" fmla="*/ 494832 h 643895"/>
                    <a:gd name="connsiteX46" fmla="*/ 61035 w 510845"/>
                    <a:gd name="connsiteY46" fmla="*/ 440125 h 643895"/>
                    <a:gd name="connsiteX47" fmla="*/ 16097 w 510845"/>
                    <a:gd name="connsiteY47" fmla="*/ 432309 h 643895"/>
                    <a:gd name="connsiteX48" fmla="*/ 90343 w 510845"/>
                    <a:gd name="connsiteY48" fmla="*/ 395186 h 643895"/>
                    <a:gd name="connsiteX49" fmla="*/ 102066 w 510845"/>
                    <a:gd name="connsiteY49" fmla="*/ 375648 h 643895"/>
                    <a:gd name="connsiteX50" fmla="*/ 70804 w 510845"/>
                    <a:gd name="connsiteY50" fmla="*/ 377602 h 643895"/>
                    <a:gd name="connsiteX51" fmla="*/ 123558 w 510845"/>
                    <a:gd name="connsiteY51" fmla="*/ 326802 h 643895"/>
                    <a:gd name="connsiteX52" fmla="*/ 70804 w 510845"/>
                    <a:gd name="connsiteY52" fmla="*/ 318986 h 643895"/>
                    <a:gd name="connsiteX53" fmla="*/ 92297 w 510845"/>
                    <a:gd name="connsiteY53" fmla="*/ 279909 h 643895"/>
                    <a:gd name="connsiteX54" fmla="*/ 121604 w 510845"/>
                    <a:gd name="connsiteY54" fmla="*/ 217386 h 643895"/>
                    <a:gd name="connsiteX0" fmla="*/ 121604 w 510845"/>
                    <a:gd name="connsiteY0" fmla="*/ 217386 h 643895"/>
                    <a:gd name="connsiteX1" fmla="*/ 94250 w 510845"/>
                    <a:gd name="connsiteY1" fmla="*/ 158771 h 643895"/>
                    <a:gd name="connsiteX2" fmla="*/ 98158 w 510845"/>
                    <a:gd name="connsiteY2" fmla="*/ 84525 h 643895"/>
                    <a:gd name="connsiteX3" fmla="*/ 174358 w 510845"/>
                    <a:gd name="connsiteY3" fmla="*/ 76709 h 643895"/>
                    <a:gd name="connsiteX4" fmla="*/ 221250 w 510845"/>
                    <a:gd name="connsiteY4" fmla="*/ 100156 h 643895"/>
                    <a:gd name="connsiteX5" fmla="*/ 263411 w 510845"/>
                    <a:gd name="connsiteY5" fmla="*/ 78663 h 643895"/>
                    <a:gd name="connsiteX6" fmla="*/ 313508 w 510845"/>
                    <a:gd name="connsiteY6" fmla="*/ 74664 h 643895"/>
                    <a:gd name="connsiteX7" fmla="*/ 344343 w 510845"/>
                    <a:gd name="connsiteY7" fmla="*/ 39586 h 643895"/>
                    <a:gd name="connsiteX8" fmla="*/ 412727 w 510845"/>
                    <a:gd name="connsiteY8" fmla="*/ 509 h 643895"/>
                    <a:gd name="connsiteX9" fmla="*/ 453758 w 510845"/>
                    <a:gd name="connsiteY9" fmla="*/ 68894 h 643895"/>
                    <a:gd name="connsiteX10" fmla="*/ 451804 w 510845"/>
                    <a:gd name="connsiteY10" fmla="*/ 149002 h 643895"/>
                    <a:gd name="connsiteX11" fmla="*/ 510420 w 510845"/>
                    <a:gd name="connsiteY11" fmla="*/ 209571 h 643895"/>
                    <a:gd name="connsiteX12" fmla="*/ 479158 w 510845"/>
                    <a:gd name="connsiteY12" fmla="*/ 234971 h 643895"/>
                    <a:gd name="connsiteX13" fmla="*/ 496743 w 510845"/>
                    <a:gd name="connsiteY13" fmla="*/ 272094 h 643895"/>
                    <a:gd name="connsiteX14" fmla="*/ 492835 w 510845"/>
                    <a:gd name="connsiteY14" fmla="*/ 317032 h 643895"/>
                    <a:gd name="connsiteX15" fmla="*/ 467435 w 510845"/>
                    <a:gd name="connsiteY15" fmla="*/ 287725 h 643895"/>
                    <a:gd name="connsiteX16" fmla="*/ 498697 w 510845"/>
                    <a:gd name="connsiteY16" fmla="*/ 344386 h 643895"/>
                    <a:gd name="connsiteX17" fmla="*/ 483066 w 510845"/>
                    <a:gd name="connsiteY17" fmla="*/ 369786 h 643895"/>
                    <a:gd name="connsiteX18" fmla="*/ 469389 w 510845"/>
                    <a:gd name="connsiteY18" fmla="*/ 358063 h 643895"/>
                    <a:gd name="connsiteX19" fmla="*/ 475250 w 510845"/>
                    <a:gd name="connsiteY19" fmla="*/ 414725 h 643895"/>
                    <a:gd name="connsiteX20" fmla="*/ 447897 w 510845"/>
                    <a:gd name="connsiteY20" fmla="*/ 403002 h 643895"/>
                    <a:gd name="connsiteX21" fmla="*/ 459620 w 510845"/>
                    <a:gd name="connsiteY21" fmla="*/ 473340 h 643895"/>
                    <a:gd name="connsiteX22" fmla="*/ 432266 w 510845"/>
                    <a:gd name="connsiteY22" fmla="*/ 498740 h 643895"/>
                    <a:gd name="connsiteX23" fmla="*/ 404912 w 510845"/>
                    <a:gd name="connsiteY23" fmla="*/ 533909 h 643895"/>
                    <a:gd name="connsiteX24" fmla="*/ 391235 w 510845"/>
                    <a:gd name="connsiteY24" fmla="*/ 518279 h 643895"/>
                    <a:gd name="connsiteX25" fmla="*/ 385373 w 510845"/>
                    <a:gd name="connsiteY25" fmla="*/ 572986 h 643895"/>
                    <a:gd name="connsiteX26" fmla="*/ 348250 w 510845"/>
                    <a:gd name="connsiteY26" fmla="*/ 610109 h 643895"/>
                    <a:gd name="connsiteX27" fmla="*/ 303312 w 510845"/>
                    <a:gd name="connsiteY27" fmla="*/ 617925 h 643895"/>
                    <a:gd name="connsiteX28" fmla="*/ 272050 w 510845"/>
                    <a:gd name="connsiteY28" fmla="*/ 617925 h 643895"/>
                    <a:gd name="connsiteX29" fmla="*/ 281820 w 510845"/>
                    <a:gd name="connsiteY29" fmla="*/ 555402 h 643895"/>
                    <a:gd name="connsiteX30" fmla="*/ 279866 w 510845"/>
                    <a:gd name="connsiteY30" fmla="*/ 594479 h 643895"/>
                    <a:gd name="connsiteX31" fmla="*/ 260327 w 510845"/>
                    <a:gd name="connsiteY31" fmla="*/ 625740 h 643895"/>
                    <a:gd name="connsiteX32" fmla="*/ 246650 w 510845"/>
                    <a:gd name="connsiteY32" fmla="*/ 643325 h 643895"/>
                    <a:gd name="connsiteX33" fmla="*/ 182173 w 510845"/>
                    <a:gd name="connsiteY33" fmla="*/ 635509 h 643895"/>
                    <a:gd name="connsiteX34" fmla="*/ 188035 w 510845"/>
                    <a:gd name="connsiteY34" fmla="*/ 596432 h 643895"/>
                    <a:gd name="connsiteX35" fmla="*/ 156773 w 510845"/>
                    <a:gd name="connsiteY35" fmla="*/ 539771 h 643895"/>
                    <a:gd name="connsiteX36" fmla="*/ 188035 w 510845"/>
                    <a:gd name="connsiteY36" fmla="*/ 582756 h 643895"/>
                    <a:gd name="connsiteX37" fmla="*/ 172404 w 510845"/>
                    <a:gd name="connsiteY37" fmla="*/ 615971 h 643895"/>
                    <a:gd name="connsiteX38" fmla="*/ 117697 w 510845"/>
                    <a:gd name="connsiteY38" fmla="*/ 625740 h 643895"/>
                    <a:gd name="connsiteX39" fmla="*/ 121604 w 510845"/>
                    <a:gd name="connsiteY39" fmla="*/ 592525 h 643895"/>
                    <a:gd name="connsiteX40" fmla="*/ 102523 w 510845"/>
                    <a:gd name="connsiteY40" fmla="*/ 634411 h 643895"/>
                    <a:gd name="connsiteX41" fmla="*/ 25866 w 510845"/>
                    <a:gd name="connsiteY41" fmla="*/ 625740 h 643895"/>
                    <a:gd name="connsiteX42" fmla="*/ 2359 w 510845"/>
                    <a:gd name="connsiteY42" fmla="*/ 604095 h 643895"/>
                    <a:gd name="connsiteX43" fmla="*/ 6327 w 510845"/>
                    <a:gd name="connsiteY43" fmla="*/ 557356 h 643895"/>
                    <a:gd name="connsiteX44" fmla="*/ 31727 w 510845"/>
                    <a:gd name="connsiteY44" fmla="*/ 496786 h 643895"/>
                    <a:gd name="connsiteX45" fmla="*/ 466 w 510845"/>
                    <a:gd name="connsiteY45" fmla="*/ 494832 h 643895"/>
                    <a:gd name="connsiteX46" fmla="*/ 61035 w 510845"/>
                    <a:gd name="connsiteY46" fmla="*/ 440125 h 643895"/>
                    <a:gd name="connsiteX47" fmla="*/ 16097 w 510845"/>
                    <a:gd name="connsiteY47" fmla="*/ 432309 h 643895"/>
                    <a:gd name="connsiteX48" fmla="*/ 90343 w 510845"/>
                    <a:gd name="connsiteY48" fmla="*/ 395186 h 643895"/>
                    <a:gd name="connsiteX49" fmla="*/ 102066 w 510845"/>
                    <a:gd name="connsiteY49" fmla="*/ 375648 h 643895"/>
                    <a:gd name="connsiteX50" fmla="*/ 70804 w 510845"/>
                    <a:gd name="connsiteY50" fmla="*/ 377602 h 643895"/>
                    <a:gd name="connsiteX51" fmla="*/ 123558 w 510845"/>
                    <a:gd name="connsiteY51" fmla="*/ 326802 h 643895"/>
                    <a:gd name="connsiteX52" fmla="*/ 70804 w 510845"/>
                    <a:gd name="connsiteY52" fmla="*/ 318986 h 643895"/>
                    <a:gd name="connsiteX53" fmla="*/ 92297 w 510845"/>
                    <a:gd name="connsiteY53" fmla="*/ 279909 h 643895"/>
                    <a:gd name="connsiteX54" fmla="*/ 121604 w 510845"/>
                    <a:gd name="connsiteY54" fmla="*/ 217386 h 643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510845" h="643895">
                      <a:moveTo>
                        <a:pt x="121604" y="217386"/>
                      </a:moveTo>
                      <a:cubicBezTo>
                        <a:pt x="121929" y="197196"/>
                        <a:pt x="98158" y="180914"/>
                        <a:pt x="94250" y="158771"/>
                      </a:cubicBezTo>
                      <a:cubicBezTo>
                        <a:pt x="90342" y="136628"/>
                        <a:pt x="84807" y="98202"/>
                        <a:pt x="98158" y="84525"/>
                      </a:cubicBezTo>
                      <a:cubicBezTo>
                        <a:pt x="111509" y="70848"/>
                        <a:pt x="153843" y="74104"/>
                        <a:pt x="174358" y="76709"/>
                      </a:cubicBezTo>
                      <a:cubicBezTo>
                        <a:pt x="194873" y="79314"/>
                        <a:pt x="206408" y="99830"/>
                        <a:pt x="221250" y="100156"/>
                      </a:cubicBezTo>
                      <a:cubicBezTo>
                        <a:pt x="236092" y="100482"/>
                        <a:pt x="248035" y="82912"/>
                        <a:pt x="263411" y="78663"/>
                      </a:cubicBezTo>
                      <a:cubicBezTo>
                        <a:pt x="278787" y="74414"/>
                        <a:pt x="300019" y="81177"/>
                        <a:pt x="313508" y="74664"/>
                      </a:cubicBezTo>
                      <a:cubicBezTo>
                        <a:pt x="326997" y="68151"/>
                        <a:pt x="327807" y="51945"/>
                        <a:pt x="344343" y="39586"/>
                      </a:cubicBezTo>
                      <a:cubicBezTo>
                        <a:pt x="360879" y="27227"/>
                        <a:pt x="394491" y="-4376"/>
                        <a:pt x="412727" y="509"/>
                      </a:cubicBezTo>
                      <a:cubicBezTo>
                        <a:pt x="430963" y="5394"/>
                        <a:pt x="447245" y="44145"/>
                        <a:pt x="453758" y="68894"/>
                      </a:cubicBezTo>
                      <a:cubicBezTo>
                        <a:pt x="460271" y="93643"/>
                        <a:pt x="442360" y="125556"/>
                        <a:pt x="451804" y="149002"/>
                      </a:cubicBezTo>
                      <a:cubicBezTo>
                        <a:pt x="461248" y="172448"/>
                        <a:pt x="505861" y="195243"/>
                        <a:pt x="510420" y="209571"/>
                      </a:cubicBezTo>
                      <a:cubicBezTo>
                        <a:pt x="514979" y="223899"/>
                        <a:pt x="481437" y="224551"/>
                        <a:pt x="479158" y="234971"/>
                      </a:cubicBezTo>
                      <a:cubicBezTo>
                        <a:pt x="476879" y="245391"/>
                        <a:pt x="494463" y="258417"/>
                        <a:pt x="496743" y="272094"/>
                      </a:cubicBezTo>
                      <a:cubicBezTo>
                        <a:pt x="499023" y="285771"/>
                        <a:pt x="497720" y="314427"/>
                        <a:pt x="492835" y="317032"/>
                      </a:cubicBezTo>
                      <a:cubicBezTo>
                        <a:pt x="487950" y="319637"/>
                        <a:pt x="466458" y="283166"/>
                        <a:pt x="467435" y="287725"/>
                      </a:cubicBezTo>
                      <a:cubicBezTo>
                        <a:pt x="468412" y="292284"/>
                        <a:pt x="496092" y="330709"/>
                        <a:pt x="498697" y="344386"/>
                      </a:cubicBezTo>
                      <a:cubicBezTo>
                        <a:pt x="501302" y="358063"/>
                        <a:pt x="487951" y="367507"/>
                        <a:pt x="483066" y="369786"/>
                      </a:cubicBezTo>
                      <a:cubicBezTo>
                        <a:pt x="478181" y="372065"/>
                        <a:pt x="470692" y="350573"/>
                        <a:pt x="469389" y="358063"/>
                      </a:cubicBezTo>
                      <a:cubicBezTo>
                        <a:pt x="468086" y="365553"/>
                        <a:pt x="478832" y="407235"/>
                        <a:pt x="475250" y="414725"/>
                      </a:cubicBezTo>
                      <a:cubicBezTo>
                        <a:pt x="471668" y="422215"/>
                        <a:pt x="450502" y="393233"/>
                        <a:pt x="447897" y="403002"/>
                      </a:cubicBezTo>
                      <a:cubicBezTo>
                        <a:pt x="445292" y="412771"/>
                        <a:pt x="462225" y="457384"/>
                        <a:pt x="459620" y="473340"/>
                      </a:cubicBezTo>
                      <a:cubicBezTo>
                        <a:pt x="457015" y="489296"/>
                        <a:pt x="441384" y="488645"/>
                        <a:pt x="432266" y="498740"/>
                      </a:cubicBezTo>
                      <a:cubicBezTo>
                        <a:pt x="423148" y="508835"/>
                        <a:pt x="411751" y="530653"/>
                        <a:pt x="404912" y="533909"/>
                      </a:cubicBezTo>
                      <a:cubicBezTo>
                        <a:pt x="398074" y="537166"/>
                        <a:pt x="394491" y="511766"/>
                        <a:pt x="391235" y="518279"/>
                      </a:cubicBezTo>
                      <a:cubicBezTo>
                        <a:pt x="387979" y="524792"/>
                        <a:pt x="392537" y="557681"/>
                        <a:pt x="385373" y="572986"/>
                      </a:cubicBezTo>
                      <a:cubicBezTo>
                        <a:pt x="378209" y="588291"/>
                        <a:pt x="361927" y="602619"/>
                        <a:pt x="348250" y="610109"/>
                      </a:cubicBezTo>
                      <a:cubicBezTo>
                        <a:pt x="334573" y="617599"/>
                        <a:pt x="316012" y="616622"/>
                        <a:pt x="303312" y="617925"/>
                      </a:cubicBezTo>
                      <a:cubicBezTo>
                        <a:pt x="290612" y="619228"/>
                        <a:pt x="275632" y="628346"/>
                        <a:pt x="272050" y="617925"/>
                      </a:cubicBezTo>
                      <a:cubicBezTo>
                        <a:pt x="268468" y="607504"/>
                        <a:pt x="280517" y="559310"/>
                        <a:pt x="281820" y="555402"/>
                      </a:cubicBezTo>
                      <a:cubicBezTo>
                        <a:pt x="283123" y="551494"/>
                        <a:pt x="283448" y="582756"/>
                        <a:pt x="279866" y="594479"/>
                      </a:cubicBezTo>
                      <a:cubicBezTo>
                        <a:pt x="276284" y="606202"/>
                        <a:pt x="265863" y="617599"/>
                        <a:pt x="260327" y="625740"/>
                      </a:cubicBezTo>
                      <a:cubicBezTo>
                        <a:pt x="254791" y="633881"/>
                        <a:pt x="259676" y="641697"/>
                        <a:pt x="246650" y="643325"/>
                      </a:cubicBezTo>
                      <a:cubicBezTo>
                        <a:pt x="233624" y="644953"/>
                        <a:pt x="191942" y="643324"/>
                        <a:pt x="182173" y="635509"/>
                      </a:cubicBezTo>
                      <a:cubicBezTo>
                        <a:pt x="172404" y="627694"/>
                        <a:pt x="192268" y="612388"/>
                        <a:pt x="188035" y="596432"/>
                      </a:cubicBezTo>
                      <a:cubicBezTo>
                        <a:pt x="183802" y="580476"/>
                        <a:pt x="156773" y="542050"/>
                        <a:pt x="156773" y="539771"/>
                      </a:cubicBezTo>
                      <a:cubicBezTo>
                        <a:pt x="156773" y="537492"/>
                        <a:pt x="185430" y="570056"/>
                        <a:pt x="188035" y="582756"/>
                      </a:cubicBezTo>
                      <a:cubicBezTo>
                        <a:pt x="190640" y="595456"/>
                        <a:pt x="184127" y="608807"/>
                        <a:pt x="172404" y="615971"/>
                      </a:cubicBezTo>
                      <a:cubicBezTo>
                        <a:pt x="160681" y="623135"/>
                        <a:pt x="126164" y="629648"/>
                        <a:pt x="117697" y="625740"/>
                      </a:cubicBezTo>
                      <a:cubicBezTo>
                        <a:pt x="109230" y="621832"/>
                        <a:pt x="124133" y="591080"/>
                        <a:pt x="121604" y="592525"/>
                      </a:cubicBezTo>
                      <a:cubicBezTo>
                        <a:pt x="119075" y="593970"/>
                        <a:pt x="118479" y="628875"/>
                        <a:pt x="102523" y="634411"/>
                      </a:cubicBezTo>
                      <a:cubicBezTo>
                        <a:pt x="86567" y="639947"/>
                        <a:pt x="42560" y="630793"/>
                        <a:pt x="25866" y="625740"/>
                      </a:cubicBezTo>
                      <a:cubicBezTo>
                        <a:pt x="9172" y="620687"/>
                        <a:pt x="5615" y="615492"/>
                        <a:pt x="2359" y="604095"/>
                      </a:cubicBezTo>
                      <a:cubicBezTo>
                        <a:pt x="-897" y="592698"/>
                        <a:pt x="1432" y="575241"/>
                        <a:pt x="6327" y="557356"/>
                      </a:cubicBezTo>
                      <a:cubicBezTo>
                        <a:pt x="11222" y="539471"/>
                        <a:pt x="32704" y="507207"/>
                        <a:pt x="31727" y="496786"/>
                      </a:cubicBezTo>
                      <a:cubicBezTo>
                        <a:pt x="30750" y="486365"/>
                        <a:pt x="-4419" y="504275"/>
                        <a:pt x="466" y="494832"/>
                      </a:cubicBezTo>
                      <a:cubicBezTo>
                        <a:pt x="5351" y="485389"/>
                        <a:pt x="58430" y="450545"/>
                        <a:pt x="61035" y="440125"/>
                      </a:cubicBezTo>
                      <a:cubicBezTo>
                        <a:pt x="63640" y="429705"/>
                        <a:pt x="11212" y="439799"/>
                        <a:pt x="16097" y="432309"/>
                      </a:cubicBezTo>
                      <a:cubicBezTo>
                        <a:pt x="20982" y="424819"/>
                        <a:pt x="76015" y="404629"/>
                        <a:pt x="90343" y="395186"/>
                      </a:cubicBezTo>
                      <a:cubicBezTo>
                        <a:pt x="104671" y="385743"/>
                        <a:pt x="105323" y="378579"/>
                        <a:pt x="102066" y="375648"/>
                      </a:cubicBezTo>
                      <a:cubicBezTo>
                        <a:pt x="98809" y="372717"/>
                        <a:pt x="67222" y="385743"/>
                        <a:pt x="70804" y="377602"/>
                      </a:cubicBezTo>
                      <a:cubicBezTo>
                        <a:pt x="74386" y="369461"/>
                        <a:pt x="123558" y="336571"/>
                        <a:pt x="123558" y="326802"/>
                      </a:cubicBezTo>
                      <a:cubicBezTo>
                        <a:pt x="123558" y="317033"/>
                        <a:pt x="76014" y="326801"/>
                        <a:pt x="70804" y="318986"/>
                      </a:cubicBezTo>
                      <a:cubicBezTo>
                        <a:pt x="65594" y="311171"/>
                        <a:pt x="84482" y="295214"/>
                        <a:pt x="92297" y="279909"/>
                      </a:cubicBezTo>
                      <a:cubicBezTo>
                        <a:pt x="100112" y="264604"/>
                        <a:pt x="121279" y="237576"/>
                        <a:pt x="121604" y="2173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16F5988-ACD1-462E-985B-9169A16CE7AC}"/>
                  </a:ext>
                </a:extLst>
              </p:cNvPr>
              <p:cNvSpPr/>
              <p:nvPr/>
            </p:nvSpPr>
            <p:spPr>
              <a:xfrm>
                <a:off x="5296073" y="3060981"/>
                <a:ext cx="84361" cy="90604"/>
              </a:xfrm>
              <a:custGeom>
                <a:avLst/>
                <a:gdLst>
                  <a:gd name="connsiteX0" fmla="*/ 33322 w 90580"/>
                  <a:gd name="connsiteY0" fmla="*/ 100382 h 100385"/>
                  <a:gd name="connsiteX1" fmla="*/ 13081 w 90580"/>
                  <a:gd name="connsiteY1" fmla="*/ 49185 h 100385"/>
                  <a:gd name="connsiteX2" fmla="*/ 4747 w 90580"/>
                  <a:gd name="connsiteY2" fmla="*/ 370 h 100385"/>
                  <a:gd name="connsiteX3" fmla="*/ 89281 w 90580"/>
                  <a:gd name="connsiteY3" fmla="*/ 27754 h 100385"/>
                  <a:gd name="connsiteX4" fmla="*/ 54753 w 90580"/>
                  <a:gd name="connsiteY4" fmla="*/ 46804 h 100385"/>
                  <a:gd name="connsiteX5" fmla="*/ 33322 w 90580"/>
                  <a:gd name="connsiteY5" fmla="*/ 100382 h 100385"/>
                  <a:gd name="connsiteX0" fmla="*/ 33322 w 90580"/>
                  <a:gd name="connsiteY0" fmla="*/ 100382 h 100454"/>
                  <a:gd name="connsiteX1" fmla="*/ 13081 w 90580"/>
                  <a:gd name="connsiteY1" fmla="*/ 49185 h 100454"/>
                  <a:gd name="connsiteX2" fmla="*/ 4747 w 90580"/>
                  <a:gd name="connsiteY2" fmla="*/ 370 h 100454"/>
                  <a:gd name="connsiteX3" fmla="*/ 89281 w 90580"/>
                  <a:gd name="connsiteY3" fmla="*/ 27754 h 100454"/>
                  <a:gd name="connsiteX4" fmla="*/ 54753 w 90580"/>
                  <a:gd name="connsiteY4" fmla="*/ 59900 h 100454"/>
                  <a:gd name="connsiteX5" fmla="*/ 33322 w 90580"/>
                  <a:gd name="connsiteY5" fmla="*/ 100382 h 100454"/>
                  <a:gd name="connsiteX0" fmla="*/ 30474 w 86471"/>
                  <a:gd name="connsiteY0" fmla="*/ 104843 h 104915"/>
                  <a:gd name="connsiteX1" fmla="*/ 10233 w 86471"/>
                  <a:gd name="connsiteY1" fmla="*/ 53646 h 104915"/>
                  <a:gd name="connsiteX2" fmla="*/ 1899 w 86471"/>
                  <a:gd name="connsiteY2" fmla="*/ 4831 h 104915"/>
                  <a:gd name="connsiteX3" fmla="*/ 45952 w 86471"/>
                  <a:gd name="connsiteY3" fmla="*/ 4878 h 104915"/>
                  <a:gd name="connsiteX4" fmla="*/ 86433 w 86471"/>
                  <a:gd name="connsiteY4" fmla="*/ 32215 h 104915"/>
                  <a:gd name="connsiteX5" fmla="*/ 51905 w 86471"/>
                  <a:gd name="connsiteY5" fmla="*/ 64361 h 104915"/>
                  <a:gd name="connsiteX6" fmla="*/ 30474 w 86471"/>
                  <a:gd name="connsiteY6" fmla="*/ 104843 h 104915"/>
                  <a:gd name="connsiteX0" fmla="*/ 33164 w 89161"/>
                  <a:gd name="connsiteY0" fmla="*/ 104843 h 104915"/>
                  <a:gd name="connsiteX1" fmla="*/ 4589 w 89161"/>
                  <a:gd name="connsiteY1" fmla="*/ 53646 h 104915"/>
                  <a:gd name="connsiteX2" fmla="*/ 4589 w 89161"/>
                  <a:gd name="connsiteY2" fmla="*/ 4831 h 104915"/>
                  <a:gd name="connsiteX3" fmla="*/ 48642 w 89161"/>
                  <a:gd name="connsiteY3" fmla="*/ 4878 h 104915"/>
                  <a:gd name="connsiteX4" fmla="*/ 89123 w 89161"/>
                  <a:gd name="connsiteY4" fmla="*/ 32215 h 104915"/>
                  <a:gd name="connsiteX5" fmla="*/ 54595 w 89161"/>
                  <a:gd name="connsiteY5" fmla="*/ 64361 h 104915"/>
                  <a:gd name="connsiteX6" fmla="*/ 33164 w 89161"/>
                  <a:gd name="connsiteY6" fmla="*/ 104843 h 104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61" h="104915">
                    <a:moveTo>
                      <a:pt x="33164" y="104843"/>
                    </a:moveTo>
                    <a:cubicBezTo>
                      <a:pt x="24830" y="103057"/>
                      <a:pt x="9351" y="70315"/>
                      <a:pt x="4589" y="53646"/>
                    </a:cubicBezTo>
                    <a:cubicBezTo>
                      <a:pt x="-174" y="36977"/>
                      <a:pt x="-2753" y="12959"/>
                      <a:pt x="4589" y="4831"/>
                    </a:cubicBezTo>
                    <a:cubicBezTo>
                      <a:pt x="11931" y="-3297"/>
                      <a:pt x="34553" y="314"/>
                      <a:pt x="48642" y="4878"/>
                    </a:cubicBezTo>
                    <a:cubicBezTo>
                      <a:pt x="62731" y="9442"/>
                      <a:pt x="87932" y="23889"/>
                      <a:pt x="89123" y="32215"/>
                    </a:cubicBezTo>
                    <a:cubicBezTo>
                      <a:pt x="90314" y="40541"/>
                      <a:pt x="63326" y="53645"/>
                      <a:pt x="54595" y="64361"/>
                    </a:cubicBezTo>
                    <a:cubicBezTo>
                      <a:pt x="45864" y="75077"/>
                      <a:pt x="41498" y="106629"/>
                      <a:pt x="33164" y="104843"/>
                    </a:cubicBezTo>
                    <a:close/>
                  </a:path>
                </a:pathLst>
              </a:custGeom>
              <a:solidFill>
                <a:srgbClr val="FFD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7ED255-D7E7-4EC8-AE38-72603D325707}"/>
                  </a:ext>
                </a:extLst>
              </p:cNvPr>
              <p:cNvSpPr/>
              <p:nvPr/>
            </p:nvSpPr>
            <p:spPr>
              <a:xfrm rot="20260802" flipH="1">
                <a:off x="5529313" y="2999579"/>
                <a:ext cx="84361" cy="90604"/>
              </a:xfrm>
              <a:custGeom>
                <a:avLst/>
                <a:gdLst>
                  <a:gd name="connsiteX0" fmla="*/ 33322 w 90580"/>
                  <a:gd name="connsiteY0" fmla="*/ 100382 h 100385"/>
                  <a:gd name="connsiteX1" fmla="*/ 13081 w 90580"/>
                  <a:gd name="connsiteY1" fmla="*/ 49185 h 100385"/>
                  <a:gd name="connsiteX2" fmla="*/ 4747 w 90580"/>
                  <a:gd name="connsiteY2" fmla="*/ 370 h 100385"/>
                  <a:gd name="connsiteX3" fmla="*/ 89281 w 90580"/>
                  <a:gd name="connsiteY3" fmla="*/ 27754 h 100385"/>
                  <a:gd name="connsiteX4" fmla="*/ 54753 w 90580"/>
                  <a:gd name="connsiteY4" fmla="*/ 46804 h 100385"/>
                  <a:gd name="connsiteX5" fmla="*/ 33322 w 90580"/>
                  <a:gd name="connsiteY5" fmla="*/ 100382 h 100385"/>
                  <a:gd name="connsiteX0" fmla="*/ 33322 w 90580"/>
                  <a:gd name="connsiteY0" fmla="*/ 100382 h 100454"/>
                  <a:gd name="connsiteX1" fmla="*/ 13081 w 90580"/>
                  <a:gd name="connsiteY1" fmla="*/ 49185 h 100454"/>
                  <a:gd name="connsiteX2" fmla="*/ 4747 w 90580"/>
                  <a:gd name="connsiteY2" fmla="*/ 370 h 100454"/>
                  <a:gd name="connsiteX3" fmla="*/ 89281 w 90580"/>
                  <a:gd name="connsiteY3" fmla="*/ 27754 h 100454"/>
                  <a:gd name="connsiteX4" fmla="*/ 54753 w 90580"/>
                  <a:gd name="connsiteY4" fmla="*/ 59900 h 100454"/>
                  <a:gd name="connsiteX5" fmla="*/ 33322 w 90580"/>
                  <a:gd name="connsiteY5" fmla="*/ 100382 h 100454"/>
                  <a:gd name="connsiteX0" fmla="*/ 30474 w 86471"/>
                  <a:gd name="connsiteY0" fmla="*/ 104843 h 104915"/>
                  <a:gd name="connsiteX1" fmla="*/ 10233 w 86471"/>
                  <a:gd name="connsiteY1" fmla="*/ 53646 h 104915"/>
                  <a:gd name="connsiteX2" fmla="*/ 1899 w 86471"/>
                  <a:gd name="connsiteY2" fmla="*/ 4831 h 104915"/>
                  <a:gd name="connsiteX3" fmla="*/ 45952 w 86471"/>
                  <a:gd name="connsiteY3" fmla="*/ 4878 h 104915"/>
                  <a:gd name="connsiteX4" fmla="*/ 86433 w 86471"/>
                  <a:gd name="connsiteY4" fmla="*/ 32215 h 104915"/>
                  <a:gd name="connsiteX5" fmla="*/ 51905 w 86471"/>
                  <a:gd name="connsiteY5" fmla="*/ 64361 h 104915"/>
                  <a:gd name="connsiteX6" fmla="*/ 30474 w 86471"/>
                  <a:gd name="connsiteY6" fmla="*/ 104843 h 104915"/>
                  <a:gd name="connsiteX0" fmla="*/ 33164 w 89161"/>
                  <a:gd name="connsiteY0" fmla="*/ 104843 h 104915"/>
                  <a:gd name="connsiteX1" fmla="*/ 4589 w 89161"/>
                  <a:gd name="connsiteY1" fmla="*/ 53646 h 104915"/>
                  <a:gd name="connsiteX2" fmla="*/ 4589 w 89161"/>
                  <a:gd name="connsiteY2" fmla="*/ 4831 h 104915"/>
                  <a:gd name="connsiteX3" fmla="*/ 48642 w 89161"/>
                  <a:gd name="connsiteY3" fmla="*/ 4878 h 104915"/>
                  <a:gd name="connsiteX4" fmla="*/ 89123 w 89161"/>
                  <a:gd name="connsiteY4" fmla="*/ 32215 h 104915"/>
                  <a:gd name="connsiteX5" fmla="*/ 54595 w 89161"/>
                  <a:gd name="connsiteY5" fmla="*/ 64361 h 104915"/>
                  <a:gd name="connsiteX6" fmla="*/ 33164 w 89161"/>
                  <a:gd name="connsiteY6" fmla="*/ 104843 h 104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161" h="104915">
                    <a:moveTo>
                      <a:pt x="33164" y="104843"/>
                    </a:moveTo>
                    <a:cubicBezTo>
                      <a:pt x="24830" y="103057"/>
                      <a:pt x="9351" y="70315"/>
                      <a:pt x="4589" y="53646"/>
                    </a:cubicBezTo>
                    <a:cubicBezTo>
                      <a:pt x="-174" y="36977"/>
                      <a:pt x="-2753" y="12959"/>
                      <a:pt x="4589" y="4831"/>
                    </a:cubicBezTo>
                    <a:cubicBezTo>
                      <a:pt x="11931" y="-3297"/>
                      <a:pt x="34553" y="314"/>
                      <a:pt x="48642" y="4878"/>
                    </a:cubicBezTo>
                    <a:cubicBezTo>
                      <a:pt x="62731" y="9442"/>
                      <a:pt x="87932" y="23889"/>
                      <a:pt x="89123" y="32215"/>
                    </a:cubicBezTo>
                    <a:cubicBezTo>
                      <a:pt x="90314" y="40541"/>
                      <a:pt x="63326" y="53645"/>
                      <a:pt x="54595" y="64361"/>
                    </a:cubicBezTo>
                    <a:cubicBezTo>
                      <a:pt x="45864" y="75077"/>
                      <a:pt x="41498" y="106629"/>
                      <a:pt x="33164" y="104843"/>
                    </a:cubicBezTo>
                    <a:close/>
                  </a:path>
                </a:pathLst>
              </a:custGeom>
              <a:solidFill>
                <a:srgbClr val="FFDB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706766AA-26A1-4643-B8AF-3278AF265DFA}"/>
                  </a:ext>
                </a:extLst>
              </p:cNvPr>
              <p:cNvGrpSpPr/>
              <p:nvPr/>
            </p:nvGrpSpPr>
            <p:grpSpPr>
              <a:xfrm>
                <a:off x="5405949" y="3156936"/>
                <a:ext cx="165544" cy="221760"/>
                <a:chOff x="6096000" y="3186077"/>
                <a:chExt cx="165544" cy="22176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B855DF5-BA05-45B0-8116-65BDBD59CD79}"/>
                    </a:ext>
                  </a:extLst>
                </p:cNvPr>
                <p:cNvSpPr/>
                <p:nvPr/>
              </p:nvSpPr>
              <p:spPr>
                <a:xfrm>
                  <a:off x="6096000" y="3226679"/>
                  <a:ext cx="27432" cy="365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AE24B45-C577-4216-B036-AC11DA2E40B6}"/>
                    </a:ext>
                  </a:extLst>
                </p:cNvPr>
                <p:cNvSpPr/>
                <p:nvPr/>
              </p:nvSpPr>
              <p:spPr>
                <a:xfrm>
                  <a:off x="6234112" y="3186077"/>
                  <a:ext cx="27432" cy="3657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551E875-7DB1-4D92-A9A7-29A28DAB6DDA}"/>
                    </a:ext>
                  </a:extLst>
                </p:cNvPr>
                <p:cNvSpPr/>
                <p:nvPr/>
              </p:nvSpPr>
              <p:spPr>
                <a:xfrm rot="20755203">
                  <a:off x="6152173" y="3234924"/>
                  <a:ext cx="73606" cy="471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Freeform: Shape 1024">
                  <a:extLst>
                    <a:ext uri="{FF2B5EF4-FFF2-40B4-BE49-F238E27FC236}">
                      <a16:creationId xmlns:a16="http://schemas.microsoft.com/office/drawing/2014/main" id="{F7B9BDB5-2F40-46CD-82D5-9F2683A68D2E}"/>
                    </a:ext>
                  </a:extLst>
                </p:cNvPr>
                <p:cNvSpPr/>
                <p:nvPr/>
              </p:nvSpPr>
              <p:spPr>
                <a:xfrm>
                  <a:off x="6154181" y="3292801"/>
                  <a:ext cx="88328" cy="70480"/>
                </a:xfrm>
                <a:custGeom>
                  <a:avLst/>
                  <a:gdLst>
                    <a:gd name="connsiteX0" fmla="*/ 187 w 86756"/>
                    <a:gd name="connsiteY0" fmla="*/ 21631 h 73769"/>
                    <a:gd name="connsiteX1" fmla="*/ 31143 w 86756"/>
                    <a:gd name="connsiteY1" fmla="*/ 66875 h 73769"/>
                    <a:gd name="connsiteX2" fmla="*/ 75196 w 86756"/>
                    <a:gd name="connsiteY2" fmla="*/ 70447 h 73769"/>
                    <a:gd name="connsiteX3" fmla="*/ 85912 w 86756"/>
                    <a:gd name="connsiteY3" fmla="*/ 35919 h 73769"/>
                    <a:gd name="connsiteX4" fmla="*/ 84721 w 86756"/>
                    <a:gd name="connsiteY4" fmla="*/ 3772 h 73769"/>
                    <a:gd name="connsiteX5" fmla="*/ 74005 w 86756"/>
                    <a:gd name="connsiteY5" fmla="*/ 9725 h 73769"/>
                    <a:gd name="connsiteX6" fmla="*/ 45430 w 86756"/>
                    <a:gd name="connsiteY6" fmla="*/ 200 h 73769"/>
                    <a:gd name="connsiteX7" fmla="*/ 187 w 86756"/>
                    <a:gd name="connsiteY7" fmla="*/ 21631 h 73769"/>
                    <a:gd name="connsiteX0" fmla="*/ 154 w 86723"/>
                    <a:gd name="connsiteY0" fmla="*/ 21907 h 74045"/>
                    <a:gd name="connsiteX1" fmla="*/ 31110 w 86723"/>
                    <a:gd name="connsiteY1" fmla="*/ 67151 h 74045"/>
                    <a:gd name="connsiteX2" fmla="*/ 75163 w 86723"/>
                    <a:gd name="connsiteY2" fmla="*/ 70723 h 74045"/>
                    <a:gd name="connsiteX3" fmla="*/ 85879 w 86723"/>
                    <a:gd name="connsiteY3" fmla="*/ 36195 h 74045"/>
                    <a:gd name="connsiteX4" fmla="*/ 84688 w 86723"/>
                    <a:gd name="connsiteY4" fmla="*/ 4048 h 74045"/>
                    <a:gd name="connsiteX5" fmla="*/ 73972 w 86723"/>
                    <a:gd name="connsiteY5" fmla="*/ 10001 h 74045"/>
                    <a:gd name="connsiteX6" fmla="*/ 45397 w 86723"/>
                    <a:gd name="connsiteY6" fmla="*/ 476 h 74045"/>
                    <a:gd name="connsiteX7" fmla="*/ 20336 w 86723"/>
                    <a:gd name="connsiteY7" fmla="*/ 27846 h 74045"/>
                    <a:gd name="connsiteX8" fmla="*/ 154 w 86723"/>
                    <a:gd name="connsiteY8" fmla="*/ 21907 h 74045"/>
                    <a:gd name="connsiteX0" fmla="*/ 154 w 87150"/>
                    <a:gd name="connsiteY0" fmla="*/ 21822 h 73960"/>
                    <a:gd name="connsiteX1" fmla="*/ 31110 w 87150"/>
                    <a:gd name="connsiteY1" fmla="*/ 67066 h 73960"/>
                    <a:gd name="connsiteX2" fmla="*/ 75163 w 87150"/>
                    <a:gd name="connsiteY2" fmla="*/ 70638 h 73960"/>
                    <a:gd name="connsiteX3" fmla="*/ 85879 w 87150"/>
                    <a:gd name="connsiteY3" fmla="*/ 36110 h 73960"/>
                    <a:gd name="connsiteX4" fmla="*/ 84688 w 87150"/>
                    <a:gd name="connsiteY4" fmla="*/ 3963 h 73960"/>
                    <a:gd name="connsiteX5" fmla="*/ 65637 w 87150"/>
                    <a:gd name="connsiteY5" fmla="*/ 11107 h 73960"/>
                    <a:gd name="connsiteX6" fmla="*/ 45397 w 87150"/>
                    <a:gd name="connsiteY6" fmla="*/ 391 h 73960"/>
                    <a:gd name="connsiteX7" fmla="*/ 20336 w 87150"/>
                    <a:gd name="connsiteY7" fmla="*/ 27761 h 73960"/>
                    <a:gd name="connsiteX8" fmla="*/ 154 w 87150"/>
                    <a:gd name="connsiteY8" fmla="*/ 21822 h 73960"/>
                    <a:gd name="connsiteX0" fmla="*/ 142 w 88328"/>
                    <a:gd name="connsiteY0" fmla="*/ 30156 h 73556"/>
                    <a:gd name="connsiteX1" fmla="*/ 32288 w 88328"/>
                    <a:gd name="connsiteY1" fmla="*/ 67066 h 73556"/>
                    <a:gd name="connsiteX2" fmla="*/ 76341 w 88328"/>
                    <a:gd name="connsiteY2" fmla="*/ 70638 h 73556"/>
                    <a:gd name="connsiteX3" fmla="*/ 87057 w 88328"/>
                    <a:gd name="connsiteY3" fmla="*/ 36110 h 73556"/>
                    <a:gd name="connsiteX4" fmla="*/ 85866 w 88328"/>
                    <a:gd name="connsiteY4" fmla="*/ 3963 h 73556"/>
                    <a:gd name="connsiteX5" fmla="*/ 66815 w 88328"/>
                    <a:gd name="connsiteY5" fmla="*/ 11107 h 73556"/>
                    <a:gd name="connsiteX6" fmla="*/ 46575 w 88328"/>
                    <a:gd name="connsiteY6" fmla="*/ 391 h 73556"/>
                    <a:gd name="connsiteX7" fmla="*/ 21514 w 88328"/>
                    <a:gd name="connsiteY7" fmla="*/ 27761 h 73556"/>
                    <a:gd name="connsiteX8" fmla="*/ 142 w 88328"/>
                    <a:gd name="connsiteY8" fmla="*/ 30156 h 73556"/>
                    <a:gd name="connsiteX0" fmla="*/ 142 w 88328"/>
                    <a:gd name="connsiteY0" fmla="*/ 27080 h 70480"/>
                    <a:gd name="connsiteX1" fmla="*/ 32288 w 88328"/>
                    <a:gd name="connsiteY1" fmla="*/ 63990 h 70480"/>
                    <a:gd name="connsiteX2" fmla="*/ 76341 w 88328"/>
                    <a:gd name="connsiteY2" fmla="*/ 67562 h 70480"/>
                    <a:gd name="connsiteX3" fmla="*/ 87057 w 88328"/>
                    <a:gd name="connsiteY3" fmla="*/ 33034 h 70480"/>
                    <a:gd name="connsiteX4" fmla="*/ 85866 w 88328"/>
                    <a:gd name="connsiteY4" fmla="*/ 887 h 70480"/>
                    <a:gd name="connsiteX5" fmla="*/ 66815 w 88328"/>
                    <a:gd name="connsiteY5" fmla="*/ 8031 h 70480"/>
                    <a:gd name="connsiteX6" fmla="*/ 44193 w 88328"/>
                    <a:gd name="connsiteY6" fmla="*/ 5650 h 70480"/>
                    <a:gd name="connsiteX7" fmla="*/ 21514 w 88328"/>
                    <a:gd name="connsiteY7" fmla="*/ 24685 h 70480"/>
                    <a:gd name="connsiteX8" fmla="*/ 142 w 88328"/>
                    <a:gd name="connsiteY8" fmla="*/ 27080 h 7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328" h="70480">
                      <a:moveTo>
                        <a:pt x="142" y="27080"/>
                      </a:moveTo>
                      <a:cubicBezTo>
                        <a:pt x="1938" y="33631"/>
                        <a:pt x="19588" y="57243"/>
                        <a:pt x="32288" y="63990"/>
                      </a:cubicBezTo>
                      <a:cubicBezTo>
                        <a:pt x="44988" y="70737"/>
                        <a:pt x="67213" y="72721"/>
                        <a:pt x="76341" y="67562"/>
                      </a:cubicBezTo>
                      <a:cubicBezTo>
                        <a:pt x="85469" y="62403"/>
                        <a:pt x="85470" y="44146"/>
                        <a:pt x="87057" y="33034"/>
                      </a:cubicBezTo>
                      <a:cubicBezTo>
                        <a:pt x="88644" y="21922"/>
                        <a:pt x="89240" y="5054"/>
                        <a:pt x="85866" y="887"/>
                      </a:cubicBezTo>
                      <a:cubicBezTo>
                        <a:pt x="82492" y="-3280"/>
                        <a:pt x="73363" y="8626"/>
                        <a:pt x="66815" y="8031"/>
                      </a:cubicBezTo>
                      <a:cubicBezTo>
                        <a:pt x="60267" y="7436"/>
                        <a:pt x="51743" y="2874"/>
                        <a:pt x="44193" y="5650"/>
                      </a:cubicBezTo>
                      <a:cubicBezTo>
                        <a:pt x="36643" y="8426"/>
                        <a:pt x="29055" y="21113"/>
                        <a:pt x="21514" y="24685"/>
                      </a:cubicBezTo>
                      <a:cubicBezTo>
                        <a:pt x="13973" y="28257"/>
                        <a:pt x="-1654" y="20529"/>
                        <a:pt x="142" y="2708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DBDD"/>
                    </a:gs>
                    <a:gs pos="100000">
                      <a:srgbClr val="FFABAF"/>
                    </a:gs>
                  </a:gsLst>
                  <a:lin ang="16200000" scaled="1"/>
                  <a:tileRect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Freeform: Shape 1023">
                  <a:extLst>
                    <a:ext uri="{FF2B5EF4-FFF2-40B4-BE49-F238E27FC236}">
                      <a16:creationId xmlns:a16="http://schemas.microsoft.com/office/drawing/2014/main" id="{33888102-B1A4-4268-8188-85E2391F0ADE}"/>
                    </a:ext>
                  </a:extLst>
                </p:cNvPr>
                <p:cNvSpPr/>
                <p:nvPr/>
              </p:nvSpPr>
              <p:spPr>
                <a:xfrm>
                  <a:off x="6128147" y="3265884"/>
                  <a:ext cx="130528" cy="47279"/>
                </a:xfrm>
                <a:custGeom>
                  <a:avLst/>
                  <a:gdLst>
                    <a:gd name="connsiteX0" fmla="*/ 0 w 130528"/>
                    <a:gd name="connsiteY0" fmla="*/ 32147 h 40988"/>
                    <a:gd name="connsiteX1" fmla="*/ 63103 w 130528"/>
                    <a:gd name="connsiteY1" fmla="*/ 40482 h 40988"/>
                    <a:gd name="connsiteX2" fmla="*/ 67866 w 130528"/>
                    <a:gd name="connsiteY2" fmla="*/ 19050 h 40988"/>
                    <a:gd name="connsiteX3" fmla="*/ 82153 w 130528"/>
                    <a:gd name="connsiteY3" fmla="*/ 32147 h 40988"/>
                    <a:gd name="connsiteX4" fmla="*/ 104775 w 130528"/>
                    <a:gd name="connsiteY4" fmla="*/ 32147 h 40988"/>
                    <a:gd name="connsiteX5" fmla="*/ 127397 w 130528"/>
                    <a:gd name="connsiteY5" fmla="*/ 7144 h 40988"/>
                    <a:gd name="connsiteX6" fmla="*/ 129778 w 130528"/>
                    <a:gd name="connsiteY6" fmla="*/ 0 h 40988"/>
                    <a:gd name="connsiteX0" fmla="*/ 0 w 130528"/>
                    <a:gd name="connsiteY0" fmla="*/ 32147 h 45550"/>
                    <a:gd name="connsiteX1" fmla="*/ 47625 w 130528"/>
                    <a:gd name="connsiteY1" fmla="*/ 45244 h 45550"/>
                    <a:gd name="connsiteX2" fmla="*/ 67866 w 130528"/>
                    <a:gd name="connsiteY2" fmla="*/ 19050 h 45550"/>
                    <a:gd name="connsiteX3" fmla="*/ 82153 w 130528"/>
                    <a:gd name="connsiteY3" fmla="*/ 32147 h 45550"/>
                    <a:gd name="connsiteX4" fmla="*/ 104775 w 130528"/>
                    <a:gd name="connsiteY4" fmla="*/ 32147 h 45550"/>
                    <a:gd name="connsiteX5" fmla="*/ 127397 w 130528"/>
                    <a:gd name="connsiteY5" fmla="*/ 7144 h 45550"/>
                    <a:gd name="connsiteX6" fmla="*/ 129778 w 130528"/>
                    <a:gd name="connsiteY6" fmla="*/ 0 h 45550"/>
                    <a:gd name="connsiteX0" fmla="*/ 0 w 130528"/>
                    <a:gd name="connsiteY0" fmla="*/ 32147 h 47279"/>
                    <a:gd name="connsiteX1" fmla="*/ 20241 w 130528"/>
                    <a:gd name="connsiteY1" fmla="*/ 44054 h 47279"/>
                    <a:gd name="connsiteX2" fmla="*/ 47625 w 130528"/>
                    <a:gd name="connsiteY2" fmla="*/ 45244 h 47279"/>
                    <a:gd name="connsiteX3" fmla="*/ 67866 w 130528"/>
                    <a:gd name="connsiteY3" fmla="*/ 19050 h 47279"/>
                    <a:gd name="connsiteX4" fmla="*/ 82153 w 130528"/>
                    <a:gd name="connsiteY4" fmla="*/ 32147 h 47279"/>
                    <a:gd name="connsiteX5" fmla="*/ 104775 w 130528"/>
                    <a:gd name="connsiteY5" fmla="*/ 32147 h 47279"/>
                    <a:gd name="connsiteX6" fmla="*/ 127397 w 130528"/>
                    <a:gd name="connsiteY6" fmla="*/ 7144 h 47279"/>
                    <a:gd name="connsiteX7" fmla="*/ 129778 w 130528"/>
                    <a:gd name="connsiteY7" fmla="*/ 0 h 47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0528" h="47279">
                      <a:moveTo>
                        <a:pt x="0" y="32147"/>
                      </a:moveTo>
                      <a:cubicBezTo>
                        <a:pt x="3770" y="33536"/>
                        <a:pt x="12304" y="41871"/>
                        <a:pt x="20241" y="44054"/>
                      </a:cubicBezTo>
                      <a:cubicBezTo>
                        <a:pt x="28178" y="46237"/>
                        <a:pt x="39687" y="49411"/>
                        <a:pt x="47625" y="45244"/>
                      </a:cubicBezTo>
                      <a:cubicBezTo>
                        <a:pt x="55563" y="41077"/>
                        <a:pt x="62111" y="21233"/>
                        <a:pt x="67866" y="19050"/>
                      </a:cubicBezTo>
                      <a:cubicBezTo>
                        <a:pt x="73621" y="16867"/>
                        <a:pt x="76002" y="29964"/>
                        <a:pt x="82153" y="32147"/>
                      </a:cubicBezTo>
                      <a:cubicBezTo>
                        <a:pt x="88304" y="34330"/>
                        <a:pt x="97234" y="36314"/>
                        <a:pt x="104775" y="32147"/>
                      </a:cubicBezTo>
                      <a:cubicBezTo>
                        <a:pt x="112316" y="27980"/>
                        <a:pt x="123230" y="12502"/>
                        <a:pt x="127397" y="7144"/>
                      </a:cubicBezTo>
                      <a:cubicBezTo>
                        <a:pt x="131564" y="1786"/>
                        <a:pt x="130671" y="893"/>
                        <a:pt x="129778" y="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5E2A0332-4F09-4CD0-8EF2-7CA7EAC9D295}"/>
                    </a:ext>
                  </a:extLst>
                </p:cNvPr>
                <p:cNvCxnSpPr>
                  <a:stCxn id="1024" idx="3"/>
                </p:cNvCxnSpPr>
                <p:nvPr/>
              </p:nvCxnSpPr>
              <p:spPr>
                <a:xfrm>
                  <a:off x="6196013" y="3284934"/>
                  <a:ext cx="4363" cy="52388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FF181AAE-B527-4EC4-8032-03113C3699C1}"/>
                    </a:ext>
                  </a:extLst>
                </p:cNvPr>
                <p:cNvSpPr/>
                <p:nvPr/>
              </p:nvSpPr>
              <p:spPr>
                <a:xfrm>
                  <a:off x="6149578" y="3383756"/>
                  <a:ext cx="110728" cy="24081"/>
                </a:xfrm>
                <a:custGeom>
                  <a:avLst/>
                  <a:gdLst>
                    <a:gd name="connsiteX0" fmla="*/ 0 w 110728"/>
                    <a:gd name="connsiteY0" fmla="*/ 10716 h 24081"/>
                    <a:gd name="connsiteX1" fmla="*/ 59531 w 110728"/>
                    <a:gd name="connsiteY1" fmla="*/ 23813 h 24081"/>
                    <a:gd name="connsiteX2" fmla="*/ 110728 w 110728"/>
                    <a:gd name="connsiteY2" fmla="*/ 0 h 24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0728" h="24081">
                      <a:moveTo>
                        <a:pt x="0" y="10716"/>
                      </a:moveTo>
                      <a:cubicBezTo>
                        <a:pt x="20538" y="18157"/>
                        <a:pt x="41076" y="25599"/>
                        <a:pt x="59531" y="23813"/>
                      </a:cubicBezTo>
                      <a:cubicBezTo>
                        <a:pt x="77986" y="22027"/>
                        <a:pt x="94357" y="11013"/>
                        <a:pt x="110728" y="0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3F2D07A3-CE0D-41DF-82B2-C217D9D0E680}"/>
                </a:ext>
              </a:extLst>
            </p:cNvPr>
            <p:cNvSpPr/>
            <p:nvPr/>
          </p:nvSpPr>
          <p:spPr>
            <a:xfrm rot="10800000">
              <a:off x="1398136" y="2490696"/>
              <a:ext cx="610676" cy="460220"/>
            </a:xfrm>
            <a:prstGeom prst="trapezoid">
              <a:avLst/>
            </a:prstGeom>
            <a:solidFill>
              <a:srgbClr val="947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BFAAAB0-7473-4B30-A678-A922111D9DAF}"/>
              </a:ext>
            </a:extLst>
          </p:cNvPr>
          <p:cNvSpPr txBox="1"/>
          <p:nvPr/>
        </p:nvSpPr>
        <p:spPr>
          <a:xfrm>
            <a:off x="1104088" y="1228139"/>
            <a:ext cx="998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ontserrat Light" panose="00000400000000000000" pitchFamily="50" charset="0"/>
              </a:rPr>
              <a:t>Yay! You helped Bucket land on the right target!</a:t>
            </a:r>
          </a:p>
        </p:txBody>
      </p:sp>
    </p:spTree>
    <p:extLst>
      <p:ext uri="{BB962C8B-B14F-4D97-AF65-F5344CB8AC3E}">
        <p14:creationId xmlns:p14="http://schemas.microsoft.com/office/powerpoint/2010/main" val="6517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70157 -1.85185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58151 0.4757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76" y="2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Yeh</dc:creator>
  <cp:lastModifiedBy>Catherine Yeh</cp:lastModifiedBy>
  <cp:revision>7</cp:revision>
  <dcterms:created xsi:type="dcterms:W3CDTF">2020-02-24T17:23:28Z</dcterms:created>
  <dcterms:modified xsi:type="dcterms:W3CDTF">2020-03-02T00:02:43Z</dcterms:modified>
</cp:coreProperties>
</file>