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y plugins" id="{B54FCA56-0917-4C32-A901-3554E4E5BEF6}">
          <p14:sldIdLst>
            <p14:sldId id="256"/>
            <p14:sldId id="257"/>
            <p14:sldId id="258"/>
            <p14:sldId id="259"/>
          </p14:sldIdLst>
        </p14:section>
        <p14:section name="Marketplace" id="{D67E2B2F-4FE4-4617-AEE0-B58EC5FE65AC}">
          <p14:sldIdLst>
            <p14:sldId id="260"/>
          </p14:sldIdLst>
        </p14:section>
        <p14:section name="Feature Request" id="{236DC073-E586-4C02-9A7F-77B772790AED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3A34"/>
    <a:srgbClr val="B35E55"/>
    <a:srgbClr val="DEBAB8"/>
    <a:srgbClr val="F7E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30849B-D0A1-47FD-A8A9-ABCD0D5CE037}" v="4" dt="2022-11-01T19:46:13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erine Yeh" userId="46d79ee6-30de-4eca-9d9f-fd272c9e1d3d" providerId="ADAL" clId="{FE30849B-D0A1-47FD-A8A9-ABCD0D5CE037}"/>
    <pc:docChg chg="undo redo custSel addSld delSld modSld modSection">
      <pc:chgData name="Catherine Yeh" userId="46d79ee6-30de-4eca-9d9f-fd272c9e1d3d" providerId="ADAL" clId="{FE30849B-D0A1-47FD-A8A9-ABCD0D5CE037}" dt="2022-11-11T00:49:58.378" v="334" actId="47"/>
      <pc:docMkLst>
        <pc:docMk/>
      </pc:docMkLst>
      <pc:sldChg chg="addSp delSp modSp add del mod">
        <pc:chgData name="Catherine Yeh" userId="46d79ee6-30de-4eca-9d9f-fd272c9e1d3d" providerId="ADAL" clId="{FE30849B-D0A1-47FD-A8A9-ABCD0D5CE037}" dt="2022-11-11T00:49:58.378" v="334" actId="47"/>
        <pc:sldMkLst>
          <pc:docMk/>
          <pc:sldMk cId="1392830647" sldId="262"/>
        </pc:sldMkLst>
        <pc:spChg chg="mod topLvl">
          <ac:chgData name="Catherine Yeh" userId="46d79ee6-30de-4eca-9d9f-fd272c9e1d3d" providerId="ADAL" clId="{FE30849B-D0A1-47FD-A8A9-ABCD0D5CE037}" dt="2022-11-01T18:40:27.209" v="262" actId="165"/>
          <ac:spMkLst>
            <pc:docMk/>
            <pc:sldMk cId="1392830647" sldId="262"/>
            <ac:spMk id="4" creationId="{A5545C29-4692-418A-B1D7-D30FECD05A29}"/>
          </ac:spMkLst>
        </pc:spChg>
        <pc:spChg chg="mod topLvl">
          <ac:chgData name="Catherine Yeh" userId="46d79ee6-30de-4eca-9d9f-fd272c9e1d3d" providerId="ADAL" clId="{FE30849B-D0A1-47FD-A8A9-ABCD0D5CE037}" dt="2022-11-01T18:40:29.632" v="267" actId="14100"/>
          <ac:spMkLst>
            <pc:docMk/>
            <pc:sldMk cId="1392830647" sldId="262"/>
            <ac:spMk id="5" creationId="{1E11BD41-1964-4A3C-B8E6-1498C0676D36}"/>
          </ac:spMkLst>
        </pc:spChg>
        <pc:spChg chg="mod topLvl">
          <ac:chgData name="Catherine Yeh" userId="46d79ee6-30de-4eca-9d9f-fd272c9e1d3d" providerId="ADAL" clId="{FE30849B-D0A1-47FD-A8A9-ABCD0D5CE037}" dt="2022-11-01T18:40:27.209" v="262" actId="165"/>
          <ac:spMkLst>
            <pc:docMk/>
            <pc:sldMk cId="1392830647" sldId="262"/>
            <ac:spMk id="7" creationId="{2C6DD080-A0AB-48C8-B84F-1F9E793221B0}"/>
          </ac:spMkLst>
        </pc:spChg>
        <pc:spChg chg="mod">
          <ac:chgData name="Catherine Yeh" userId="46d79ee6-30de-4eca-9d9f-fd272c9e1d3d" providerId="ADAL" clId="{FE30849B-D0A1-47FD-A8A9-ABCD0D5CE037}" dt="2022-11-01T18:40:27.209" v="262" actId="165"/>
          <ac:spMkLst>
            <pc:docMk/>
            <pc:sldMk cId="1392830647" sldId="262"/>
            <ac:spMk id="9" creationId="{AC284E16-8A91-4C28-BEC4-6FEA5B3A52DF}"/>
          </ac:spMkLst>
        </pc:spChg>
        <pc:spChg chg="mod">
          <ac:chgData name="Catherine Yeh" userId="46d79ee6-30de-4eca-9d9f-fd272c9e1d3d" providerId="ADAL" clId="{FE30849B-D0A1-47FD-A8A9-ABCD0D5CE037}" dt="2022-11-01T18:40:27.209" v="262" actId="165"/>
          <ac:spMkLst>
            <pc:docMk/>
            <pc:sldMk cId="1392830647" sldId="262"/>
            <ac:spMk id="10" creationId="{C1F626B0-3C51-4F36-A67A-3ECF9F421536}"/>
          </ac:spMkLst>
        </pc:spChg>
        <pc:spChg chg="mod">
          <ac:chgData name="Catherine Yeh" userId="46d79ee6-30de-4eca-9d9f-fd272c9e1d3d" providerId="ADAL" clId="{FE30849B-D0A1-47FD-A8A9-ABCD0D5CE037}" dt="2022-11-01T18:40:27.209" v="262" actId="165"/>
          <ac:spMkLst>
            <pc:docMk/>
            <pc:sldMk cId="1392830647" sldId="262"/>
            <ac:spMk id="12" creationId="{44FA9F79-7905-4D76-A192-51BCA9D80C20}"/>
          </ac:spMkLst>
        </pc:spChg>
        <pc:spChg chg="mod">
          <ac:chgData name="Catherine Yeh" userId="46d79ee6-30de-4eca-9d9f-fd272c9e1d3d" providerId="ADAL" clId="{FE30849B-D0A1-47FD-A8A9-ABCD0D5CE037}" dt="2022-11-01T18:40:27.209" v="262" actId="165"/>
          <ac:spMkLst>
            <pc:docMk/>
            <pc:sldMk cId="1392830647" sldId="262"/>
            <ac:spMk id="13" creationId="{9177940E-EC54-4856-BCBE-C7A3320C35F5}"/>
          </ac:spMkLst>
        </pc:spChg>
        <pc:spChg chg="mod topLvl">
          <ac:chgData name="Catherine Yeh" userId="46d79ee6-30de-4eca-9d9f-fd272c9e1d3d" providerId="ADAL" clId="{FE30849B-D0A1-47FD-A8A9-ABCD0D5CE037}" dt="2022-11-01T18:40:29.048" v="266" actId="14100"/>
          <ac:spMkLst>
            <pc:docMk/>
            <pc:sldMk cId="1392830647" sldId="262"/>
            <ac:spMk id="18" creationId="{7F9198F6-8D7C-4695-83FD-A4E6D399F543}"/>
          </ac:spMkLst>
        </pc:spChg>
        <pc:spChg chg="mod">
          <ac:chgData name="Catherine Yeh" userId="46d79ee6-30de-4eca-9d9f-fd272c9e1d3d" providerId="ADAL" clId="{FE30849B-D0A1-47FD-A8A9-ABCD0D5CE037}" dt="2022-11-01T18:40:27.209" v="262" actId="165"/>
          <ac:spMkLst>
            <pc:docMk/>
            <pc:sldMk cId="1392830647" sldId="262"/>
            <ac:spMk id="20" creationId="{F98C389F-098E-4D2D-A90A-9A94FA49AC09}"/>
          </ac:spMkLst>
        </pc:spChg>
        <pc:spChg chg="mod">
          <ac:chgData name="Catherine Yeh" userId="46d79ee6-30de-4eca-9d9f-fd272c9e1d3d" providerId="ADAL" clId="{FE30849B-D0A1-47FD-A8A9-ABCD0D5CE037}" dt="2022-11-01T18:40:27.209" v="262" actId="165"/>
          <ac:spMkLst>
            <pc:docMk/>
            <pc:sldMk cId="1392830647" sldId="262"/>
            <ac:spMk id="22" creationId="{193F4EB7-ACA4-4716-A7A5-BC59E048F007}"/>
          </ac:spMkLst>
        </pc:spChg>
        <pc:spChg chg="mod">
          <ac:chgData name="Catherine Yeh" userId="46d79ee6-30de-4eca-9d9f-fd272c9e1d3d" providerId="ADAL" clId="{FE30849B-D0A1-47FD-A8A9-ABCD0D5CE037}" dt="2022-11-01T18:40:27.209" v="262" actId="165"/>
          <ac:spMkLst>
            <pc:docMk/>
            <pc:sldMk cId="1392830647" sldId="262"/>
            <ac:spMk id="23" creationId="{69F830D0-BB88-49FD-A301-B9AD735C4C18}"/>
          </ac:spMkLst>
        </pc:spChg>
        <pc:spChg chg="mod">
          <ac:chgData name="Catherine Yeh" userId="46d79ee6-30de-4eca-9d9f-fd272c9e1d3d" providerId="ADAL" clId="{FE30849B-D0A1-47FD-A8A9-ABCD0D5CE037}" dt="2022-11-01T18:40:27.209" v="262" actId="165"/>
          <ac:spMkLst>
            <pc:docMk/>
            <pc:sldMk cId="1392830647" sldId="262"/>
            <ac:spMk id="24" creationId="{77356C43-5C65-48B0-B40F-5219513C2F6D}"/>
          </ac:spMkLst>
        </pc:spChg>
        <pc:spChg chg="mod">
          <ac:chgData name="Catherine Yeh" userId="46d79ee6-30de-4eca-9d9f-fd272c9e1d3d" providerId="ADAL" clId="{FE30849B-D0A1-47FD-A8A9-ABCD0D5CE037}" dt="2022-11-01T18:40:27.209" v="262" actId="165"/>
          <ac:spMkLst>
            <pc:docMk/>
            <pc:sldMk cId="1392830647" sldId="262"/>
            <ac:spMk id="35" creationId="{4083069B-81AD-46FC-B684-1E0AD5149665}"/>
          </ac:spMkLst>
        </pc:spChg>
        <pc:spChg chg="mod">
          <ac:chgData name="Catherine Yeh" userId="46d79ee6-30de-4eca-9d9f-fd272c9e1d3d" providerId="ADAL" clId="{FE30849B-D0A1-47FD-A8A9-ABCD0D5CE037}" dt="2022-11-01T18:40:27.209" v="262" actId="165"/>
          <ac:spMkLst>
            <pc:docMk/>
            <pc:sldMk cId="1392830647" sldId="262"/>
            <ac:spMk id="37" creationId="{562F280E-8304-41B9-80C2-99341920F8FE}"/>
          </ac:spMkLst>
        </pc:spChg>
        <pc:spChg chg="mod">
          <ac:chgData name="Catherine Yeh" userId="46d79ee6-30de-4eca-9d9f-fd272c9e1d3d" providerId="ADAL" clId="{FE30849B-D0A1-47FD-A8A9-ABCD0D5CE037}" dt="2022-11-01T18:40:27.209" v="262" actId="165"/>
          <ac:spMkLst>
            <pc:docMk/>
            <pc:sldMk cId="1392830647" sldId="262"/>
            <ac:spMk id="86" creationId="{CBDDFBBE-E050-4FC3-928D-5EB1E12360FB}"/>
          </ac:spMkLst>
        </pc:spChg>
        <pc:spChg chg="mod">
          <ac:chgData name="Catherine Yeh" userId="46d79ee6-30de-4eca-9d9f-fd272c9e1d3d" providerId="ADAL" clId="{FE30849B-D0A1-47FD-A8A9-ABCD0D5CE037}" dt="2022-11-01T18:40:27.209" v="262" actId="165"/>
          <ac:spMkLst>
            <pc:docMk/>
            <pc:sldMk cId="1392830647" sldId="262"/>
            <ac:spMk id="88" creationId="{3EDA8179-5C53-49DA-A51A-8F1DDD0300C1}"/>
          </ac:spMkLst>
        </pc:spChg>
        <pc:spChg chg="mod">
          <ac:chgData name="Catherine Yeh" userId="46d79ee6-30de-4eca-9d9f-fd272c9e1d3d" providerId="ADAL" clId="{FE30849B-D0A1-47FD-A8A9-ABCD0D5CE037}" dt="2022-11-01T18:40:27.209" v="262" actId="165"/>
          <ac:spMkLst>
            <pc:docMk/>
            <pc:sldMk cId="1392830647" sldId="262"/>
            <ac:spMk id="89" creationId="{06D2F3D2-5974-4805-A212-5F7FE48F4FED}"/>
          </ac:spMkLst>
        </pc:spChg>
        <pc:spChg chg="mod">
          <ac:chgData name="Catherine Yeh" userId="46d79ee6-30de-4eca-9d9f-fd272c9e1d3d" providerId="ADAL" clId="{FE30849B-D0A1-47FD-A8A9-ABCD0D5CE037}" dt="2022-11-01T18:40:27.209" v="262" actId="165"/>
          <ac:spMkLst>
            <pc:docMk/>
            <pc:sldMk cId="1392830647" sldId="262"/>
            <ac:spMk id="90" creationId="{9A04C5FE-F531-47A5-94C6-3D6F3E14BCE9}"/>
          </ac:spMkLst>
        </pc:spChg>
        <pc:spChg chg="mod">
          <ac:chgData name="Catherine Yeh" userId="46d79ee6-30de-4eca-9d9f-fd272c9e1d3d" providerId="ADAL" clId="{FE30849B-D0A1-47FD-A8A9-ABCD0D5CE037}" dt="2022-11-01T18:40:27.209" v="262" actId="165"/>
          <ac:spMkLst>
            <pc:docMk/>
            <pc:sldMk cId="1392830647" sldId="262"/>
            <ac:spMk id="93" creationId="{5E851F0F-51A6-497A-94D7-9C3BF89D27E1}"/>
          </ac:spMkLst>
        </pc:spChg>
        <pc:spChg chg="mod">
          <ac:chgData name="Catherine Yeh" userId="46d79ee6-30de-4eca-9d9f-fd272c9e1d3d" providerId="ADAL" clId="{FE30849B-D0A1-47FD-A8A9-ABCD0D5CE037}" dt="2022-11-01T18:40:27.209" v="262" actId="165"/>
          <ac:spMkLst>
            <pc:docMk/>
            <pc:sldMk cId="1392830647" sldId="262"/>
            <ac:spMk id="96" creationId="{92ED9925-397B-42E0-83DF-302945288642}"/>
          </ac:spMkLst>
        </pc:spChg>
        <pc:spChg chg="mod">
          <ac:chgData name="Catherine Yeh" userId="46d79ee6-30de-4eca-9d9f-fd272c9e1d3d" providerId="ADAL" clId="{FE30849B-D0A1-47FD-A8A9-ABCD0D5CE037}" dt="2022-11-01T18:40:27.209" v="262" actId="165"/>
          <ac:spMkLst>
            <pc:docMk/>
            <pc:sldMk cId="1392830647" sldId="262"/>
            <ac:spMk id="108" creationId="{79316D9C-4919-465B-8C97-818D36556BDA}"/>
          </ac:spMkLst>
        </pc:spChg>
        <pc:spChg chg="mod">
          <ac:chgData name="Catherine Yeh" userId="46d79ee6-30de-4eca-9d9f-fd272c9e1d3d" providerId="ADAL" clId="{FE30849B-D0A1-47FD-A8A9-ABCD0D5CE037}" dt="2022-11-01T18:40:27.209" v="262" actId="165"/>
          <ac:spMkLst>
            <pc:docMk/>
            <pc:sldMk cId="1392830647" sldId="262"/>
            <ac:spMk id="110" creationId="{1715D963-0A46-475E-AE5F-B906F4A09439}"/>
          </ac:spMkLst>
        </pc:spChg>
        <pc:spChg chg="mod">
          <ac:chgData name="Catherine Yeh" userId="46d79ee6-30de-4eca-9d9f-fd272c9e1d3d" providerId="ADAL" clId="{FE30849B-D0A1-47FD-A8A9-ABCD0D5CE037}" dt="2022-11-01T18:40:27.209" v="262" actId="165"/>
          <ac:spMkLst>
            <pc:docMk/>
            <pc:sldMk cId="1392830647" sldId="262"/>
            <ac:spMk id="111" creationId="{5928F43A-61B3-433E-A1C4-2412AF18297B}"/>
          </ac:spMkLst>
        </pc:spChg>
        <pc:spChg chg="mod">
          <ac:chgData name="Catherine Yeh" userId="46d79ee6-30de-4eca-9d9f-fd272c9e1d3d" providerId="ADAL" clId="{FE30849B-D0A1-47FD-A8A9-ABCD0D5CE037}" dt="2022-11-01T18:40:27.209" v="262" actId="165"/>
          <ac:spMkLst>
            <pc:docMk/>
            <pc:sldMk cId="1392830647" sldId="262"/>
            <ac:spMk id="112" creationId="{E29AFF55-B883-4125-B53D-3010F0E0B500}"/>
          </ac:spMkLst>
        </pc:spChg>
        <pc:spChg chg="mod">
          <ac:chgData name="Catherine Yeh" userId="46d79ee6-30de-4eca-9d9f-fd272c9e1d3d" providerId="ADAL" clId="{FE30849B-D0A1-47FD-A8A9-ABCD0D5CE037}" dt="2022-11-01T18:40:27.209" v="262" actId="165"/>
          <ac:spMkLst>
            <pc:docMk/>
            <pc:sldMk cId="1392830647" sldId="262"/>
            <ac:spMk id="115" creationId="{9B0DF862-6944-46D0-B1C4-9CB31A4F961A}"/>
          </ac:spMkLst>
        </pc:spChg>
        <pc:spChg chg="mod">
          <ac:chgData name="Catherine Yeh" userId="46d79ee6-30de-4eca-9d9f-fd272c9e1d3d" providerId="ADAL" clId="{FE30849B-D0A1-47FD-A8A9-ABCD0D5CE037}" dt="2022-11-01T18:40:27.209" v="262" actId="165"/>
          <ac:spMkLst>
            <pc:docMk/>
            <pc:sldMk cId="1392830647" sldId="262"/>
            <ac:spMk id="118" creationId="{BC04F5C8-BE3D-412F-814F-41DC0DE603D6}"/>
          </ac:spMkLst>
        </pc:spChg>
        <pc:spChg chg="mod topLvl">
          <ac:chgData name="Catherine Yeh" userId="46d79ee6-30de-4eca-9d9f-fd272c9e1d3d" providerId="ADAL" clId="{FE30849B-D0A1-47FD-A8A9-ABCD0D5CE037}" dt="2022-11-01T18:40:27.209" v="262" actId="165"/>
          <ac:spMkLst>
            <pc:docMk/>
            <pc:sldMk cId="1392830647" sldId="262"/>
            <ac:spMk id="152" creationId="{3017BF77-6C2F-4509-AF74-3370AEA5D707}"/>
          </ac:spMkLst>
        </pc:spChg>
        <pc:spChg chg="add del">
          <ac:chgData name="Catherine Yeh" userId="46d79ee6-30de-4eca-9d9f-fd272c9e1d3d" providerId="ADAL" clId="{FE30849B-D0A1-47FD-A8A9-ABCD0D5CE037}" dt="2022-11-01T18:40:32.443" v="271" actId="478"/>
          <ac:spMkLst>
            <pc:docMk/>
            <pc:sldMk cId="1392830647" sldId="262"/>
            <ac:spMk id="156" creationId="{344A222C-1D62-4014-99D4-86667FF25E4A}"/>
          </ac:spMkLst>
        </pc:spChg>
        <pc:spChg chg="add del">
          <ac:chgData name="Catherine Yeh" userId="46d79ee6-30de-4eca-9d9f-fd272c9e1d3d" providerId="ADAL" clId="{FE30849B-D0A1-47FD-A8A9-ABCD0D5CE037}" dt="2022-11-01T18:40:31.377" v="270" actId="478"/>
          <ac:spMkLst>
            <pc:docMk/>
            <pc:sldMk cId="1392830647" sldId="262"/>
            <ac:spMk id="158" creationId="{10CD3AF9-A76A-4B2B-9307-2A8678178342}"/>
          </ac:spMkLst>
        </pc:spChg>
        <pc:spChg chg="add del">
          <ac:chgData name="Catherine Yeh" userId="46d79ee6-30de-4eca-9d9f-fd272c9e1d3d" providerId="ADAL" clId="{FE30849B-D0A1-47FD-A8A9-ABCD0D5CE037}" dt="2022-11-01T18:40:31.377" v="270" actId="478"/>
          <ac:spMkLst>
            <pc:docMk/>
            <pc:sldMk cId="1392830647" sldId="262"/>
            <ac:spMk id="159" creationId="{D8B01F8C-9CB3-4D1D-9810-A8EEFCAF3EFC}"/>
          </ac:spMkLst>
        </pc:spChg>
        <pc:spChg chg="add del">
          <ac:chgData name="Catherine Yeh" userId="46d79ee6-30de-4eca-9d9f-fd272c9e1d3d" providerId="ADAL" clId="{FE30849B-D0A1-47FD-A8A9-ABCD0D5CE037}" dt="2022-11-01T18:40:31.377" v="270" actId="478"/>
          <ac:spMkLst>
            <pc:docMk/>
            <pc:sldMk cId="1392830647" sldId="262"/>
            <ac:spMk id="160" creationId="{6B720E63-EBA0-427E-8CFD-8726C7E21675}"/>
          </ac:spMkLst>
        </pc:spChg>
        <pc:spChg chg="mod">
          <ac:chgData name="Catherine Yeh" userId="46d79ee6-30de-4eca-9d9f-fd272c9e1d3d" providerId="ADAL" clId="{FE30849B-D0A1-47FD-A8A9-ABCD0D5CE037}" dt="2022-11-01T18:40:27.209" v="262" actId="165"/>
          <ac:spMkLst>
            <pc:docMk/>
            <pc:sldMk cId="1392830647" sldId="262"/>
            <ac:spMk id="162" creationId="{FF46CCED-6134-4ADE-AB3A-1A4B4EA3594B}"/>
          </ac:spMkLst>
        </pc:spChg>
        <pc:spChg chg="add del">
          <ac:chgData name="Catherine Yeh" userId="46d79ee6-30de-4eca-9d9f-fd272c9e1d3d" providerId="ADAL" clId="{FE30849B-D0A1-47FD-A8A9-ABCD0D5CE037}" dt="2022-11-01T18:40:31.377" v="270" actId="478"/>
          <ac:spMkLst>
            <pc:docMk/>
            <pc:sldMk cId="1392830647" sldId="262"/>
            <ac:spMk id="163" creationId="{48736772-39C9-4F72-8B38-71A8ED08FF55}"/>
          </ac:spMkLst>
        </pc:spChg>
        <pc:spChg chg="add del mod">
          <ac:chgData name="Catherine Yeh" userId="46d79ee6-30de-4eca-9d9f-fd272c9e1d3d" providerId="ADAL" clId="{FE30849B-D0A1-47FD-A8A9-ABCD0D5CE037}" dt="2022-11-01T18:40:31.377" v="270" actId="478"/>
          <ac:spMkLst>
            <pc:docMk/>
            <pc:sldMk cId="1392830647" sldId="262"/>
            <ac:spMk id="171" creationId="{9B6CD5F2-6BB5-4C1D-9338-31AAC038EF7C}"/>
          </ac:spMkLst>
        </pc:spChg>
        <pc:spChg chg="mod topLvl">
          <ac:chgData name="Catherine Yeh" userId="46d79ee6-30de-4eca-9d9f-fd272c9e1d3d" providerId="ADAL" clId="{FE30849B-D0A1-47FD-A8A9-ABCD0D5CE037}" dt="2022-11-01T18:40:27.209" v="262" actId="165"/>
          <ac:spMkLst>
            <pc:docMk/>
            <pc:sldMk cId="1392830647" sldId="262"/>
            <ac:spMk id="172" creationId="{C70F564A-3456-48B3-80CC-B44608792152}"/>
          </ac:spMkLst>
        </pc:spChg>
        <pc:spChg chg="mod">
          <ac:chgData name="Catherine Yeh" userId="46d79ee6-30de-4eca-9d9f-fd272c9e1d3d" providerId="ADAL" clId="{FE30849B-D0A1-47FD-A8A9-ABCD0D5CE037}" dt="2022-11-01T18:40:27.209" v="262" actId="165"/>
          <ac:spMkLst>
            <pc:docMk/>
            <pc:sldMk cId="1392830647" sldId="262"/>
            <ac:spMk id="191" creationId="{58036BC6-EE71-45E5-BDD1-D59883998663}"/>
          </ac:spMkLst>
        </pc:spChg>
        <pc:spChg chg="mod">
          <ac:chgData name="Catherine Yeh" userId="46d79ee6-30de-4eca-9d9f-fd272c9e1d3d" providerId="ADAL" clId="{FE30849B-D0A1-47FD-A8A9-ABCD0D5CE037}" dt="2022-11-01T18:40:27.209" v="262" actId="165"/>
          <ac:spMkLst>
            <pc:docMk/>
            <pc:sldMk cId="1392830647" sldId="262"/>
            <ac:spMk id="193" creationId="{E8C0F394-A83C-4156-950C-9AC8E2973E5C}"/>
          </ac:spMkLst>
        </pc:spChg>
        <pc:spChg chg="mod">
          <ac:chgData name="Catherine Yeh" userId="46d79ee6-30de-4eca-9d9f-fd272c9e1d3d" providerId="ADAL" clId="{FE30849B-D0A1-47FD-A8A9-ABCD0D5CE037}" dt="2022-11-01T18:40:27.209" v="262" actId="165"/>
          <ac:spMkLst>
            <pc:docMk/>
            <pc:sldMk cId="1392830647" sldId="262"/>
            <ac:spMk id="194" creationId="{09819F0D-C130-4AB7-85C1-D2B5CBAAABAE}"/>
          </ac:spMkLst>
        </pc:spChg>
        <pc:spChg chg="mod">
          <ac:chgData name="Catherine Yeh" userId="46d79ee6-30de-4eca-9d9f-fd272c9e1d3d" providerId="ADAL" clId="{FE30849B-D0A1-47FD-A8A9-ABCD0D5CE037}" dt="2022-11-01T18:40:27.209" v="262" actId="165"/>
          <ac:spMkLst>
            <pc:docMk/>
            <pc:sldMk cId="1392830647" sldId="262"/>
            <ac:spMk id="195" creationId="{276924A0-EE7B-4C9B-A92B-EA5F166BAE26}"/>
          </ac:spMkLst>
        </pc:spChg>
        <pc:spChg chg="mod">
          <ac:chgData name="Catherine Yeh" userId="46d79ee6-30de-4eca-9d9f-fd272c9e1d3d" providerId="ADAL" clId="{FE30849B-D0A1-47FD-A8A9-ABCD0D5CE037}" dt="2022-11-01T18:40:27.209" v="262" actId="165"/>
          <ac:spMkLst>
            <pc:docMk/>
            <pc:sldMk cId="1392830647" sldId="262"/>
            <ac:spMk id="197" creationId="{7E2886DE-BDB9-473A-8EC0-DF19B0DA9CED}"/>
          </ac:spMkLst>
        </pc:spChg>
        <pc:spChg chg="mod">
          <ac:chgData name="Catherine Yeh" userId="46d79ee6-30de-4eca-9d9f-fd272c9e1d3d" providerId="ADAL" clId="{FE30849B-D0A1-47FD-A8A9-ABCD0D5CE037}" dt="2022-11-01T18:40:27.209" v="262" actId="165"/>
          <ac:spMkLst>
            <pc:docMk/>
            <pc:sldMk cId="1392830647" sldId="262"/>
            <ac:spMk id="198" creationId="{5F69A2B0-B4FD-42A5-976C-A5B2AFF9361A}"/>
          </ac:spMkLst>
        </pc:spChg>
        <pc:spChg chg="mod">
          <ac:chgData name="Catherine Yeh" userId="46d79ee6-30de-4eca-9d9f-fd272c9e1d3d" providerId="ADAL" clId="{FE30849B-D0A1-47FD-A8A9-ABCD0D5CE037}" dt="2022-11-01T18:40:27.209" v="262" actId="165"/>
          <ac:spMkLst>
            <pc:docMk/>
            <pc:sldMk cId="1392830647" sldId="262"/>
            <ac:spMk id="206" creationId="{D252425D-125D-4311-8FDE-A6A395204122}"/>
          </ac:spMkLst>
        </pc:spChg>
        <pc:spChg chg="mod">
          <ac:chgData name="Catherine Yeh" userId="46d79ee6-30de-4eca-9d9f-fd272c9e1d3d" providerId="ADAL" clId="{FE30849B-D0A1-47FD-A8A9-ABCD0D5CE037}" dt="2022-11-01T18:40:27.209" v="262" actId="165"/>
          <ac:spMkLst>
            <pc:docMk/>
            <pc:sldMk cId="1392830647" sldId="262"/>
            <ac:spMk id="207" creationId="{B323FB4D-CEA7-4ADE-8BC8-8018031A1557}"/>
          </ac:spMkLst>
        </pc:spChg>
        <pc:spChg chg="mod">
          <ac:chgData name="Catherine Yeh" userId="46d79ee6-30de-4eca-9d9f-fd272c9e1d3d" providerId="ADAL" clId="{FE30849B-D0A1-47FD-A8A9-ABCD0D5CE037}" dt="2022-11-01T18:40:27.209" v="262" actId="165"/>
          <ac:spMkLst>
            <pc:docMk/>
            <pc:sldMk cId="1392830647" sldId="262"/>
            <ac:spMk id="209" creationId="{33B5635B-349E-4D6A-B2CF-C1E8DC63778F}"/>
          </ac:spMkLst>
        </pc:spChg>
        <pc:spChg chg="mod">
          <ac:chgData name="Catherine Yeh" userId="46d79ee6-30de-4eca-9d9f-fd272c9e1d3d" providerId="ADAL" clId="{FE30849B-D0A1-47FD-A8A9-ABCD0D5CE037}" dt="2022-11-01T18:40:27.209" v="262" actId="165"/>
          <ac:spMkLst>
            <pc:docMk/>
            <pc:sldMk cId="1392830647" sldId="262"/>
            <ac:spMk id="211" creationId="{6E9C898A-E7F7-46E1-91CF-1168CC313D0A}"/>
          </ac:spMkLst>
        </pc:spChg>
        <pc:spChg chg="mod">
          <ac:chgData name="Catherine Yeh" userId="46d79ee6-30de-4eca-9d9f-fd272c9e1d3d" providerId="ADAL" clId="{FE30849B-D0A1-47FD-A8A9-ABCD0D5CE037}" dt="2022-11-01T18:40:27.209" v="262" actId="165"/>
          <ac:spMkLst>
            <pc:docMk/>
            <pc:sldMk cId="1392830647" sldId="262"/>
            <ac:spMk id="212" creationId="{65C3A393-6A94-4D24-BA04-6B06191EBDAB}"/>
          </ac:spMkLst>
        </pc:spChg>
        <pc:spChg chg="mod">
          <ac:chgData name="Catherine Yeh" userId="46d79ee6-30de-4eca-9d9f-fd272c9e1d3d" providerId="ADAL" clId="{FE30849B-D0A1-47FD-A8A9-ABCD0D5CE037}" dt="2022-11-01T18:40:27.209" v="262" actId="165"/>
          <ac:spMkLst>
            <pc:docMk/>
            <pc:sldMk cId="1392830647" sldId="262"/>
            <ac:spMk id="213" creationId="{B3F8B194-0CD3-40F9-878B-AC3840AEBC17}"/>
          </ac:spMkLst>
        </pc:spChg>
        <pc:spChg chg="mod">
          <ac:chgData name="Catherine Yeh" userId="46d79ee6-30de-4eca-9d9f-fd272c9e1d3d" providerId="ADAL" clId="{FE30849B-D0A1-47FD-A8A9-ABCD0D5CE037}" dt="2022-11-01T18:40:27.209" v="262" actId="165"/>
          <ac:spMkLst>
            <pc:docMk/>
            <pc:sldMk cId="1392830647" sldId="262"/>
            <ac:spMk id="215" creationId="{333D8172-66B9-446E-8F53-BCD3386EB166}"/>
          </ac:spMkLst>
        </pc:spChg>
        <pc:spChg chg="mod">
          <ac:chgData name="Catherine Yeh" userId="46d79ee6-30de-4eca-9d9f-fd272c9e1d3d" providerId="ADAL" clId="{FE30849B-D0A1-47FD-A8A9-ABCD0D5CE037}" dt="2022-11-01T18:40:27.209" v="262" actId="165"/>
          <ac:spMkLst>
            <pc:docMk/>
            <pc:sldMk cId="1392830647" sldId="262"/>
            <ac:spMk id="216" creationId="{3BECA90C-D280-48B4-8725-6E48390C4E83}"/>
          </ac:spMkLst>
        </pc:spChg>
        <pc:spChg chg="mod">
          <ac:chgData name="Catherine Yeh" userId="46d79ee6-30de-4eca-9d9f-fd272c9e1d3d" providerId="ADAL" clId="{FE30849B-D0A1-47FD-A8A9-ABCD0D5CE037}" dt="2022-11-01T18:40:27.209" v="262" actId="165"/>
          <ac:spMkLst>
            <pc:docMk/>
            <pc:sldMk cId="1392830647" sldId="262"/>
            <ac:spMk id="224" creationId="{B73E5DCD-D8A1-47B0-ACDE-559867446EC0}"/>
          </ac:spMkLst>
        </pc:spChg>
        <pc:spChg chg="mod">
          <ac:chgData name="Catherine Yeh" userId="46d79ee6-30de-4eca-9d9f-fd272c9e1d3d" providerId="ADAL" clId="{FE30849B-D0A1-47FD-A8A9-ABCD0D5CE037}" dt="2022-11-01T18:40:27.209" v="262" actId="165"/>
          <ac:spMkLst>
            <pc:docMk/>
            <pc:sldMk cId="1392830647" sldId="262"/>
            <ac:spMk id="225" creationId="{9E698C2A-A101-488F-8703-25A6CD4186EC}"/>
          </ac:spMkLst>
        </pc:spChg>
        <pc:spChg chg="mod">
          <ac:chgData name="Catherine Yeh" userId="46d79ee6-30de-4eca-9d9f-fd272c9e1d3d" providerId="ADAL" clId="{FE30849B-D0A1-47FD-A8A9-ABCD0D5CE037}" dt="2022-11-01T18:40:27.209" v="262" actId="165"/>
          <ac:spMkLst>
            <pc:docMk/>
            <pc:sldMk cId="1392830647" sldId="262"/>
            <ac:spMk id="245" creationId="{E55B81CC-5583-4459-A394-36FC18742375}"/>
          </ac:spMkLst>
        </pc:spChg>
        <pc:spChg chg="mod">
          <ac:chgData name="Catherine Yeh" userId="46d79ee6-30de-4eca-9d9f-fd272c9e1d3d" providerId="ADAL" clId="{FE30849B-D0A1-47FD-A8A9-ABCD0D5CE037}" dt="2022-11-01T18:40:27.209" v="262" actId="165"/>
          <ac:spMkLst>
            <pc:docMk/>
            <pc:sldMk cId="1392830647" sldId="262"/>
            <ac:spMk id="247" creationId="{04CB7239-A99D-4BD6-9015-28136CEC19FB}"/>
          </ac:spMkLst>
        </pc:spChg>
        <pc:spChg chg="mod">
          <ac:chgData name="Catherine Yeh" userId="46d79ee6-30de-4eca-9d9f-fd272c9e1d3d" providerId="ADAL" clId="{FE30849B-D0A1-47FD-A8A9-ABCD0D5CE037}" dt="2022-11-01T18:40:27.209" v="262" actId="165"/>
          <ac:spMkLst>
            <pc:docMk/>
            <pc:sldMk cId="1392830647" sldId="262"/>
            <ac:spMk id="248" creationId="{C8389938-8FC8-4EC7-8E35-DCFC051CB49F}"/>
          </ac:spMkLst>
        </pc:spChg>
        <pc:spChg chg="mod">
          <ac:chgData name="Catherine Yeh" userId="46d79ee6-30de-4eca-9d9f-fd272c9e1d3d" providerId="ADAL" clId="{FE30849B-D0A1-47FD-A8A9-ABCD0D5CE037}" dt="2022-11-01T18:40:27.209" v="262" actId="165"/>
          <ac:spMkLst>
            <pc:docMk/>
            <pc:sldMk cId="1392830647" sldId="262"/>
            <ac:spMk id="249" creationId="{47E8753B-1952-4BF4-AB9A-5AE32E3BA2E6}"/>
          </ac:spMkLst>
        </pc:spChg>
        <pc:spChg chg="mod">
          <ac:chgData name="Catherine Yeh" userId="46d79ee6-30de-4eca-9d9f-fd272c9e1d3d" providerId="ADAL" clId="{FE30849B-D0A1-47FD-A8A9-ABCD0D5CE037}" dt="2022-11-01T18:40:27.209" v="262" actId="165"/>
          <ac:spMkLst>
            <pc:docMk/>
            <pc:sldMk cId="1392830647" sldId="262"/>
            <ac:spMk id="251" creationId="{9D05DC6E-0A1F-4EB3-B695-7F6F87068E5D}"/>
          </ac:spMkLst>
        </pc:spChg>
        <pc:spChg chg="mod">
          <ac:chgData name="Catherine Yeh" userId="46d79ee6-30de-4eca-9d9f-fd272c9e1d3d" providerId="ADAL" clId="{FE30849B-D0A1-47FD-A8A9-ABCD0D5CE037}" dt="2022-11-01T18:40:27.209" v="262" actId="165"/>
          <ac:spMkLst>
            <pc:docMk/>
            <pc:sldMk cId="1392830647" sldId="262"/>
            <ac:spMk id="252" creationId="{D90AC896-5689-4C6E-B84E-99393BA1395F}"/>
          </ac:spMkLst>
        </pc:spChg>
        <pc:spChg chg="mod">
          <ac:chgData name="Catherine Yeh" userId="46d79ee6-30de-4eca-9d9f-fd272c9e1d3d" providerId="ADAL" clId="{FE30849B-D0A1-47FD-A8A9-ABCD0D5CE037}" dt="2022-11-01T18:40:27.209" v="262" actId="165"/>
          <ac:spMkLst>
            <pc:docMk/>
            <pc:sldMk cId="1392830647" sldId="262"/>
            <ac:spMk id="261" creationId="{D4244832-A49E-4E6D-B814-4E6692E6D0BA}"/>
          </ac:spMkLst>
        </pc:spChg>
        <pc:spChg chg="mod">
          <ac:chgData name="Catherine Yeh" userId="46d79ee6-30de-4eca-9d9f-fd272c9e1d3d" providerId="ADAL" clId="{FE30849B-D0A1-47FD-A8A9-ABCD0D5CE037}" dt="2022-11-01T18:40:27.209" v="262" actId="165"/>
          <ac:spMkLst>
            <pc:docMk/>
            <pc:sldMk cId="1392830647" sldId="262"/>
            <ac:spMk id="263" creationId="{97324037-4BDE-48EA-AFF4-EC963FD24AAD}"/>
          </ac:spMkLst>
        </pc:spChg>
        <pc:spChg chg="mod">
          <ac:chgData name="Catherine Yeh" userId="46d79ee6-30de-4eca-9d9f-fd272c9e1d3d" providerId="ADAL" clId="{FE30849B-D0A1-47FD-A8A9-ABCD0D5CE037}" dt="2022-11-01T18:40:27.209" v="262" actId="165"/>
          <ac:spMkLst>
            <pc:docMk/>
            <pc:sldMk cId="1392830647" sldId="262"/>
            <ac:spMk id="264" creationId="{C41595B9-A74A-40AB-9395-223F1205DC4D}"/>
          </ac:spMkLst>
        </pc:spChg>
        <pc:spChg chg="mod">
          <ac:chgData name="Catherine Yeh" userId="46d79ee6-30de-4eca-9d9f-fd272c9e1d3d" providerId="ADAL" clId="{FE30849B-D0A1-47FD-A8A9-ABCD0D5CE037}" dt="2022-11-01T18:40:27.209" v="262" actId="165"/>
          <ac:spMkLst>
            <pc:docMk/>
            <pc:sldMk cId="1392830647" sldId="262"/>
            <ac:spMk id="265" creationId="{50A0158D-C905-483D-B12F-3DFC9547C1BF}"/>
          </ac:spMkLst>
        </pc:spChg>
        <pc:spChg chg="mod">
          <ac:chgData name="Catherine Yeh" userId="46d79ee6-30de-4eca-9d9f-fd272c9e1d3d" providerId="ADAL" clId="{FE30849B-D0A1-47FD-A8A9-ABCD0D5CE037}" dt="2022-11-01T18:40:27.209" v="262" actId="165"/>
          <ac:spMkLst>
            <pc:docMk/>
            <pc:sldMk cId="1392830647" sldId="262"/>
            <ac:spMk id="267" creationId="{501D2CC4-84C8-4E48-A1DC-17270DDC1900}"/>
          </ac:spMkLst>
        </pc:spChg>
        <pc:spChg chg="mod">
          <ac:chgData name="Catherine Yeh" userId="46d79ee6-30de-4eca-9d9f-fd272c9e1d3d" providerId="ADAL" clId="{FE30849B-D0A1-47FD-A8A9-ABCD0D5CE037}" dt="2022-11-01T18:40:27.209" v="262" actId="165"/>
          <ac:spMkLst>
            <pc:docMk/>
            <pc:sldMk cId="1392830647" sldId="262"/>
            <ac:spMk id="268" creationId="{9123A671-AF27-4986-9307-E43EB613A252}"/>
          </ac:spMkLst>
        </pc:spChg>
        <pc:spChg chg="mod topLvl">
          <ac:chgData name="Catherine Yeh" userId="46d79ee6-30de-4eca-9d9f-fd272c9e1d3d" providerId="ADAL" clId="{FE30849B-D0A1-47FD-A8A9-ABCD0D5CE037}" dt="2022-11-01T18:40:27.209" v="262" actId="165"/>
          <ac:spMkLst>
            <pc:docMk/>
            <pc:sldMk cId="1392830647" sldId="262"/>
            <ac:spMk id="276" creationId="{B5F07E42-EF75-4127-81D3-99894248E7C9}"/>
          </ac:spMkLst>
        </pc:spChg>
        <pc:spChg chg="mod topLvl">
          <ac:chgData name="Catherine Yeh" userId="46d79ee6-30de-4eca-9d9f-fd272c9e1d3d" providerId="ADAL" clId="{FE30849B-D0A1-47FD-A8A9-ABCD0D5CE037}" dt="2022-11-01T18:40:27.209" v="262" actId="165"/>
          <ac:spMkLst>
            <pc:docMk/>
            <pc:sldMk cId="1392830647" sldId="262"/>
            <ac:spMk id="277" creationId="{C62EBB49-0979-4FE8-BAEE-AD9716CA6F03}"/>
          </ac:spMkLst>
        </pc:spChg>
        <pc:spChg chg="mod topLvl">
          <ac:chgData name="Catherine Yeh" userId="46d79ee6-30de-4eca-9d9f-fd272c9e1d3d" providerId="ADAL" clId="{FE30849B-D0A1-47FD-A8A9-ABCD0D5CE037}" dt="2022-11-01T18:40:27.209" v="262" actId="165"/>
          <ac:spMkLst>
            <pc:docMk/>
            <pc:sldMk cId="1392830647" sldId="262"/>
            <ac:spMk id="278" creationId="{5520D4BE-44B5-439F-A9A8-1E9E4476FF8C}"/>
          </ac:spMkLst>
        </pc:spChg>
        <pc:grpChg chg="add del mod">
          <ac:chgData name="Catherine Yeh" userId="46d79ee6-30de-4eca-9d9f-fd272c9e1d3d" providerId="ADAL" clId="{FE30849B-D0A1-47FD-A8A9-ABCD0D5CE037}" dt="2022-11-01T18:40:27.209" v="262" actId="165"/>
          <ac:grpSpMkLst>
            <pc:docMk/>
            <pc:sldMk cId="1392830647" sldId="262"/>
            <ac:grpSpMk id="2" creationId="{1E05CDF1-BB0D-00B7-0393-6C38F9777D8C}"/>
          </ac:grpSpMkLst>
        </pc:grpChg>
        <pc:grpChg chg="mod topLvl">
          <ac:chgData name="Catherine Yeh" userId="46d79ee6-30de-4eca-9d9f-fd272c9e1d3d" providerId="ADAL" clId="{FE30849B-D0A1-47FD-A8A9-ABCD0D5CE037}" dt="2022-11-01T18:40:27.209" v="262" actId="165"/>
          <ac:grpSpMkLst>
            <pc:docMk/>
            <pc:sldMk cId="1392830647" sldId="262"/>
            <ac:grpSpMk id="14" creationId="{8CCC1716-9AFF-4F23-9D41-47A5AB313649}"/>
          </ac:grpSpMkLst>
        </pc:grpChg>
        <pc:grpChg chg="mod topLvl">
          <ac:chgData name="Catherine Yeh" userId="46d79ee6-30de-4eca-9d9f-fd272c9e1d3d" providerId="ADAL" clId="{FE30849B-D0A1-47FD-A8A9-ABCD0D5CE037}" dt="2022-11-01T18:40:27.209" v="262" actId="165"/>
          <ac:grpSpMkLst>
            <pc:docMk/>
            <pc:sldMk cId="1392830647" sldId="262"/>
            <ac:grpSpMk id="17" creationId="{FDC81DEE-C97B-4399-8709-BDBDB6788CDC}"/>
          </ac:grpSpMkLst>
        </pc:grpChg>
        <pc:grpChg chg="add del">
          <ac:chgData name="Catherine Yeh" userId="46d79ee6-30de-4eca-9d9f-fd272c9e1d3d" providerId="ADAL" clId="{FE30849B-D0A1-47FD-A8A9-ABCD0D5CE037}" dt="2022-11-01T18:40:31.377" v="270" actId="478"/>
          <ac:grpSpMkLst>
            <pc:docMk/>
            <pc:sldMk cId="1392830647" sldId="262"/>
            <ac:grpSpMk id="25" creationId="{D76B843D-89F0-492A-877E-30DBFEA7560C}"/>
          </ac:grpSpMkLst>
        </pc:grpChg>
        <pc:grpChg chg="mod">
          <ac:chgData name="Catherine Yeh" userId="46d79ee6-30de-4eca-9d9f-fd272c9e1d3d" providerId="ADAL" clId="{FE30849B-D0A1-47FD-A8A9-ABCD0D5CE037}" dt="2022-11-01T18:40:27.209" v="262" actId="165"/>
          <ac:grpSpMkLst>
            <pc:docMk/>
            <pc:sldMk cId="1392830647" sldId="262"/>
            <ac:grpSpMk id="33" creationId="{14C35389-F2AB-4B5F-AAEA-76B0226D915A}"/>
          </ac:grpSpMkLst>
        </pc:grpChg>
        <pc:grpChg chg="mod topLvl">
          <ac:chgData name="Catherine Yeh" userId="46d79ee6-30de-4eca-9d9f-fd272c9e1d3d" providerId="ADAL" clId="{FE30849B-D0A1-47FD-A8A9-ABCD0D5CE037}" dt="2022-11-01T18:40:27.209" v="262" actId="165"/>
          <ac:grpSpMkLst>
            <pc:docMk/>
            <pc:sldMk cId="1392830647" sldId="262"/>
            <ac:grpSpMk id="38" creationId="{16AEF9E4-54A6-4D64-BE0E-CBAC050973CF}"/>
          </ac:grpSpMkLst>
        </pc:grpChg>
        <pc:grpChg chg="mod topLvl">
          <ac:chgData name="Catherine Yeh" userId="46d79ee6-30de-4eca-9d9f-fd272c9e1d3d" providerId="ADAL" clId="{FE30849B-D0A1-47FD-A8A9-ABCD0D5CE037}" dt="2022-11-01T18:40:27.209" v="262" actId="165"/>
          <ac:grpSpMkLst>
            <pc:docMk/>
            <pc:sldMk cId="1392830647" sldId="262"/>
            <ac:grpSpMk id="40" creationId="{551FC8DB-DE7A-455C-890E-1F8FA8D6EE2E}"/>
          </ac:grpSpMkLst>
        </pc:grpChg>
        <pc:grpChg chg="mod topLvl">
          <ac:chgData name="Catherine Yeh" userId="46d79ee6-30de-4eca-9d9f-fd272c9e1d3d" providerId="ADAL" clId="{FE30849B-D0A1-47FD-A8A9-ABCD0D5CE037}" dt="2022-11-01T18:40:27.209" v="262" actId="165"/>
          <ac:grpSpMkLst>
            <pc:docMk/>
            <pc:sldMk cId="1392830647" sldId="262"/>
            <ac:grpSpMk id="41" creationId="{C4F0C63C-58B9-4BB4-9221-BE26BCF687A9}"/>
          </ac:grpSpMkLst>
        </pc:grpChg>
        <pc:grpChg chg="mod topLvl">
          <ac:chgData name="Catherine Yeh" userId="46d79ee6-30de-4eca-9d9f-fd272c9e1d3d" providerId="ADAL" clId="{FE30849B-D0A1-47FD-A8A9-ABCD0D5CE037}" dt="2022-11-01T18:40:27.209" v="262" actId="165"/>
          <ac:grpSpMkLst>
            <pc:docMk/>
            <pc:sldMk cId="1392830647" sldId="262"/>
            <ac:grpSpMk id="84" creationId="{88A27D27-FF38-4746-8548-9FB828413820}"/>
          </ac:grpSpMkLst>
        </pc:grpChg>
        <pc:grpChg chg="mod">
          <ac:chgData name="Catherine Yeh" userId="46d79ee6-30de-4eca-9d9f-fd272c9e1d3d" providerId="ADAL" clId="{FE30849B-D0A1-47FD-A8A9-ABCD0D5CE037}" dt="2022-11-01T18:40:27.209" v="262" actId="165"/>
          <ac:grpSpMkLst>
            <pc:docMk/>
            <pc:sldMk cId="1392830647" sldId="262"/>
            <ac:grpSpMk id="91" creationId="{82406694-DEA2-4D0A-BA8B-386F2032924B}"/>
          </ac:grpSpMkLst>
        </pc:grpChg>
        <pc:grpChg chg="mod topLvl">
          <ac:chgData name="Catherine Yeh" userId="46d79ee6-30de-4eca-9d9f-fd272c9e1d3d" providerId="ADAL" clId="{FE30849B-D0A1-47FD-A8A9-ABCD0D5CE037}" dt="2022-11-01T18:40:27.209" v="262" actId="165"/>
          <ac:grpSpMkLst>
            <pc:docMk/>
            <pc:sldMk cId="1392830647" sldId="262"/>
            <ac:grpSpMk id="106" creationId="{1B9F33C9-B192-4DF7-94F3-4F209F55AC7B}"/>
          </ac:grpSpMkLst>
        </pc:grpChg>
        <pc:grpChg chg="mod">
          <ac:chgData name="Catherine Yeh" userId="46d79ee6-30de-4eca-9d9f-fd272c9e1d3d" providerId="ADAL" clId="{FE30849B-D0A1-47FD-A8A9-ABCD0D5CE037}" dt="2022-11-01T18:40:27.209" v="262" actId="165"/>
          <ac:grpSpMkLst>
            <pc:docMk/>
            <pc:sldMk cId="1392830647" sldId="262"/>
            <ac:grpSpMk id="113" creationId="{7E7AA589-644B-45DF-9C5B-88E2EF4F07DF}"/>
          </ac:grpSpMkLst>
        </pc:grpChg>
        <pc:grpChg chg="mod topLvl">
          <ac:chgData name="Catherine Yeh" userId="46d79ee6-30de-4eca-9d9f-fd272c9e1d3d" providerId="ADAL" clId="{FE30849B-D0A1-47FD-A8A9-ABCD0D5CE037}" dt="2022-11-01T18:40:31.377" v="270" actId="478"/>
          <ac:grpSpMkLst>
            <pc:docMk/>
            <pc:sldMk cId="1392830647" sldId="262"/>
            <ac:grpSpMk id="155" creationId="{4332F40D-CFF5-4FD0-8407-BCB9793CCF4A}"/>
          </ac:grpSpMkLst>
        </pc:grpChg>
        <pc:grpChg chg="add del">
          <ac:chgData name="Catherine Yeh" userId="46d79ee6-30de-4eca-9d9f-fd272c9e1d3d" providerId="ADAL" clId="{FE30849B-D0A1-47FD-A8A9-ABCD0D5CE037}" dt="2022-11-01T18:40:30.501" v="268" actId="478"/>
          <ac:grpSpMkLst>
            <pc:docMk/>
            <pc:sldMk cId="1392830647" sldId="262"/>
            <ac:grpSpMk id="161" creationId="{160856FB-AA6D-4D4F-8F69-FDED596C3E94}"/>
          </ac:grpSpMkLst>
        </pc:grpChg>
        <pc:grpChg chg="mod">
          <ac:chgData name="Catherine Yeh" userId="46d79ee6-30de-4eca-9d9f-fd272c9e1d3d" providerId="ADAL" clId="{FE30849B-D0A1-47FD-A8A9-ABCD0D5CE037}" dt="2022-11-01T18:40:27.209" v="262" actId="165"/>
          <ac:grpSpMkLst>
            <pc:docMk/>
            <pc:sldMk cId="1392830647" sldId="262"/>
            <ac:grpSpMk id="190" creationId="{63EDA0F2-4FA7-4E4B-A70F-54D3B1580C33}"/>
          </ac:grpSpMkLst>
        </pc:grpChg>
        <pc:grpChg chg="mod">
          <ac:chgData name="Catherine Yeh" userId="46d79ee6-30de-4eca-9d9f-fd272c9e1d3d" providerId="ADAL" clId="{FE30849B-D0A1-47FD-A8A9-ABCD0D5CE037}" dt="2022-11-01T18:40:27.209" v="262" actId="165"/>
          <ac:grpSpMkLst>
            <pc:docMk/>
            <pc:sldMk cId="1392830647" sldId="262"/>
            <ac:grpSpMk id="196" creationId="{DB305813-3F5B-435B-84B0-27B508B67926}"/>
          </ac:grpSpMkLst>
        </pc:grpChg>
        <pc:grpChg chg="mod">
          <ac:chgData name="Catherine Yeh" userId="46d79ee6-30de-4eca-9d9f-fd272c9e1d3d" providerId="ADAL" clId="{FE30849B-D0A1-47FD-A8A9-ABCD0D5CE037}" dt="2022-11-01T18:40:27.209" v="262" actId="165"/>
          <ac:grpSpMkLst>
            <pc:docMk/>
            <pc:sldMk cId="1392830647" sldId="262"/>
            <ac:grpSpMk id="208" creationId="{0901B87A-1C80-43BE-A03D-8AA478392AF3}"/>
          </ac:grpSpMkLst>
        </pc:grpChg>
        <pc:grpChg chg="mod">
          <ac:chgData name="Catherine Yeh" userId="46d79ee6-30de-4eca-9d9f-fd272c9e1d3d" providerId="ADAL" clId="{FE30849B-D0A1-47FD-A8A9-ABCD0D5CE037}" dt="2022-11-01T18:40:27.209" v="262" actId="165"/>
          <ac:grpSpMkLst>
            <pc:docMk/>
            <pc:sldMk cId="1392830647" sldId="262"/>
            <ac:grpSpMk id="214" creationId="{072DCD1F-8101-42E2-93E0-D39BEC9A3C61}"/>
          </ac:grpSpMkLst>
        </pc:grpChg>
        <pc:grpChg chg="mod topLvl">
          <ac:chgData name="Catherine Yeh" userId="46d79ee6-30de-4eca-9d9f-fd272c9e1d3d" providerId="ADAL" clId="{FE30849B-D0A1-47FD-A8A9-ABCD0D5CE037}" dt="2022-11-01T18:40:27.209" v="262" actId="165"/>
          <ac:grpSpMkLst>
            <pc:docMk/>
            <pc:sldMk cId="1392830647" sldId="262"/>
            <ac:grpSpMk id="243" creationId="{AE49C023-6A45-433A-B579-B023E77E74CD}"/>
          </ac:grpSpMkLst>
        </pc:grpChg>
        <pc:grpChg chg="mod">
          <ac:chgData name="Catherine Yeh" userId="46d79ee6-30de-4eca-9d9f-fd272c9e1d3d" providerId="ADAL" clId="{FE30849B-D0A1-47FD-A8A9-ABCD0D5CE037}" dt="2022-11-01T18:40:27.209" v="262" actId="165"/>
          <ac:grpSpMkLst>
            <pc:docMk/>
            <pc:sldMk cId="1392830647" sldId="262"/>
            <ac:grpSpMk id="250" creationId="{49E60420-D5D7-4DCE-9445-2467C70011E5}"/>
          </ac:grpSpMkLst>
        </pc:grpChg>
        <pc:grpChg chg="mod topLvl">
          <ac:chgData name="Catherine Yeh" userId="46d79ee6-30de-4eca-9d9f-fd272c9e1d3d" providerId="ADAL" clId="{FE30849B-D0A1-47FD-A8A9-ABCD0D5CE037}" dt="2022-11-01T18:40:27.209" v="262" actId="165"/>
          <ac:grpSpMkLst>
            <pc:docMk/>
            <pc:sldMk cId="1392830647" sldId="262"/>
            <ac:grpSpMk id="260" creationId="{C9DE673E-EEED-461E-9F13-95A88DADB3B7}"/>
          </ac:grpSpMkLst>
        </pc:grpChg>
        <pc:grpChg chg="mod">
          <ac:chgData name="Catherine Yeh" userId="46d79ee6-30de-4eca-9d9f-fd272c9e1d3d" providerId="ADAL" clId="{FE30849B-D0A1-47FD-A8A9-ABCD0D5CE037}" dt="2022-11-01T18:40:27.209" v="262" actId="165"/>
          <ac:grpSpMkLst>
            <pc:docMk/>
            <pc:sldMk cId="1392830647" sldId="262"/>
            <ac:grpSpMk id="266" creationId="{D6F6AD4C-A370-4D6C-B4D9-E0D80661EF95}"/>
          </ac:grpSpMkLst>
        </pc:grpChg>
        <pc:picChg chg="mod">
          <ac:chgData name="Catherine Yeh" userId="46d79ee6-30de-4eca-9d9f-fd272c9e1d3d" providerId="ADAL" clId="{FE30849B-D0A1-47FD-A8A9-ABCD0D5CE037}" dt="2022-11-01T18:40:27.209" v="262" actId="165"/>
          <ac:picMkLst>
            <pc:docMk/>
            <pc:sldMk cId="1392830647" sldId="262"/>
            <ac:picMk id="8" creationId="{D9B0C89A-F04C-4753-A1E1-085CE9DACB46}"/>
          </ac:picMkLst>
        </pc:picChg>
        <pc:picChg chg="mod">
          <ac:chgData name="Catherine Yeh" userId="46d79ee6-30de-4eca-9d9f-fd272c9e1d3d" providerId="ADAL" clId="{FE30849B-D0A1-47FD-A8A9-ABCD0D5CE037}" dt="2022-11-01T18:40:27.209" v="262" actId="165"/>
          <ac:picMkLst>
            <pc:docMk/>
            <pc:sldMk cId="1392830647" sldId="262"/>
            <ac:picMk id="11" creationId="{60F048DB-EFC8-44E1-8938-8CCA09238E36}"/>
          </ac:picMkLst>
        </pc:picChg>
        <pc:picChg chg="mod topLvl">
          <ac:chgData name="Catherine Yeh" userId="46d79ee6-30de-4eca-9d9f-fd272c9e1d3d" providerId="ADAL" clId="{FE30849B-D0A1-47FD-A8A9-ABCD0D5CE037}" dt="2022-11-01T18:40:27.209" v="262" actId="165"/>
          <ac:picMkLst>
            <pc:docMk/>
            <pc:sldMk cId="1392830647" sldId="262"/>
            <ac:picMk id="16" creationId="{8136C7FC-7DCA-48A6-B71A-E8531094441B}"/>
          </ac:picMkLst>
        </pc:picChg>
        <pc:picChg chg="mod topLvl">
          <ac:chgData name="Catherine Yeh" userId="46d79ee6-30de-4eca-9d9f-fd272c9e1d3d" providerId="ADAL" clId="{FE30849B-D0A1-47FD-A8A9-ABCD0D5CE037}" dt="2022-11-01T18:40:28.580" v="265" actId="1037"/>
          <ac:picMkLst>
            <pc:docMk/>
            <pc:sldMk cId="1392830647" sldId="262"/>
            <ac:picMk id="19" creationId="{4CB3C2E5-9F87-42F7-8DE0-31F070F23FF9}"/>
          </ac:picMkLst>
        </pc:picChg>
        <pc:picChg chg="mod">
          <ac:chgData name="Catherine Yeh" userId="46d79ee6-30de-4eca-9d9f-fd272c9e1d3d" providerId="ADAL" clId="{FE30849B-D0A1-47FD-A8A9-ABCD0D5CE037}" dt="2022-11-01T18:40:27.209" v="262" actId="165"/>
          <ac:picMkLst>
            <pc:docMk/>
            <pc:sldMk cId="1392830647" sldId="262"/>
            <ac:picMk id="21" creationId="{4478ED03-F615-4CAA-8B57-845483788AF6}"/>
          </ac:picMkLst>
        </pc:picChg>
        <pc:picChg chg="mod">
          <ac:chgData name="Catherine Yeh" userId="46d79ee6-30de-4eca-9d9f-fd272c9e1d3d" providerId="ADAL" clId="{FE30849B-D0A1-47FD-A8A9-ABCD0D5CE037}" dt="2022-11-01T18:40:27.209" v="262" actId="165"/>
          <ac:picMkLst>
            <pc:docMk/>
            <pc:sldMk cId="1392830647" sldId="262"/>
            <ac:picMk id="26" creationId="{3B1C6525-F5DB-4626-8825-295B0AEE7C3C}"/>
          </ac:picMkLst>
        </pc:picChg>
        <pc:picChg chg="mod">
          <ac:chgData name="Catherine Yeh" userId="46d79ee6-30de-4eca-9d9f-fd272c9e1d3d" providerId="ADAL" clId="{FE30849B-D0A1-47FD-A8A9-ABCD0D5CE037}" dt="2022-11-01T18:40:27.209" v="262" actId="165"/>
          <ac:picMkLst>
            <pc:docMk/>
            <pc:sldMk cId="1392830647" sldId="262"/>
            <ac:picMk id="27" creationId="{08B58CA6-8E01-49B2-B781-C8698F05E5B7}"/>
          </ac:picMkLst>
        </pc:picChg>
        <pc:picChg chg="mod">
          <ac:chgData name="Catherine Yeh" userId="46d79ee6-30de-4eca-9d9f-fd272c9e1d3d" providerId="ADAL" clId="{FE30849B-D0A1-47FD-A8A9-ABCD0D5CE037}" dt="2022-11-01T18:40:27.209" v="262" actId="165"/>
          <ac:picMkLst>
            <pc:docMk/>
            <pc:sldMk cId="1392830647" sldId="262"/>
            <ac:picMk id="28" creationId="{03C1FD30-76C6-4F0E-88BA-AF5F3986A215}"/>
          </ac:picMkLst>
        </pc:picChg>
        <pc:picChg chg="mod">
          <ac:chgData name="Catherine Yeh" userId="46d79ee6-30de-4eca-9d9f-fd272c9e1d3d" providerId="ADAL" clId="{FE30849B-D0A1-47FD-A8A9-ABCD0D5CE037}" dt="2022-11-01T18:40:27.209" v="262" actId="165"/>
          <ac:picMkLst>
            <pc:docMk/>
            <pc:sldMk cId="1392830647" sldId="262"/>
            <ac:picMk id="29" creationId="{47C87AF2-3ACC-4EEE-9D4F-82A6D29BDEC9}"/>
          </ac:picMkLst>
        </pc:picChg>
        <pc:picChg chg="mod">
          <ac:chgData name="Catherine Yeh" userId="46d79ee6-30de-4eca-9d9f-fd272c9e1d3d" providerId="ADAL" clId="{FE30849B-D0A1-47FD-A8A9-ABCD0D5CE037}" dt="2022-11-01T18:40:27.209" v="262" actId="165"/>
          <ac:picMkLst>
            <pc:docMk/>
            <pc:sldMk cId="1392830647" sldId="262"/>
            <ac:picMk id="30" creationId="{DBE1FA03-86A2-4922-A0AE-49082E38B18D}"/>
          </ac:picMkLst>
        </pc:picChg>
        <pc:picChg chg="mod">
          <ac:chgData name="Catherine Yeh" userId="46d79ee6-30de-4eca-9d9f-fd272c9e1d3d" providerId="ADAL" clId="{FE30849B-D0A1-47FD-A8A9-ABCD0D5CE037}" dt="2022-11-01T18:40:27.209" v="262" actId="165"/>
          <ac:picMkLst>
            <pc:docMk/>
            <pc:sldMk cId="1392830647" sldId="262"/>
            <ac:picMk id="31" creationId="{C5E88198-4BA6-4EE6-9E88-00F783B65E6D}"/>
          </ac:picMkLst>
        </pc:picChg>
        <pc:picChg chg="mod">
          <ac:chgData name="Catherine Yeh" userId="46d79ee6-30de-4eca-9d9f-fd272c9e1d3d" providerId="ADAL" clId="{FE30849B-D0A1-47FD-A8A9-ABCD0D5CE037}" dt="2022-11-01T18:40:27.209" v="262" actId="165"/>
          <ac:picMkLst>
            <pc:docMk/>
            <pc:sldMk cId="1392830647" sldId="262"/>
            <ac:picMk id="32" creationId="{E0DA61BE-C4F9-4EF7-A834-A018AC409257}"/>
          </ac:picMkLst>
        </pc:picChg>
        <pc:picChg chg="mod">
          <ac:chgData name="Catherine Yeh" userId="46d79ee6-30de-4eca-9d9f-fd272c9e1d3d" providerId="ADAL" clId="{FE30849B-D0A1-47FD-A8A9-ABCD0D5CE037}" dt="2022-11-01T18:40:27.209" v="262" actId="165"/>
          <ac:picMkLst>
            <pc:docMk/>
            <pc:sldMk cId="1392830647" sldId="262"/>
            <ac:picMk id="87" creationId="{11D7E3D0-810A-4D3E-B129-0528E76782A0}"/>
          </ac:picMkLst>
        </pc:picChg>
        <pc:picChg chg="mod">
          <ac:chgData name="Catherine Yeh" userId="46d79ee6-30de-4eca-9d9f-fd272c9e1d3d" providerId="ADAL" clId="{FE30849B-D0A1-47FD-A8A9-ABCD0D5CE037}" dt="2022-11-01T18:40:27.209" v="262" actId="165"/>
          <ac:picMkLst>
            <pc:docMk/>
            <pc:sldMk cId="1392830647" sldId="262"/>
            <ac:picMk id="97" creationId="{9C2C279A-09B3-4E93-8701-3FBE2E7E29C0}"/>
          </ac:picMkLst>
        </pc:picChg>
        <pc:picChg chg="mod">
          <ac:chgData name="Catherine Yeh" userId="46d79ee6-30de-4eca-9d9f-fd272c9e1d3d" providerId="ADAL" clId="{FE30849B-D0A1-47FD-A8A9-ABCD0D5CE037}" dt="2022-11-01T18:40:27.209" v="262" actId="165"/>
          <ac:picMkLst>
            <pc:docMk/>
            <pc:sldMk cId="1392830647" sldId="262"/>
            <ac:picMk id="98" creationId="{06D75F16-71E0-4305-B743-384A2BF48799}"/>
          </ac:picMkLst>
        </pc:picChg>
        <pc:picChg chg="mod">
          <ac:chgData name="Catherine Yeh" userId="46d79ee6-30de-4eca-9d9f-fd272c9e1d3d" providerId="ADAL" clId="{FE30849B-D0A1-47FD-A8A9-ABCD0D5CE037}" dt="2022-11-01T18:40:27.209" v="262" actId="165"/>
          <ac:picMkLst>
            <pc:docMk/>
            <pc:sldMk cId="1392830647" sldId="262"/>
            <ac:picMk id="99" creationId="{38F42370-9C87-4C73-A921-EAC94C04581F}"/>
          </ac:picMkLst>
        </pc:picChg>
        <pc:picChg chg="mod">
          <ac:chgData name="Catherine Yeh" userId="46d79ee6-30de-4eca-9d9f-fd272c9e1d3d" providerId="ADAL" clId="{FE30849B-D0A1-47FD-A8A9-ABCD0D5CE037}" dt="2022-11-01T18:40:27.209" v="262" actId="165"/>
          <ac:picMkLst>
            <pc:docMk/>
            <pc:sldMk cId="1392830647" sldId="262"/>
            <ac:picMk id="100" creationId="{262C0A7F-E8BC-4B39-8BF6-36AEAC4154B4}"/>
          </ac:picMkLst>
        </pc:picChg>
        <pc:picChg chg="mod">
          <ac:chgData name="Catherine Yeh" userId="46d79ee6-30de-4eca-9d9f-fd272c9e1d3d" providerId="ADAL" clId="{FE30849B-D0A1-47FD-A8A9-ABCD0D5CE037}" dt="2022-11-01T18:40:27.209" v="262" actId="165"/>
          <ac:picMkLst>
            <pc:docMk/>
            <pc:sldMk cId="1392830647" sldId="262"/>
            <ac:picMk id="101" creationId="{3A30D680-30A3-4DDA-8310-4E6551452455}"/>
          </ac:picMkLst>
        </pc:picChg>
        <pc:picChg chg="mod">
          <ac:chgData name="Catherine Yeh" userId="46d79ee6-30de-4eca-9d9f-fd272c9e1d3d" providerId="ADAL" clId="{FE30849B-D0A1-47FD-A8A9-ABCD0D5CE037}" dt="2022-11-01T18:40:27.209" v="262" actId="165"/>
          <ac:picMkLst>
            <pc:docMk/>
            <pc:sldMk cId="1392830647" sldId="262"/>
            <ac:picMk id="102" creationId="{2B8DA8F1-66C2-45D9-A17E-4A2A152227A0}"/>
          </ac:picMkLst>
        </pc:picChg>
        <pc:picChg chg="mod">
          <ac:chgData name="Catherine Yeh" userId="46d79ee6-30de-4eca-9d9f-fd272c9e1d3d" providerId="ADAL" clId="{FE30849B-D0A1-47FD-A8A9-ABCD0D5CE037}" dt="2022-11-01T18:40:27.209" v="262" actId="165"/>
          <ac:picMkLst>
            <pc:docMk/>
            <pc:sldMk cId="1392830647" sldId="262"/>
            <ac:picMk id="103" creationId="{5FF35F43-78CF-414E-8F64-6DA7258EFB0C}"/>
          </ac:picMkLst>
        </pc:picChg>
        <pc:picChg chg="mod">
          <ac:chgData name="Catherine Yeh" userId="46d79ee6-30de-4eca-9d9f-fd272c9e1d3d" providerId="ADAL" clId="{FE30849B-D0A1-47FD-A8A9-ABCD0D5CE037}" dt="2022-11-01T18:40:27.209" v="262" actId="165"/>
          <ac:picMkLst>
            <pc:docMk/>
            <pc:sldMk cId="1392830647" sldId="262"/>
            <ac:picMk id="109" creationId="{85F90F28-EED2-4D9F-A733-DFD3DCD69F6D}"/>
          </ac:picMkLst>
        </pc:picChg>
        <pc:picChg chg="mod">
          <ac:chgData name="Catherine Yeh" userId="46d79ee6-30de-4eca-9d9f-fd272c9e1d3d" providerId="ADAL" clId="{FE30849B-D0A1-47FD-A8A9-ABCD0D5CE037}" dt="2022-11-01T18:40:27.209" v="262" actId="165"/>
          <ac:picMkLst>
            <pc:docMk/>
            <pc:sldMk cId="1392830647" sldId="262"/>
            <ac:picMk id="119" creationId="{3FE10DD1-A31D-4602-9DC4-0A56AE9FE6E0}"/>
          </ac:picMkLst>
        </pc:picChg>
        <pc:picChg chg="mod">
          <ac:chgData name="Catherine Yeh" userId="46d79ee6-30de-4eca-9d9f-fd272c9e1d3d" providerId="ADAL" clId="{FE30849B-D0A1-47FD-A8A9-ABCD0D5CE037}" dt="2022-11-01T18:40:27.209" v="262" actId="165"/>
          <ac:picMkLst>
            <pc:docMk/>
            <pc:sldMk cId="1392830647" sldId="262"/>
            <ac:picMk id="120" creationId="{350B282E-C3A6-4CDF-84EF-8578705C3713}"/>
          </ac:picMkLst>
        </pc:picChg>
        <pc:picChg chg="mod">
          <ac:chgData name="Catherine Yeh" userId="46d79ee6-30de-4eca-9d9f-fd272c9e1d3d" providerId="ADAL" clId="{FE30849B-D0A1-47FD-A8A9-ABCD0D5CE037}" dt="2022-11-01T18:40:27.209" v="262" actId="165"/>
          <ac:picMkLst>
            <pc:docMk/>
            <pc:sldMk cId="1392830647" sldId="262"/>
            <ac:picMk id="121" creationId="{0FF5EB3A-3BDD-47AE-96E2-9E491CD68A93}"/>
          </ac:picMkLst>
        </pc:picChg>
        <pc:picChg chg="mod">
          <ac:chgData name="Catherine Yeh" userId="46d79ee6-30de-4eca-9d9f-fd272c9e1d3d" providerId="ADAL" clId="{FE30849B-D0A1-47FD-A8A9-ABCD0D5CE037}" dt="2022-11-01T18:40:27.209" v="262" actId="165"/>
          <ac:picMkLst>
            <pc:docMk/>
            <pc:sldMk cId="1392830647" sldId="262"/>
            <ac:picMk id="122" creationId="{B87D799A-D7F2-4ABD-8695-D7692C0100E7}"/>
          </ac:picMkLst>
        </pc:picChg>
        <pc:picChg chg="mod">
          <ac:chgData name="Catherine Yeh" userId="46d79ee6-30de-4eca-9d9f-fd272c9e1d3d" providerId="ADAL" clId="{FE30849B-D0A1-47FD-A8A9-ABCD0D5CE037}" dt="2022-11-01T18:40:27.209" v="262" actId="165"/>
          <ac:picMkLst>
            <pc:docMk/>
            <pc:sldMk cId="1392830647" sldId="262"/>
            <ac:picMk id="123" creationId="{8B166D2A-AF2E-4FCB-A7E7-1570F5C190CF}"/>
          </ac:picMkLst>
        </pc:picChg>
        <pc:picChg chg="mod">
          <ac:chgData name="Catherine Yeh" userId="46d79ee6-30de-4eca-9d9f-fd272c9e1d3d" providerId="ADAL" clId="{FE30849B-D0A1-47FD-A8A9-ABCD0D5CE037}" dt="2022-11-01T18:40:27.209" v="262" actId="165"/>
          <ac:picMkLst>
            <pc:docMk/>
            <pc:sldMk cId="1392830647" sldId="262"/>
            <ac:picMk id="124" creationId="{ABC59C1F-A62A-4B34-A008-60D8ECFAD8BA}"/>
          </ac:picMkLst>
        </pc:picChg>
        <pc:picChg chg="mod">
          <ac:chgData name="Catherine Yeh" userId="46d79ee6-30de-4eca-9d9f-fd272c9e1d3d" providerId="ADAL" clId="{FE30849B-D0A1-47FD-A8A9-ABCD0D5CE037}" dt="2022-11-01T18:40:27.209" v="262" actId="165"/>
          <ac:picMkLst>
            <pc:docMk/>
            <pc:sldMk cId="1392830647" sldId="262"/>
            <ac:picMk id="125" creationId="{27094AC5-729D-4092-B871-DED68878B444}"/>
          </ac:picMkLst>
        </pc:picChg>
        <pc:picChg chg="add del">
          <ac:chgData name="Catherine Yeh" userId="46d79ee6-30de-4eca-9d9f-fd272c9e1d3d" providerId="ADAL" clId="{FE30849B-D0A1-47FD-A8A9-ABCD0D5CE037}" dt="2022-11-01T18:40:31.377" v="270" actId="478"/>
          <ac:picMkLst>
            <pc:docMk/>
            <pc:sldMk cId="1392830647" sldId="262"/>
            <ac:picMk id="157" creationId="{A2256F2B-0FE0-4D88-B5C0-9A2CEBCFAF3B}"/>
          </ac:picMkLst>
        </pc:picChg>
        <pc:picChg chg="add del">
          <ac:chgData name="Catherine Yeh" userId="46d79ee6-30de-4eca-9d9f-fd272c9e1d3d" providerId="ADAL" clId="{FE30849B-D0A1-47FD-A8A9-ABCD0D5CE037}" dt="2022-11-01T18:40:31.377" v="270" actId="478"/>
          <ac:picMkLst>
            <pc:docMk/>
            <pc:sldMk cId="1392830647" sldId="262"/>
            <ac:picMk id="164" creationId="{036561D1-7B96-46FB-A18D-96FE9BE6F781}"/>
          </ac:picMkLst>
        </pc:picChg>
        <pc:picChg chg="add del">
          <ac:chgData name="Catherine Yeh" userId="46d79ee6-30de-4eca-9d9f-fd272c9e1d3d" providerId="ADAL" clId="{FE30849B-D0A1-47FD-A8A9-ABCD0D5CE037}" dt="2022-11-01T18:40:31.002" v="269" actId="478"/>
          <ac:picMkLst>
            <pc:docMk/>
            <pc:sldMk cId="1392830647" sldId="262"/>
            <ac:picMk id="165" creationId="{D7E80C0A-BA99-414F-8BDB-7BAE97B6B5BF}"/>
          </ac:picMkLst>
        </pc:picChg>
        <pc:picChg chg="add del">
          <ac:chgData name="Catherine Yeh" userId="46d79ee6-30de-4eca-9d9f-fd272c9e1d3d" providerId="ADAL" clId="{FE30849B-D0A1-47FD-A8A9-ABCD0D5CE037}" dt="2022-11-01T18:40:31.377" v="270" actId="478"/>
          <ac:picMkLst>
            <pc:docMk/>
            <pc:sldMk cId="1392830647" sldId="262"/>
            <ac:picMk id="166" creationId="{898F21C7-FE9D-4F75-867E-32AE32676C7F}"/>
          </ac:picMkLst>
        </pc:picChg>
        <pc:picChg chg="add del">
          <ac:chgData name="Catherine Yeh" userId="46d79ee6-30de-4eca-9d9f-fd272c9e1d3d" providerId="ADAL" clId="{FE30849B-D0A1-47FD-A8A9-ABCD0D5CE037}" dt="2022-11-01T18:40:31.002" v="269" actId="478"/>
          <ac:picMkLst>
            <pc:docMk/>
            <pc:sldMk cId="1392830647" sldId="262"/>
            <ac:picMk id="167" creationId="{9CC37166-0B80-412E-BA6F-FAB50E2824D4}"/>
          </ac:picMkLst>
        </pc:picChg>
        <pc:picChg chg="add del">
          <ac:chgData name="Catherine Yeh" userId="46d79ee6-30de-4eca-9d9f-fd272c9e1d3d" providerId="ADAL" clId="{FE30849B-D0A1-47FD-A8A9-ABCD0D5CE037}" dt="2022-11-01T18:40:31.002" v="269" actId="478"/>
          <ac:picMkLst>
            <pc:docMk/>
            <pc:sldMk cId="1392830647" sldId="262"/>
            <ac:picMk id="168" creationId="{3CBD1478-AEF6-4558-AD83-2B0479FDEF8C}"/>
          </ac:picMkLst>
        </pc:picChg>
        <pc:picChg chg="mod">
          <ac:chgData name="Catherine Yeh" userId="46d79ee6-30de-4eca-9d9f-fd272c9e1d3d" providerId="ADAL" clId="{FE30849B-D0A1-47FD-A8A9-ABCD0D5CE037}" dt="2022-11-01T18:40:30.501" v="268" actId="478"/>
          <ac:picMkLst>
            <pc:docMk/>
            <pc:sldMk cId="1392830647" sldId="262"/>
            <ac:picMk id="169" creationId="{E9050EED-9B2B-45C2-8BB3-83393461F6F1}"/>
          </ac:picMkLst>
        </pc:picChg>
        <pc:picChg chg="add del mod">
          <ac:chgData name="Catherine Yeh" userId="46d79ee6-30de-4eca-9d9f-fd272c9e1d3d" providerId="ADAL" clId="{FE30849B-D0A1-47FD-A8A9-ABCD0D5CE037}" dt="2022-11-01T18:40:30.501" v="268" actId="478"/>
          <ac:picMkLst>
            <pc:docMk/>
            <pc:sldMk cId="1392830647" sldId="262"/>
            <ac:picMk id="170" creationId="{CB5814CF-1457-4081-A96D-D9199C366DD6}"/>
          </ac:picMkLst>
        </pc:picChg>
        <pc:picChg chg="mod topLvl">
          <ac:chgData name="Catherine Yeh" userId="46d79ee6-30de-4eca-9d9f-fd272c9e1d3d" providerId="ADAL" clId="{FE30849B-D0A1-47FD-A8A9-ABCD0D5CE037}" dt="2022-11-01T18:40:27.209" v="262" actId="165"/>
          <ac:picMkLst>
            <pc:docMk/>
            <pc:sldMk cId="1392830647" sldId="262"/>
            <ac:picMk id="173" creationId="{BC799E89-BFB1-4BD6-8858-D96191EEC6D9}"/>
          </ac:picMkLst>
        </pc:picChg>
        <pc:picChg chg="mod">
          <ac:chgData name="Catherine Yeh" userId="46d79ee6-30de-4eca-9d9f-fd272c9e1d3d" providerId="ADAL" clId="{FE30849B-D0A1-47FD-A8A9-ABCD0D5CE037}" dt="2022-11-01T18:40:27.209" v="262" actId="165"/>
          <ac:picMkLst>
            <pc:docMk/>
            <pc:sldMk cId="1392830647" sldId="262"/>
            <ac:picMk id="192" creationId="{C68D994B-C710-455F-99AA-B4F7A46D7CA5}"/>
          </ac:picMkLst>
        </pc:picChg>
        <pc:picChg chg="mod">
          <ac:chgData name="Catherine Yeh" userId="46d79ee6-30de-4eca-9d9f-fd272c9e1d3d" providerId="ADAL" clId="{FE30849B-D0A1-47FD-A8A9-ABCD0D5CE037}" dt="2022-11-01T18:40:27.209" v="262" actId="165"/>
          <ac:picMkLst>
            <pc:docMk/>
            <pc:sldMk cId="1392830647" sldId="262"/>
            <ac:picMk id="199" creationId="{2ADAE287-D427-4C02-907C-CF5E7D55A659}"/>
          </ac:picMkLst>
        </pc:picChg>
        <pc:picChg chg="mod">
          <ac:chgData name="Catherine Yeh" userId="46d79ee6-30de-4eca-9d9f-fd272c9e1d3d" providerId="ADAL" clId="{FE30849B-D0A1-47FD-A8A9-ABCD0D5CE037}" dt="2022-11-01T18:40:27.209" v="262" actId="165"/>
          <ac:picMkLst>
            <pc:docMk/>
            <pc:sldMk cId="1392830647" sldId="262"/>
            <ac:picMk id="200" creationId="{0810A6FB-CD23-4EC8-BD1B-F30F7CD6FBFB}"/>
          </ac:picMkLst>
        </pc:picChg>
        <pc:picChg chg="mod">
          <ac:chgData name="Catherine Yeh" userId="46d79ee6-30de-4eca-9d9f-fd272c9e1d3d" providerId="ADAL" clId="{FE30849B-D0A1-47FD-A8A9-ABCD0D5CE037}" dt="2022-11-01T18:40:27.209" v="262" actId="165"/>
          <ac:picMkLst>
            <pc:docMk/>
            <pc:sldMk cId="1392830647" sldId="262"/>
            <ac:picMk id="201" creationId="{BE2B420F-1395-42C7-B8AE-3DFBC00FEEED}"/>
          </ac:picMkLst>
        </pc:picChg>
        <pc:picChg chg="mod">
          <ac:chgData name="Catherine Yeh" userId="46d79ee6-30de-4eca-9d9f-fd272c9e1d3d" providerId="ADAL" clId="{FE30849B-D0A1-47FD-A8A9-ABCD0D5CE037}" dt="2022-11-01T18:40:27.209" v="262" actId="165"/>
          <ac:picMkLst>
            <pc:docMk/>
            <pc:sldMk cId="1392830647" sldId="262"/>
            <ac:picMk id="202" creationId="{A3CA9920-F346-4D88-9977-D947360B125A}"/>
          </ac:picMkLst>
        </pc:picChg>
        <pc:picChg chg="mod">
          <ac:chgData name="Catherine Yeh" userId="46d79ee6-30de-4eca-9d9f-fd272c9e1d3d" providerId="ADAL" clId="{FE30849B-D0A1-47FD-A8A9-ABCD0D5CE037}" dt="2022-11-01T18:40:27.209" v="262" actId="165"/>
          <ac:picMkLst>
            <pc:docMk/>
            <pc:sldMk cId="1392830647" sldId="262"/>
            <ac:picMk id="203" creationId="{FCC6517D-42D4-454D-BD6B-CFB531FB3DC7}"/>
          </ac:picMkLst>
        </pc:picChg>
        <pc:picChg chg="mod">
          <ac:chgData name="Catherine Yeh" userId="46d79ee6-30de-4eca-9d9f-fd272c9e1d3d" providerId="ADAL" clId="{FE30849B-D0A1-47FD-A8A9-ABCD0D5CE037}" dt="2022-11-01T18:40:27.209" v="262" actId="165"/>
          <ac:picMkLst>
            <pc:docMk/>
            <pc:sldMk cId="1392830647" sldId="262"/>
            <ac:picMk id="204" creationId="{9E2285E2-F937-42E9-80D6-D654567C57D7}"/>
          </ac:picMkLst>
        </pc:picChg>
        <pc:picChg chg="mod">
          <ac:chgData name="Catherine Yeh" userId="46d79ee6-30de-4eca-9d9f-fd272c9e1d3d" providerId="ADAL" clId="{FE30849B-D0A1-47FD-A8A9-ABCD0D5CE037}" dt="2022-11-01T18:40:27.209" v="262" actId="165"/>
          <ac:picMkLst>
            <pc:docMk/>
            <pc:sldMk cId="1392830647" sldId="262"/>
            <ac:picMk id="205" creationId="{80888D2D-A26C-41C5-A4DE-8865E305B1D6}"/>
          </ac:picMkLst>
        </pc:picChg>
        <pc:picChg chg="mod">
          <ac:chgData name="Catherine Yeh" userId="46d79ee6-30de-4eca-9d9f-fd272c9e1d3d" providerId="ADAL" clId="{FE30849B-D0A1-47FD-A8A9-ABCD0D5CE037}" dt="2022-11-01T18:40:27.209" v="262" actId="165"/>
          <ac:picMkLst>
            <pc:docMk/>
            <pc:sldMk cId="1392830647" sldId="262"/>
            <ac:picMk id="210" creationId="{6D76E51D-3D00-46D7-BAD9-806B908BBF0D}"/>
          </ac:picMkLst>
        </pc:picChg>
        <pc:picChg chg="mod">
          <ac:chgData name="Catherine Yeh" userId="46d79ee6-30de-4eca-9d9f-fd272c9e1d3d" providerId="ADAL" clId="{FE30849B-D0A1-47FD-A8A9-ABCD0D5CE037}" dt="2022-11-01T18:40:27.209" v="262" actId="165"/>
          <ac:picMkLst>
            <pc:docMk/>
            <pc:sldMk cId="1392830647" sldId="262"/>
            <ac:picMk id="217" creationId="{A48851B7-6380-4042-8AC0-4DC0C4547670}"/>
          </ac:picMkLst>
        </pc:picChg>
        <pc:picChg chg="mod">
          <ac:chgData name="Catherine Yeh" userId="46d79ee6-30de-4eca-9d9f-fd272c9e1d3d" providerId="ADAL" clId="{FE30849B-D0A1-47FD-A8A9-ABCD0D5CE037}" dt="2022-11-01T18:40:27.209" v="262" actId="165"/>
          <ac:picMkLst>
            <pc:docMk/>
            <pc:sldMk cId="1392830647" sldId="262"/>
            <ac:picMk id="218" creationId="{F251C278-A736-4706-A5CA-C5269A32CF7D}"/>
          </ac:picMkLst>
        </pc:picChg>
        <pc:picChg chg="mod">
          <ac:chgData name="Catherine Yeh" userId="46d79ee6-30de-4eca-9d9f-fd272c9e1d3d" providerId="ADAL" clId="{FE30849B-D0A1-47FD-A8A9-ABCD0D5CE037}" dt="2022-11-01T18:40:27.209" v="262" actId="165"/>
          <ac:picMkLst>
            <pc:docMk/>
            <pc:sldMk cId="1392830647" sldId="262"/>
            <ac:picMk id="219" creationId="{D2462B82-23A2-491A-A3F6-034B4305FD59}"/>
          </ac:picMkLst>
        </pc:picChg>
        <pc:picChg chg="mod">
          <ac:chgData name="Catherine Yeh" userId="46d79ee6-30de-4eca-9d9f-fd272c9e1d3d" providerId="ADAL" clId="{FE30849B-D0A1-47FD-A8A9-ABCD0D5CE037}" dt="2022-11-01T18:40:27.209" v="262" actId="165"/>
          <ac:picMkLst>
            <pc:docMk/>
            <pc:sldMk cId="1392830647" sldId="262"/>
            <ac:picMk id="220" creationId="{363762FA-B0CC-4FBA-A63A-ED6EC02BE81A}"/>
          </ac:picMkLst>
        </pc:picChg>
        <pc:picChg chg="mod">
          <ac:chgData name="Catherine Yeh" userId="46d79ee6-30de-4eca-9d9f-fd272c9e1d3d" providerId="ADAL" clId="{FE30849B-D0A1-47FD-A8A9-ABCD0D5CE037}" dt="2022-11-01T18:40:27.209" v="262" actId="165"/>
          <ac:picMkLst>
            <pc:docMk/>
            <pc:sldMk cId="1392830647" sldId="262"/>
            <ac:picMk id="221" creationId="{4C692338-C723-4053-BD4D-3456FD72D895}"/>
          </ac:picMkLst>
        </pc:picChg>
        <pc:picChg chg="mod">
          <ac:chgData name="Catherine Yeh" userId="46d79ee6-30de-4eca-9d9f-fd272c9e1d3d" providerId="ADAL" clId="{FE30849B-D0A1-47FD-A8A9-ABCD0D5CE037}" dt="2022-11-01T18:40:27.209" v="262" actId="165"/>
          <ac:picMkLst>
            <pc:docMk/>
            <pc:sldMk cId="1392830647" sldId="262"/>
            <ac:picMk id="222" creationId="{2EAC7CDF-15E0-4013-B4EC-21F8068230D8}"/>
          </ac:picMkLst>
        </pc:picChg>
        <pc:picChg chg="mod">
          <ac:chgData name="Catherine Yeh" userId="46d79ee6-30de-4eca-9d9f-fd272c9e1d3d" providerId="ADAL" clId="{FE30849B-D0A1-47FD-A8A9-ABCD0D5CE037}" dt="2022-11-01T18:40:27.209" v="262" actId="165"/>
          <ac:picMkLst>
            <pc:docMk/>
            <pc:sldMk cId="1392830647" sldId="262"/>
            <ac:picMk id="223" creationId="{DF05D1CC-65B5-4244-994B-F713EE66F2DF}"/>
          </ac:picMkLst>
        </pc:picChg>
        <pc:picChg chg="mod">
          <ac:chgData name="Catherine Yeh" userId="46d79ee6-30de-4eca-9d9f-fd272c9e1d3d" providerId="ADAL" clId="{FE30849B-D0A1-47FD-A8A9-ABCD0D5CE037}" dt="2022-11-01T18:40:27.209" v="262" actId="165"/>
          <ac:picMkLst>
            <pc:docMk/>
            <pc:sldMk cId="1392830647" sldId="262"/>
            <ac:picMk id="246" creationId="{F16366CA-0E9A-448A-88AD-6787760FB4A4}"/>
          </ac:picMkLst>
        </pc:picChg>
        <pc:picChg chg="mod">
          <ac:chgData name="Catherine Yeh" userId="46d79ee6-30de-4eca-9d9f-fd272c9e1d3d" providerId="ADAL" clId="{FE30849B-D0A1-47FD-A8A9-ABCD0D5CE037}" dt="2022-11-01T18:40:27.209" v="262" actId="165"/>
          <ac:picMkLst>
            <pc:docMk/>
            <pc:sldMk cId="1392830647" sldId="262"/>
            <ac:picMk id="253" creationId="{4B2BD11E-3D1D-4ED3-823A-2E1AED130837}"/>
          </ac:picMkLst>
        </pc:picChg>
        <pc:picChg chg="mod">
          <ac:chgData name="Catherine Yeh" userId="46d79ee6-30de-4eca-9d9f-fd272c9e1d3d" providerId="ADAL" clId="{FE30849B-D0A1-47FD-A8A9-ABCD0D5CE037}" dt="2022-11-01T18:40:27.209" v="262" actId="165"/>
          <ac:picMkLst>
            <pc:docMk/>
            <pc:sldMk cId="1392830647" sldId="262"/>
            <ac:picMk id="254" creationId="{6CA6DB42-26E7-466C-A88A-7707A4F75394}"/>
          </ac:picMkLst>
        </pc:picChg>
        <pc:picChg chg="mod">
          <ac:chgData name="Catherine Yeh" userId="46d79ee6-30de-4eca-9d9f-fd272c9e1d3d" providerId="ADAL" clId="{FE30849B-D0A1-47FD-A8A9-ABCD0D5CE037}" dt="2022-11-01T18:40:27.209" v="262" actId="165"/>
          <ac:picMkLst>
            <pc:docMk/>
            <pc:sldMk cId="1392830647" sldId="262"/>
            <ac:picMk id="255" creationId="{86B090AD-9DA6-454D-85E4-D24488EAA1DD}"/>
          </ac:picMkLst>
        </pc:picChg>
        <pc:picChg chg="mod">
          <ac:chgData name="Catherine Yeh" userId="46d79ee6-30de-4eca-9d9f-fd272c9e1d3d" providerId="ADAL" clId="{FE30849B-D0A1-47FD-A8A9-ABCD0D5CE037}" dt="2022-11-01T18:40:27.209" v="262" actId="165"/>
          <ac:picMkLst>
            <pc:docMk/>
            <pc:sldMk cId="1392830647" sldId="262"/>
            <ac:picMk id="256" creationId="{496B10E4-9536-4EAE-92E2-3172AA0C5694}"/>
          </ac:picMkLst>
        </pc:picChg>
        <pc:picChg chg="mod">
          <ac:chgData name="Catherine Yeh" userId="46d79ee6-30de-4eca-9d9f-fd272c9e1d3d" providerId="ADAL" clId="{FE30849B-D0A1-47FD-A8A9-ABCD0D5CE037}" dt="2022-11-01T18:40:27.209" v="262" actId="165"/>
          <ac:picMkLst>
            <pc:docMk/>
            <pc:sldMk cId="1392830647" sldId="262"/>
            <ac:picMk id="257" creationId="{0CB92EC5-0E1F-4712-BF28-7C68075502B5}"/>
          </ac:picMkLst>
        </pc:picChg>
        <pc:picChg chg="mod">
          <ac:chgData name="Catherine Yeh" userId="46d79ee6-30de-4eca-9d9f-fd272c9e1d3d" providerId="ADAL" clId="{FE30849B-D0A1-47FD-A8A9-ABCD0D5CE037}" dt="2022-11-01T18:40:27.209" v="262" actId="165"/>
          <ac:picMkLst>
            <pc:docMk/>
            <pc:sldMk cId="1392830647" sldId="262"/>
            <ac:picMk id="258" creationId="{5E49BBF6-5172-41DF-9AC4-96081954847A}"/>
          </ac:picMkLst>
        </pc:picChg>
        <pc:picChg chg="mod">
          <ac:chgData name="Catherine Yeh" userId="46d79ee6-30de-4eca-9d9f-fd272c9e1d3d" providerId="ADAL" clId="{FE30849B-D0A1-47FD-A8A9-ABCD0D5CE037}" dt="2022-11-01T18:40:27.209" v="262" actId="165"/>
          <ac:picMkLst>
            <pc:docMk/>
            <pc:sldMk cId="1392830647" sldId="262"/>
            <ac:picMk id="259" creationId="{A351CE91-540E-44C5-8C6C-D693B4704451}"/>
          </ac:picMkLst>
        </pc:picChg>
        <pc:picChg chg="mod">
          <ac:chgData name="Catherine Yeh" userId="46d79ee6-30de-4eca-9d9f-fd272c9e1d3d" providerId="ADAL" clId="{FE30849B-D0A1-47FD-A8A9-ABCD0D5CE037}" dt="2022-11-01T18:40:27.209" v="262" actId="165"/>
          <ac:picMkLst>
            <pc:docMk/>
            <pc:sldMk cId="1392830647" sldId="262"/>
            <ac:picMk id="262" creationId="{735B20C8-A3DF-463D-AFA2-A047978A68D0}"/>
          </ac:picMkLst>
        </pc:picChg>
        <pc:picChg chg="mod">
          <ac:chgData name="Catherine Yeh" userId="46d79ee6-30de-4eca-9d9f-fd272c9e1d3d" providerId="ADAL" clId="{FE30849B-D0A1-47FD-A8A9-ABCD0D5CE037}" dt="2022-11-01T18:40:27.209" v="262" actId="165"/>
          <ac:picMkLst>
            <pc:docMk/>
            <pc:sldMk cId="1392830647" sldId="262"/>
            <ac:picMk id="269" creationId="{52AA8A19-672D-4B9C-A195-23F33BA3030C}"/>
          </ac:picMkLst>
        </pc:picChg>
        <pc:picChg chg="mod">
          <ac:chgData name="Catherine Yeh" userId="46d79ee6-30de-4eca-9d9f-fd272c9e1d3d" providerId="ADAL" clId="{FE30849B-D0A1-47FD-A8A9-ABCD0D5CE037}" dt="2022-11-01T18:40:27.209" v="262" actId="165"/>
          <ac:picMkLst>
            <pc:docMk/>
            <pc:sldMk cId="1392830647" sldId="262"/>
            <ac:picMk id="270" creationId="{A9CDE91B-DB1E-47E9-8E59-9F8A882096D8}"/>
          </ac:picMkLst>
        </pc:picChg>
        <pc:picChg chg="mod">
          <ac:chgData name="Catherine Yeh" userId="46d79ee6-30de-4eca-9d9f-fd272c9e1d3d" providerId="ADAL" clId="{FE30849B-D0A1-47FD-A8A9-ABCD0D5CE037}" dt="2022-11-01T18:40:27.209" v="262" actId="165"/>
          <ac:picMkLst>
            <pc:docMk/>
            <pc:sldMk cId="1392830647" sldId="262"/>
            <ac:picMk id="271" creationId="{130D9136-2753-4E61-8ED7-5801B952B44E}"/>
          </ac:picMkLst>
        </pc:picChg>
        <pc:picChg chg="mod">
          <ac:chgData name="Catherine Yeh" userId="46d79ee6-30de-4eca-9d9f-fd272c9e1d3d" providerId="ADAL" clId="{FE30849B-D0A1-47FD-A8A9-ABCD0D5CE037}" dt="2022-11-01T18:40:27.209" v="262" actId="165"/>
          <ac:picMkLst>
            <pc:docMk/>
            <pc:sldMk cId="1392830647" sldId="262"/>
            <ac:picMk id="272" creationId="{A84F093C-6293-4C8D-A577-792C0C93300C}"/>
          </ac:picMkLst>
        </pc:picChg>
        <pc:picChg chg="mod">
          <ac:chgData name="Catherine Yeh" userId="46d79ee6-30de-4eca-9d9f-fd272c9e1d3d" providerId="ADAL" clId="{FE30849B-D0A1-47FD-A8A9-ABCD0D5CE037}" dt="2022-11-01T18:40:27.209" v="262" actId="165"/>
          <ac:picMkLst>
            <pc:docMk/>
            <pc:sldMk cId="1392830647" sldId="262"/>
            <ac:picMk id="273" creationId="{0F1C645B-E2F6-4C1F-9536-91C4B4C14BA3}"/>
          </ac:picMkLst>
        </pc:picChg>
        <pc:picChg chg="mod">
          <ac:chgData name="Catherine Yeh" userId="46d79ee6-30de-4eca-9d9f-fd272c9e1d3d" providerId="ADAL" clId="{FE30849B-D0A1-47FD-A8A9-ABCD0D5CE037}" dt="2022-11-01T18:40:27.209" v="262" actId="165"/>
          <ac:picMkLst>
            <pc:docMk/>
            <pc:sldMk cId="1392830647" sldId="262"/>
            <ac:picMk id="274" creationId="{B9D9A6AE-0FA1-4C01-9FE6-75882CA4B846}"/>
          </ac:picMkLst>
        </pc:picChg>
        <pc:picChg chg="mod">
          <ac:chgData name="Catherine Yeh" userId="46d79ee6-30de-4eca-9d9f-fd272c9e1d3d" providerId="ADAL" clId="{FE30849B-D0A1-47FD-A8A9-ABCD0D5CE037}" dt="2022-11-01T18:40:27.209" v="262" actId="165"/>
          <ac:picMkLst>
            <pc:docMk/>
            <pc:sldMk cId="1392830647" sldId="262"/>
            <ac:picMk id="275" creationId="{9C9C7DBF-EF8C-49A9-AFE2-29E6CF3D40CF}"/>
          </ac:picMkLst>
        </pc:picChg>
        <pc:picChg chg="mod topLvl">
          <ac:chgData name="Catherine Yeh" userId="46d79ee6-30de-4eca-9d9f-fd272c9e1d3d" providerId="ADAL" clId="{FE30849B-D0A1-47FD-A8A9-ABCD0D5CE037}" dt="2022-11-01T18:40:27.209" v="262" actId="165"/>
          <ac:picMkLst>
            <pc:docMk/>
            <pc:sldMk cId="1392830647" sldId="262"/>
            <ac:picMk id="279" creationId="{BEAF18A7-45F4-47E1-BA7B-7D40CB770C84}"/>
          </ac:picMkLst>
        </pc:picChg>
        <pc:picChg chg="mod topLvl">
          <ac:chgData name="Catherine Yeh" userId="46d79ee6-30de-4eca-9d9f-fd272c9e1d3d" providerId="ADAL" clId="{FE30849B-D0A1-47FD-A8A9-ABCD0D5CE037}" dt="2022-11-01T18:40:27.209" v="262" actId="165"/>
          <ac:picMkLst>
            <pc:docMk/>
            <pc:sldMk cId="1392830647" sldId="262"/>
            <ac:picMk id="280" creationId="{D63B0E94-0F1A-4BE4-BDC6-2E07EE222BBF}"/>
          </ac:picMkLst>
        </pc:picChg>
        <pc:picChg chg="mod topLvl">
          <ac:chgData name="Catherine Yeh" userId="46d79ee6-30de-4eca-9d9f-fd272c9e1d3d" providerId="ADAL" clId="{FE30849B-D0A1-47FD-A8A9-ABCD0D5CE037}" dt="2022-11-01T18:40:27.209" v="262" actId="165"/>
          <ac:picMkLst>
            <pc:docMk/>
            <pc:sldMk cId="1392830647" sldId="262"/>
            <ac:picMk id="1026" creationId="{49099169-37D7-4639-B909-B7294651A7B5}"/>
          </ac:picMkLst>
        </pc:picChg>
        <pc:cxnChg chg="add del">
          <ac:chgData name="Catherine Yeh" userId="46d79ee6-30de-4eca-9d9f-fd272c9e1d3d" providerId="ADAL" clId="{FE30849B-D0A1-47FD-A8A9-ABCD0D5CE037}" dt="2022-11-01T18:40:37.238" v="273" actId="478"/>
          <ac:cxnSpMkLst>
            <pc:docMk/>
            <pc:sldMk cId="1392830647" sldId="262"/>
            <ac:cxnSpMk id="153" creationId="{79FBFACF-DA8A-4AF6-AEC9-7B73694A9BEF}"/>
          </ac:cxnSpMkLst>
        </pc:cxnChg>
        <pc:cxnChg chg="add del">
          <ac:chgData name="Catherine Yeh" userId="46d79ee6-30de-4eca-9d9f-fd272c9e1d3d" providerId="ADAL" clId="{FE30849B-D0A1-47FD-A8A9-ABCD0D5CE037}" dt="2022-11-01T18:40:37.238" v="273" actId="478"/>
          <ac:cxnSpMkLst>
            <pc:docMk/>
            <pc:sldMk cId="1392830647" sldId="262"/>
            <ac:cxnSpMk id="154" creationId="{9A869112-E52F-4D5F-929C-C2C33CC2BD11}"/>
          </ac:cxnSpMkLst>
        </pc:cxnChg>
      </pc:sldChg>
      <pc:sldChg chg="delSp modSp add del mod delAnim">
        <pc:chgData name="Catherine Yeh" userId="46d79ee6-30de-4eca-9d9f-fd272c9e1d3d" providerId="ADAL" clId="{FE30849B-D0A1-47FD-A8A9-ABCD0D5CE037}" dt="2022-11-11T00:49:51.736" v="333" actId="47"/>
        <pc:sldMkLst>
          <pc:docMk/>
          <pc:sldMk cId="1037177746" sldId="263"/>
        </pc:sldMkLst>
        <pc:spChg chg="mod">
          <ac:chgData name="Catherine Yeh" userId="46d79ee6-30de-4eca-9d9f-fd272c9e1d3d" providerId="ADAL" clId="{FE30849B-D0A1-47FD-A8A9-ABCD0D5CE037}" dt="2022-11-01T19:48:46.667" v="322" actId="1076"/>
          <ac:spMkLst>
            <pc:docMk/>
            <pc:sldMk cId="1037177746" sldId="263"/>
            <ac:spMk id="5" creationId="{1E11BD41-1964-4A3C-B8E6-1498C0676D36}"/>
          </ac:spMkLst>
        </pc:spChg>
        <pc:spChg chg="mod">
          <ac:chgData name="Catherine Yeh" userId="46d79ee6-30de-4eca-9d9f-fd272c9e1d3d" providerId="ADAL" clId="{FE30849B-D0A1-47FD-A8A9-ABCD0D5CE037}" dt="2022-11-01T19:46:06.952" v="277" actId="14861"/>
          <ac:spMkLst>
            <pc:docMk/>
            <pc:sldMk cId="1037177746" sldId="263"/>
            <ac:spMk id="9" creationId="{AC284E16-8A91-4C28-BEC4-6FEA5B3A52DF}"/>
          </ac:spMkLst>
        </pc:spChg>
        <pc:spChg chg="mod">
          <ac:chgData name="Catherine Yeh" userId="46d79ee6-30de-4eca-9d9f-fd272c9e1d3d" providerId="ADAL" clId="{FE30849B-D0A1-47FD-A8A9-ABCD0D5CE037}" dt="2022-11-01T19:46:10.405" v="278" actId="14861"/>
          <ac:spMkLst>
            <pc:docMk/>
            <pc:sldMk cId="1037177746" sldId="263"/>
            <ac:spMk id="12" creationId="{44FA9F79-7905-4D76-A192-51BCA9D80C20}"/>
          </ac:spMkLst>
        </pc:spChg>
        <pc:spChg chg="mod">
          <ac:chgData name="Catherine Yeh" userId="46d79ee6-30de-4eca-9d9f-fd272c9e1d3d" providerId="ADAL" clId="{FE30849B-D0A1-47FD-A8A9-ABCD0D5CE037}" dt="2022-11-01T19:48:30.244" v="317" actId="12788"/>
          <ac:spMkLst>
            <pc:docMk/>
            <pc:sldMk cId="1037177746" sldId="263"/>
            <ac:spMk id="18" creationId="{7F9198F6-8D7C-4695-83FD-A4E6D399F543}"/>
          </ac:spMkLst>
        </pc:spChg>
        <pc:spChg chg="mod">
          <ac:chgData name="Catherine Yeh" userId="46d79ee6-30de-4eca-9d9f-fd272c9e1d3d" providerId="ADAL" clId="{FE30849B-D0A1-47FD-A8A9-ABCD0D5CE037}" dt="2022-11-01T19:46:26.969" v="282" actId="14861"/>
          <ac:spMkLst>
            <pc:docMk/>
            <pc:sldMk cId="1037177746" sldId="263"/>
            <ac:spMk id="20" creationId="{F98C389F-098E-4D2D-A90A-9A94FA49AC09}"/>
          </ac:spMkLst>
        </pc:spChg>
        <pc:spChg chg="del">
          <ac:chgData name="Catherine Yeh" userId="46d79ee6-30de-4eca-9d9f-fd272c9e1d3d" providerId="ADAL" clId="{FE30849B-D0A1-47FD-A8A9-ABCD0D5CE037}" dt="2022-11-01T19:46:14.698" v="280" actId="478"/>
          <ac:spMkLst>
            <pc:docMk/>
            <pc:sldMk cId="1037177746" sldId="263"/>
            <ac:spMk id="160" creationId="{5C5E1523-A8D4-4B15-B8FF-5FE5D29A5682}"/>
          </ac:spMkLst>
        </pc:spChg>
        <pc:grpChg chg="mod">
          <ac:chgData name="Catherine Yeh" userId="46d79ee6-30de-4eca-9d9f-fd272c9e1d3d" providerId="ADAL" clId="{FE30849B-D0A1-47FD-A8A9-ABCD0D5CE037}" dt="2022-11-01T19:48:58.475" v="324" actId="1076"/>
          <ac:grpSpMkLst>
            <pc:docMk/>
            <pc:sldMk cId="1037177746" sldId="263"/>
            <ac:grpSpMk id="14" creationId="{8CCC1716-9AFF-4F23-9D41-47A5AB313649}"/>
          </ac:grpSpMkLst>
        </pc:grpChg>
        <pc:grpChg chg="mod">
          <ac:chgData name="Catherine Yeh" userId="46d79ee6-30de-4eca-9d9f-fd272c9e1d3d" providerId="ADAL" clId="{FE30849B-D0A1-47FD-A8A9-ABCD0D5CE037}" dt="2022-11-01T19:49:20.910" v="332" actId="1037"/>
          <ac:grpSpMkLst>
            <pc:docMk/>
            <pc:sldMk cId="1037177746" sldId="263"/>
            <ac:grpSpMk id="17" creationId="{FDC81DEE-C97B-4399-8709-BDBDB6788CDC}"/>
          </ac:grpSpMkLst>
        </pc:grpChg>
        <pc:grpChg chg="mod">
          <ac:chgData name="Catherine Yeh" userId="46d79ee6-30de-4eca-9d9f-fd272c9e1d3d" providerId="ADAL" clId="{FE30849B-D0A1-47FD-A8A9-ABCD0D5CE037}" dt="2022-11-01T19:46:13.428" v="279" actId="14861"/>
          <ac:grpSpMkLst>
            <pc:docMk/>
            <pc:sldMk cId="1037177746" sldId="263"/>
            <ac:grpSpMk id="82" creationId="{EFA85DCF-8152-4957-9A20-6A1A3473D144}"/>
          </ac:grpSpMkLst>
        </pc:grpChg>
        <pc:grpChg chg="mod">
          <ac:chgData name="Catherine Yeh" userId="46d79ee6-30de-4eca-9d9f-fd272c9e1d3d" providerId="ADAL" clId="{FE30849B-D0A1-47FD-A8A9-ABCD0D5CE037}" dt="2022-11-01T19:46:32.698" v="283" actId="1076"/>
          <ac:grpSpMkLst>
            <pc:docMk/>
            <pc:sldMk cId="1037177746" sldId="263"/>
            <ac:grpSpMk id="104" creationId="{75A86353-FA95-4BAF-8A9D-EF219B8B722E}"/>
          </ac:grpSpMkLst>
        </pc:grpChg>
        <pc:grpChg chg="mod">
          <ac:chgData name="Catherine Yeh" userId="46d79ee6-30de-4eca-9d9f-fd272c9e1d3d" providerId="ADAL" clId="{FE30849B-D0A1-47FD-A8A9-ABCD0D5CE037}" dt="2022-11-01T19:46:32.698" v="283" actId="1076"/>
          <ac:grpSpMkLst>
            <pc:docMk/>
            <pc:sldMk cId="1037177746" sldId="263"/>
            <ac:grpSpMk id="127" creationId="{5ACB1227-879E-4274-B8B5-07B71D5F89DA}"/>
          </ac:grpSpMkLst>
        </pc:grpChg>
        <pc:picChg chg="mod">
          <ac:chgData name="Catherine Yeh" userId="46d79ee6-30de-4eca-9d9f-fd272c9e1d3d" providerId="ADAL" clId="{FE30849B-D0A1-47FD-A8A9-ABCD0D5CE037}" dt="2022-11-01T19:46:50.008" v="289" actId="1037"/>
          <ac:picMkLst>
            <pc:docMk/>
            <pc:sldMk cId="1037177746" sldId="263"/>
            <ac:picMk id="19" creationId="{4CB3C2E5-9F87-42F7-8DE0-31F070F23FF9}"/>
          </ac:picMkLst>
        </pc:picChg>
        <pc:cxnChg chg="del">
          <ac:chgData name="Catherine Yeh" userId="46d79ee6-30de-4eca-9d9f-fd272c9e1d3d" providerId="ADAL" clId="{FE30849B-D0A1-47FD-A8A9-ABCD0D5CE037}" dt="2022-11-01T19:45:52.185" v="275" actId="478"/>
          <ac:cxnSpMkLst>
            <pc:docMk/>
            <pc:sldMk cId="1037177746" sldId="263"/>
            <ac:cxnSpMk id="157" creationId="{BD48AD9C-B136-44A9-B6E2-43AC13F0EBFD}"/>
          </ac:cxnSpMkLst>
        </pc:cxnChg>
        <pc:cxnChg chg="del">
          <ac:chgData name="Catherine Yeh" userId="46d79ee6-30de-4eca-9d9f-fd272c9e1d3d" providerId="ADAL" clId="{FE30849B-D0A1-47FD-A8A9-ABCD0D5CE037}" dt="2022-11-01T19:45:52.185" v="275" actId="478"/>
          <ac:cxnSpMkLst>
            <pc:docMk/>
            <pc:sldMk cId="1037177746" sldId="263"/>
            <ac:cxnSpMk id="1025" creationId="{C0C03CB5-5A81-4223-ADDF-B8409F4EEF34}"/>
          </ac:cxnSpMkLst>
        </pc:cxnChg>
      </pc:sldChg>
    </pc:docChg>
  </pc:docChgLst>
  <pc:docChgLst>
    <pc:chgData name="Catherine Yeh" userId="46d79ee6-30de-4eca-9d9f-fd272c9e1d3d" providerId="ADAL" clId="{551DDC40-F2D9-4FCD-9454-A41E4102E1E5}"/>
    <pc:docChg chg="modSld">
      <pc:chgData name="Catherine Yeh" userId="46d79ee6-30de-4eca-9d9f-fd272c9e1d3d" providerId="ADAL" clId="{551DDC40-F2D9-4FCD-9454-A41E4102E1E5}" dt="2022-08-16T00:57:32.703" v="0" actId="164"/>
      <pc:docMkLst>
        <pc:docMk/>
      </pc:docMkLst>
      <pc:sldChg chg="addSp modSp">
        <pc:chgData name="Catherine Yeh" userId="46d79ee6-30de-4eca-9d9f-fd272c9e1d3d" providerId="ADAL" clId="{551DDC40-F2D9-4FCD-9454-A41E4102E1E5}" dt="2022-08-16T00:57:32.703" v="0" actId="164"/>
        <pc:sldMkLst>
          <pc:docMk/>
          <pc:sldMk cId="571314610" sldId="260"/>
        </pc:sldMkLst>
        <pc:spChg chg="mod">
          <ac:chgData name="Catherine Yeh" userId="46d79ee6-30de-4eca-9d9f-fd272c9e1d3d" providerId="ADAL" clId="{551DDC40-F2D9-4FCD-9454-A41E4102E1E5}" dt="2022-08-16T00:57:32.703" v="0" actId="164"/>
          <ac:spMkLst>
            <pc:docMk/>
            <pc:sldMk cId="571314610" sldId="260"/>
            <ac:spMk id="4" creationId="{A5545C29-4692-418A-B1D7-D30FECD05A29}"/>
          </ac:spMkLst>
        </pc:spChg>
        <pc:spChg chg="mod">
          <ac:chgData name="Catherine Yeh" userId="46d79ee6-30de-4eca-9d9f-fd272c9e1d3d" providerId="ADAL" clId="{551DDC40-F2D9-4FCD-9454-A41E4102E1E5}" dt="2022-08-16T00:57:32.703" v="0" actId="164"/>
          <ac:spMkLst>
            <pc:docMk/>
            <pc:sldMk cId="571314610" sldId="260"/>
            <ac:spMk id="5" creationId="{1E11BD41-1964-4A3C-B8E6-1498C0676D36}"/>
          </ac:spMkLst>
        </pc:spChg>
        <pc:spChg chg="mod">
          <ac:chgData name="Catherine Yeh" userId="46d79ee6-30de-4eca-9d9f-fd272c9e1d3d" providerId="ADAL" clId="{551DDC40-F2D9-4FCD-9454-A41E4102E1E5}" dt="2022-08-16T00:57:32.703" v="0" actId="164"/>
          <ac:spMkLst>
            <pc:docMk/>
            <pc:sldMk cId="571314610" sldId="260"/>
            <ac:spMk id="7" creationId="{2C6DD080-A0AB-48C8-B84F-1F9E793221B0}"/>
          </ac:spMkLst>
        </pc:spChg>
        <pc:spChg chg="mod">
          <ac:chgData name="Catherine Yeh" userId="46d79ee6-30de-4eca-9d9f-fd272c9e1d3d" providerId="ADAL" clId="{551DDC40-F2D9-4FCD-9454-A41E4102E1E5}" dt="2022-08-16T00:57:32.703" v="0" actId="164"/>
          <ac:spMkLst>
            <pc:docMk/>
            <pc:sldMk cId="571314610" sldId="260"/>
            <ac:spMk id="18" creationId="{7F9198F6-8D7C-4695-83FD-A4E6D399F543}"/>
          </ac:spMkLst>
        </pc:spChg>
        <pc:spChg chg="mod">
          <ac:chgData name="Catherine Yeh" userId="46d79ee6-30de-4eca-9d9f-fd272c9e1d3d" providerId="ADAL" clId="{551DDC40-F2D9-4FCD-9454-A41E4102E1E5}" dt="2022-08-16T00:57:32.703" v="0" actId="164"/>
          <ac:spMkLst>
            <pc:docMk/>
            <pc:sldMk cId="571314610" sldId="260"/>
            <ac:spMk id="152" creationId="{3017BF77-6C2F-4509-AF74-3370AEA5D707}"/>
          </ac:spMkLst>
        </pc:spChg>
        <pc:spChg chg="mod">
          <ac:chgData name="Catherine Yeh" userId="46d79ee6-30de-4eca-9d9f-fd272c9e1d3d" providerId="ADAL" clId="{551DDC40-F2D9-4FCD-9454-A41E4102E1E5}" dt="2022-08-16T00:57:32.703" v="0" actId="164"/>
          <ac:spMkLst>
            <pc:docMk/>
            <pc:sldMk cId="571314610" sldId="260"/>
            <ac:spMk id="172" creationId="{C70F564A-3456-48B3-80CC-B44608792152}"/>
          </ac:spMkLst>
        </pc:spChg>
        <pc:spChg chg="mod">
          <ac:chgData name="Catherine Yeh" userId="46d79ee6-30de-4eca-9d9f-fd272c9e1d3d" providerId="ADAL" clId="{551DDC40-F2D9-4FCD-9454-A41E4102E1E5}" dt="2022-08-16T00:57:32.703" v="0" actId="164"/>
          <ac:spMkLst>
            <pc:docMk/>
            <pc:sldMk cId="571314610" sldId="260"/>
            <ac:spMk id="276" creationId="{B5F07E42-EF75-4127-81D3-99894248E7C9}"/>
          </ac:spMkLst>
        </pc:spChg>
        <pc:spChg chg="mod">
          <ac:chgData name="Catherine Yeh" userId="46d79ee6-30de-4eca-9d9f-fd272c9e1d3d" providerId="ADAL" clId="{551DDC40-F2D9-4FCD-9454-A41E4102E1E5}" dt="2022-08-16T00:57:32.703" v="0" actId="164"/>
          <ac:spMkLst>
            <pc:docMk/>
            <pc:sldMk cId="571314610" sldId="260"/>
            <ac:spMk id="277" creationId="{C62EBB49-0979-4FE8-BAEE-AD9716CA6F03}"/>
          </ac:spMkLst>
        </pc:spChg>
        <pc:spChg chg="mod">
          <ac:chgData name="Catherine Yeh" userId="46d79ee6-30de-4eca-9d9f-fd272c9e1d3d" providerId="ADAL" clId="{551DDC40-F2D9-4FCD-9454-A41E4102E1E5}" dt="2022-08-16T00:57:32.703" v="0" actId="164"/>
          <ac:spMkLst>
            <pc:docMk/>
            <pc:sldMk cId="571314610" sldId="260"/>
            <ac:spMk id="278" creationId="{5520D4BE-44B5-439F-A9A8-1E9E4476FF8C}"/>
          </ac:spMkLst>
        </pc:spChg>
        <pc:grpChg chg="add mod">
          <ac:chgData name="Catherine Yeh" userId="46d79ee6-30de-4eca-9d9f-fd272c9e1d3d" providerId="ADAL" clId="{551DDC40-F2D9-4FCD-9454-A41E4102E1E5}" dt="2022-08-16T00:57:32.703" v="0" actId="164"/>
          <ac:grpSpMkLst>
            <pc:docMk/>
            <pc:sldMk cId="571314610" sldId="260"/>
            <ac:grpSpMk id="2" creationId="{1E05CDF1-BB0D-00B7-0393-6C38F9777D8C}"/>
          </ac:grpSpMkLst>
        </pc:grpChg>
        <pc:grpChg chg="mod">
          <ac:chgData name="Catherine Yeh" userId="46d79ee6-30de-4eca-9d9f-fd272c9e1d3d" providerId="ADAL" clId="{551DDC40-F2D9-4FCD-9454-A41E4102E1E5}" dt="2022-08-16T00:57:32.703" v="0" actId="164"/>
          <ac:grpSpMkLst>
            <pc:docMk/>
            <pc:sldMk cId="571314610" sldId="260"/>
            <ac:grpSpMk id="14" creationId="{8CCC1716-9AFF-4F23-9D41-47A5AB313649}"/>
          </ac:grpSpMkLst>
        </pc:grpChg>
        <pc:grpChg chg="mod">
          <ac:chgData name="Catherine Yeh" userId="46d79ee6-30de-4eca-9d9f-fd272c9e1d3d" providerId="ADAL" clId="{551DDC40-F2D9-4FCD-9454-A41E4102E1E5}" dt="2022-08-16T00:57:32.703" v="0" actId="164"/>
          <ac:grpSpMkLst>
            <pc:docMk/>
            <pc:sldMk cId="571314610" sldId="260"/>
            <ac:grpSpMk id="17" creationId="{FDC81DEE-C97B-4399-8709-BDBDB6788CDC}"/>
          </ac:grpSpMkLst>
        </pc:grpChg>
        <pc:grpChg chg="mod">
          <ac:chgData name="Catherine Yeh" userId="46d79ee6-30de-4eca-9d9f-fd272c9e1d3d" providerId="ADAL" clId="{551DDC40-F2D9-4FCD-9454-A41E4102E1E5}" dt="2022-08-16T00:57:32.703" v="0" actId="164"/>
          <ac:grpSpMkLst>
            <pc:docMk/>
            <pc:sldMk cId="571314610" sldId="260"/>
            <ac:grpSpMk id="25" creationId="{D76B843D-89F0-492A-877E-30DBFEA7560C}"/>
          </ac:grpSpMkLst>
        </pc:grpChg>
        <pc:grpChg chg="mod">
          <ac:chgData name="Catherine Yeh" userId="46d79ee6-30de-4eca-9d9f-fd272c9e1d3d" providerId="ADAL" clId="{551DDC40-F2D9-4FCD-9454-A41E4102E1E5}" dt="2022-08-16T00:57:32.703" v="0" actId="164"/>
          <ac:grpSpMkLst>
            <pc:docMk/>
            <pc:sldMk cId="571314610" sldId="260"/>
            <ac:grpSpMk id="38" creationId="{16AEF9E4-54A6-4D64-BE0E-CBAC050973CF}"/>
          </ac:grpSpMkLst>
        </pc:grpChg>
        <pc:grpChg chg="mod">
          <ac:chgData name="Catherine Yeh" userId="46d79ee6-30de-4eca-9d9f-fd272c9e1d3d" providerId="ADAL" clId="{551DDC40-F2D9-4FCD-9454-A41E4102E1E5}" dt="2022-08-16T00:57:32.703" v="0" actId="164"/>
          <ac:grpSpMkLst>
            <pc:docMk/>
            <pc:sldMk cId="571314610" sldId="260"/>
            <ac:grpSpMk id="40" creationId="{551FC8DB-DE7A-455C-890E-1F8FA8D6EE2E}"/>
          </ac:grpSpMkLst>
        </pc:grpChg>
        <pc:grpChg chg="mod">
          <ac:chgData name="Catherine Yeh" userId="46d79ee6-30de-4eca-9d9f-fd272c9e1d3d" providerId="ADAL" clId="{551DDC40-F2D9-4FCD-9454-A41E4102E1E5}" dt="2022-08-16T00:57:32.703" v="0" actId="164"/>
          <ac:grpSpMkLst>
            <pc:docMk/>
            <pc:sldMk cId="571314610" sldId="260"/>
            <ac:grpSpMk id="41" creationId="{C4F0C63C-58B9-4BB4-9221-BE26BCF687A9}"/>
          </ac:grpSpMkLst>
        </pc:grpChg>
        <pc:grpChg chg="mod">
          <ac:chgData name="Catherine Yeh" userId="46d79ee6-30de-4eca-9d9f-fd272c9e1d3d" providerId="ADAL" clId="{551DDC40-F2D9-4FCD-9454-A41E4102E1E5}" dt="2022-08-16T00:57:32.703" v="0" actId="164"/>
          <ac:grpSpMkLst>
            <pc:docMk/>
            <pc:sldMk cId="571314610" sldId="260"/>
            <ac:grpSpMk id="84" creationId="{88A27D27-FF38-4746-8548-9FB828413820}"/>
          </ac:grpSpMkLst>
        </pc:grpChg>
        <pc:grpChg chg="mod">
          <ac:chgData name="Catherine Yeh" userId="46d79ee6-30de-4eca-9d9f-fd272c9e1d3d" providerId="ADAL" clId="{551DDC40-F2D9-4FCD-9454-A41E4102E1E5}" dt="2022-08-16T00:57:32.703" v="0" actId="164"/>
          <ac:grpSpMkLst>
            <pc:docMk/>
            <pc:sldMk cId="571314610" sldId="260"/>
            <ac:grpSpMk id="106" creationId="{1B9F33C9-B192-4DF7-94F3-4F209F55AC7B}"/>
          </ac:grpSpMkLst>
        </pc:grpChg>
        <pc:grpChg chg="mod">
          <ac:chgData name="Catherine Yeh" userId="46d79ee6-30de-4eca-9d9f-fd272c9e1d3d" providerId="ADAL" clId="{551DDC40-F2D9-4FCD-9454-A41E4102E1E5}" dt="2022-08-16T00:57:32.703" v="0" actId="164"/>
          <ac:grpSpMkLst>
            <pc:docMk/>
            <pc:sldMk cId="571314610" sldId="260"/>
            <ac:grpSpMk id="243" creationId="{AE49C023-6A45-433A-B579-B023E77E74CD}"/>
          </ac:grpSpMkLst>
        </pc:grpChg>
        <pc:grpChg chg="mod">
          <ac:chgData name="Catherine Yeh" userId="46d79ee6-30de-4eca-9d9f-fd272c9e1d3d" providerId="ADAL" clId="{551DDC40-F2D9-4FCD-9454-A41E4102E1E5}" dt="2022-08-16T00:57:32.703" v="0" actId="164"/>
          <ac:grpSpMkLst>
            <pc:docMk/>
            <pc:sldMk cId="571314610" sldId="260"/>
            <ac:grpSpMk id="260" creationId="{C9DE673E-EEED-461E-9F13-95A88DADB3B7}"/>
          </ac:grpSpMkLst>
        </pc:grpChg>
        <pc:picChg chg="mod">
          <ac:chgData name="Catherine Yeh" userId="46d79ee6-30de-4eca-9d9f-fd272c9e1d3d" providerId="ADAL" clId="{551DDC40-F2D9-4FCD-9454-A41E4102E1E5}" dt="2022-08-16T00:57:32.703" v="0" actId="164"/>
          <ac:picMkLst>
            <pc:docMk/>
            <pc:sldMk cId="571314610" sldId="260"/>
            <ac:picMk id="16" creationId="{8136C7FC-7DCA-48A6-B71A-E8531094441B}"/>
          </ac:picMkLst>
        </pc:picChg>
        <pc:picChg chg="mod">
          <ac:chgData name="Catherine Yeh" userId="46d79ee6-30de-4eca-9d9f-fd272c9e1d3d" providerId="ADAL" clId="{551DDC40-F2D9-4FCD-9454-A41E4102E1E5}" dt="2022-08-16T00:57:32.703" v="0" actId="164"/>
          <ac:picMkLst>
            <pc:docMk/>
            <pc:sldMk cId="571314610" sldId="260"/>
            <ac:picMk id="19" creationId="{4CB3C2E5-9F87-42F7-8DE0-31F070F23FF9}"/>
          </ac:picMkLst>
        </pc:picChg>
        <pc:picChg chg="mod">
          <ac:chgData name="Catherine Yeh" userId="46d79ee6-30de-4eca-9d9f-fd272c9e1d3d" providerId="ADAL" clId="{551DDC40-F2D9-4FCD-9454-A41E4102E1E5}" dt="2022-08-16T00:57:32.703" v="0" actId="164"/>
          <ac:picMkLst>
            <pc:docMk/>
            <pc:sldMk cId="571314610" sldId="260"/>
            <ac:picMk id="173" creationId="{BC799E89-BFB1-4BD6-8858-D96191EEC6D9}"/>
          </ac:picMkLst>
        </pc:picChg>
        <pc:picChg chg="mod">
          <ac:chgData name="Catherine Yeh" userId="46d79ee6-30de-4eca-9d9f-fd272c9e1d3d" providerId="ADAL" clId="{551DDC40-F2D9-4FCD-9454-A41E4102E1E5}" dt="2022-08-16T00:57:32.703" v="0" actId="164"/>
          <ac:picMkLst>
            <pc:docMk/>
            <pc:sldMk cId="571314610" sldId="260"/>
            <ac:picMk id="279" creationId="{BEAF18A7-45F4-47E1-BA7B-7D40CB770C84}"/>
          </ac:picMkLst>
        </pc:picChg>
        <pc:picChg chg="mod">
          <ac:chgData name="Catherine Yeh" userId="46d79ee6-30de-4eca-9d9f-fd272c9e1d3d" providerId="ADAL" clId="{551DDC40-F2D9-4FCD-9454-A41E4102E1E5}" dt="2022-08-16T00:57:32.703" v="0" actId="164"/>
          <ac:picMkLst>
            <pc:docMk/>
            <pc:sldMk cId="571314610" sldId="260"/>
            <ac:picMk id="280" creationId="{D63B0E94-0F1A-4BE4-BDC6-2E07EE222BBF}"/>
          </ac:picMkLst>
        </pc:picChg>
        <pc:picChg chg="mod">
          <ac:chgData name="Catherine Yeh" userId="46d79ee6-30de-4eca-9d9f-fd272c9e1d3d" providerId="ADAL" clId="{551DDC40-F2D9-4FCD-9454-A41E4102E1E5}" dt="2022-08-16T00:57:32.703" v="0" actId="164"/>
          <ac:picMkLst>
            <pc:docMk/>
            <pc:sldMk cId="571314610" sldId="260"/>
            <ac:picMk id="1026" creationId="{49099169-37D7-4639-B909-B7294651A7B5}"/>
          </ac:picMkLst>
        </pc:picChg>
        <pc:cxnChg chg="mod">
          <ac:chgData name="Catherine Yeh" userId="46d79ee6-30de-4eca-9d9f-fd272c9e1d3d" providerId="ADAL" clId="{551DDC40-F2D9-4FCD-9454-A41E4102E1E5}" dt="2022-08-16T00:57:32.703" v="0" actId="164"/>
          <ac:cxnSpMkLst>
            <pc:docMk/>
            <pc:sldMk cId="571314610" sldId="260"/>
            <ac:cxnSpMk id="153" creationId="{79FBFACF-DA8A-4AF6-AEC9-7B73694A9BEF}"/>
          </ac:cxnSpMkLst>
        </pc:cxnChg>
        <pc:cxnChg chg="mod">
          <ac:chgData name="Catherine Yeh" userId="46d79ee6-30de-4eca-9d9f-fd272c9e1d3d" providerId="ADAL" clId="{551DDC40-F2D9-4FCD-9454-A41E4102E1E5}" dt="2022-08-16T00:57:32.703" v="0" actId="164"/>
          <ac:cxnSpMkLst>
            <pc:docMk/>
            <pc:sldMk cId="571314610" sldId="260"/>
            <ac:cxnSpMk id="154" creationId="{9A869112-E52F-4D5F-929C-C2C33CC2BD11}"/>
          </ac:cxnSpMkLst>
        </pc:cxnChg>
      </pc:sldChg>
    </pc:docChg>
  </pc:docChgLst>
  <pc:docChgLst>
    <pc:chgData name="Catherine Yeh" userId="46d79ee6-30de-4eca-9d9f-fd272c9e1d3d" providerId="ADAL" clId="{AD302A4C-77D7-4F22-BF39-A34CCD0FD21F}"/>
    <pc:docChg chg="undo redo custSel addSld delSld modSld sldOrd modMainMaster addSection modSection">
      <pc:chgData name="Catherine Yeh" userId="46d79ee6-30de-4eca-9d9f-fd272c9e1d3d" providerId="ADAL" clId="{AD302A4C-77D7-4F22-BF39-A34CCD0FD21F}" dt="2022-06-08T01:18:58.432" v="3334" actId="14826"/>
      <pc:docMkLst>
        <pc:docMk/>
      </pc:docMkLst>
      <pc:sldChg chg="addSp delSp modSp mod modTransition modAnim">
        <pc:chgData name="Catherine Yeh" userId="46d79ee6-30de-4eca-9d9f-fd272c9e1d3d" providerId="ADAL" clId="{AD302A4C-77D7-4F22-BF39-A34CCD0FD21F}" dt="2022-06-08T01:16:02.604" v="3333"/>
        <pc:sldMkLst>
          <pc:docMk/>
          <pc:sldMk cId="4022296241" sldId="256"/>
        </pc:sldMkLst>
        <pc:spChg chg="mod">
          <ac:chgData name="Catherine Yeh" userId="46d79ee6-30de-4eca-9d9f-fd272c9e1d3d" providerId="ADAL" clId="{AD302A4C-77D7-4F22-BF39-A34CCD0FD21F}" dt="2022-06-07T21:41:34.793" v="530" actId="1037"/>
          <ac:spMkLst>
            <pc:docMk/>
            <pc:sldMk cId="4022296241" sldId="256"/>
            <ac:spMk id="4" creationId="{A5545C29-4692-418A-B1D7-D30FECD05A29}"/>
          </ac:spMkLst>
        </pc:spChg>
        <pc:spChg chg="mod">
          <ac:chgData name="Catherine Yeh" userId="46d79ee6-30de-4eca-9d9f-fd272c9e1d3d" providerId="ADAL" clId="{AD302A4C-77D7-4F22-BF39-A34CCD0FD21F}" dt="2022-06-07T20:38:13.993" v="10" actId="947"/>
          <ac:spMkLst>
            <pc:docMk/>
            <pc:sldMk cId="4022296241" sldId="256"/>
            <ac:spMk id="5" creationId="{1E11BD41-1964-4A3C-B8E6-1498C0676D36}"/>
          </ac:spMkLst>
        </pc:spChg>
        <pc:spChg chg="mod">
          <ac:chgData name="Catherine Yeh" userId="46d79ee6-30de-4eca-9d9f-fd272c9e1d3d" providerId="ADAL" clId="{AD302A4C-77D7-4F22-BF39-A34CCD0FD21F}" dt="2022-06-07T22:53:54.873" v="992" actId="1076"/>
          <ac:spMkLst>
            <pc:docMk/>
            <pc:sldMk cId="4022296241" sldId="256"/>
            <ac:spMk id="7" creationId="{2C6DD080-A0AB-48C8-B84F-1F9E793221B0}"/>
          </ac:spMkLst>
        </pc:spChg>
        <pc:spChg chg="add mod">
          <ac:chgData name="Catherine Yeh" userId="46d79ee6-30de-4eca-9d9f-fd272c9e1d3d" providerId="ADAL" clId="{AD302A4C-77D7-4F22-BF39-A34CCD0FD21F}" dt="2022-06-07T23:10:11.855" v="1211"/>
          <ac:spMkLst>
            <pc:docMk/>
            <pc:sldMk cId="4022296241" sldId="256"/>
            <ac:spMk id="9" creationId="{AC284E16-8A91-4C28-BEC4-6FEA5B3A52DF}"/>
          </ac:spMkLst>
        </pc:spChg>
        <pc:spChg chg="add mod">
          <ac:chgData name="Catherine Yeh" userId="46d79ee6-30de-4eca-9d9f-fd272c9e1d3d" providerId="ADAL" clId="{AD302A4C-77D7-4F22-BF39-A34CCD0FD21F}" dt="2022-06-07T20:42:30.841" v="36" actId="207"/>
          <ac:spMkLst>
            <pc:docMk/>
            <pc:sldMk cId="4022296241" sldId="256"/>
            <ac:spMk id="10" creationId="{C1F626B0-3C51-4F36-A67A-3ECF9F421536}"/>
          </ac:spMkLst>
        </pc:spChg>
        <pc:spChg chg="add mod">
          <ac:chgData name="Catherine Yeh" userId="46d79ee6-30de-4eca-9d9f-fd272c9e1d3d" providerId="ADAL" clId="{AD302A4C-77D7-4F22-BF39-A34CCD0FD21F}" dt="2022-06-07T23:23:07.898" v="1511"/>
          <ac:spMkLst>
            <pc:docMk/>
            <pc:sldMk cId="4022296241" sldId="256"/>
            <ac:spMk id="12" creationId="{44FA9F79-7905-4D76-A192-51BCA9D80C20}"/>
          </ac:spMkLst>
        </pc:spChg>
        <pc:spChg chg="add mod">
          <ac:chgData name="Catherine Yeh" userId="46d79ee6-30de-4eca-9d9f-fd272c9e1d3d" providerId="ADAL" clId="{AD302A4C-77D7-4F22-BF39-A34CCD0FD21F}" dt="2022-06-07T20:42:34.150" v="38" actId="207"/>
          <ac:spMkLst>
            <pc:docMk/>
            <pc:sldMk cId="4022296241" sldId="256"/>
            <ac:spMk id="13" creationId="{9177940E-EC54-4856-BCBE-C7A3320C35F5}"/>
          </ac:spMkLst>
        </pc:spChg>
        <pc:spChg chg="add mod">
          <ac:chgData name="Catherine Yeh" userId="46d79ee6-30de-4eca-9d9f-fd272c9e1d3d" providerId="ADAL" clId="{AD302A4C-77D7-4F22-BF39-A34CCD0FD21F}" dt="2022-06-07T20:39:12.020" v="19" actId="571"/>
          <ac:spMkLst>
            <pc:docMk/>
            <pc:sldMk cId="4022296241" sldId="256"/>
            <ac:spMk id="16" creationId="{9764F8A9-7957-4895-BB85-B85150EB0913}"/>
          </ac:spMkLst>
        </pc:spChg>
        <pc:spChg chg="add mod">
          <ac:chgData name="Catherine Yeh" userId="46d79ee6-30de-4eca-9d9f-fd272c9e1d3d" providerId="ADAL" clId="{AD302A4C-77D7-4F22-BF39-A34CCD0FD21F}" dt="2022-06-07T21:37:49.631" v="461" actId="208"/>
          <ac:spMkLst>
            <pc:docMk/>
            <pc:sldMk cId="4022296241" sldId="256"/>
            <ac:spMk id="18" creationId="{7F9198F6-8D7C-4695-83FD-A4E6D399F543}"/>
          </ac:spMkLst>
        </pc:spChg>
        <pc:spChg chg="add mod">
          <ac:chgData name="Catherine Yeh" userId="46d79ee6-30de-4eca-9d9f-fd272c9e1d3d" providerId="ADAL" clId="{AD302A4C-77D7-4F22-BF39-A34CCD0FD21F}" dt="2022-06-08T00:09:01.583" v="2332"/>
          <ac:spMkLst>
            <pc:docMk/>
            <pc:sldMk cId="4022296241" sldId="256"/>
            <ac:spMk id="20" creationId="{F98C389F-098E-4D2D-A90A-9A94FA49AC09}"/>
          </ac:spMkLst>
        </pc:spChg>
        <pc:spChg chg="add mod">
          <ac:chgData name="Catherine Yeh" userId="46d79ee6-30de-4eca-9d9f-fd272c9e1d3d" providerId="ADAL" clId="{AD302A4C-77D7-4F22-BF39-A34CCD0FD21F}" dt="2022-06-07T21:30:40.842" v="340" actId="164"/>
          <ac:spMkLst>
            <pc:docMk/>
            <pc:sldMk cId="4022296241" sldId="256"/>
            <ac:spMk id="22" creationId="{193F4EB7-ACA4-4716-A7A5-BC59E048F007}"/>
          </ac:spMkLst>
        </pc:spChg>
        <pc:spChg chg="add mod">
          <ac:chgData name="Catherine Yeh" userId="46d79ee6-30de-4eca-9d9f-fd272c9e1d3d" providerId="ADAL" clId="{AD302A4C-77D7-4F22-BF39-A34CCD0FD21F}" dt="2022-06-07T21:30:40.842" v="340" actId="164"/>
          <ac:spMkLst>
            <pc:docMk/>
            <pc:sldMk cId="4022296241" sldId="256"/>
            <ac:spMk id="23" creationId="{69F830D0-BB88-49FD-A301-B9AD735C4C18}"/>
          </ac:spMkLst>
        </pc:spChg>
        <pc:spChg chg="add mod">
          <ac:chgData name="Catherine Yeh" userId="46d79ee6-30de-4eca-9d9f-fd272c9e1d3d" providerId="ADAL" clId="{AD302A4C-77D7-4F22-BF39-A34CCD0FD21F}" dt="2022-06-07T21:36:56.026" v="453" actId="208"/>
          <ac:spMkLst>
            <pc:docMk/>
            <pc:sldMk cId="4022296241" sldId="256"/>
            <ac:spMk id="24" creationId="{77356C43-5C65-48B0-B40F-5219513C2F6D}"/>
          </ac:spMkLst>
        </pc:spChg>
        <pc:spChg chg="add mod">
          <ac:chgData name="Catherine Yeh" userId="46d79ee6-30de-4eca-9d9f-fd272c9e1d3d" providerId="ADAL" clId="{AD302A4C-77D7-4F22-BF39-A34CCD0FD21F}" dt="2022-06-07T21:27:59.744" v="307" actId="207"/>
          <ac:spMkLst>
            <pc:docMk/>
            <pc:sldMk cId="4022296241" sldId="256"/>
            <ac:spMk id="34" creationId="{6466451E-758A-4358-876D-3C775984B581}"/>
          </ac:spMkLst>
        </pc:spChg>
        <pc:spChg chg="add mod">
          <ac:chgData name="Catherine Yeh" userId="46d79ee6-30de-4eca-9d9f-fd272c9e1d3d" providerId="ADAL" clId="{AD302A4C-77D7-4F22-BF39-A34CCD0FD21F}" dt="2022-06-07T21:23:06.930" v="278" actId="164"/>
          <ac:spMkLst>
            <pc:docMk/>
            <pc:sldMk cId="4022296241" sldId="256"/>
            <ac:spMk id="35" creationId="{4083069B-81AD-46FC-B684-1E0AD5149665}"/>
          </ac:spMkLst>
        </pc:spChg>
        <pc:spChg chg="add mod">
          <ac:chgData name="Catherine Yeh" userId="46d79ee6-30de-4eca-9d9f-fd272c9e1d3d" providerId="ADAL" clId="{AD302A4C-77D7-4F22-BF39-A34CCD0FD21F}" dt="2022-06-07T21:36:34.850" v="446" actId="207"/>
          <ac:spMkLst>
            <pc:docMk/>
            <pc:sldMk cId="4022296241" sldId="256"/>
            <ac:spMk id="37" creationId="{562F280E-8304-41B9-80C2-99341920F8FE}"/>
          </ac:spMkLst>
        </pc:spChg>
        <pc:spChg chg="mod">
          <ac:chgData name="Catherine Yeh" userId="46d79ee6-30de-4eca-9d9f-fd272c9e1d3d" providerId="ADAL" clId="{AD302A4C-77D7-4F22-BF39-A34CCD0FD21F}" dt="2022-06-07T21:30:46.873" v="341"/>
          <ac:spMkLst>
            <pc:docMk/>
            <pc:sldMk cId="4022296241" sldId="256"/>
            <ac:spMk id="42" creationId="{09BA4673-F05D-45BA-B9F4-8533B8917BE2}"/>
          </ac:spMkLst>
        </pc:spChg>
        <pc:spChg chg="mod">
          <ac:chgData name="Catherine Yeh" userId="46d79ee6-30de-4eca-9d9f-fd272c9e1d3d" providerId="ADAL" clId="{AD302A4C-77D7-4F22-BF39-A34CCD0FD21F}" dt="2022-06-07T21:30:46.873" v="341"/>
          <ac:spMkLst>
            <pc:docMk/>
            <pc:sldMk cId="4022296241" sldId="256"/>
            <ac:spMk id="44" creationId="{79F13AEE-5C08-4CCA-8B96-926434C74417}"/>
          </ac:spMkLst>
        </pc:spChg>
        <pc:spChg chg="mod">
          <ac:chgData name="Catherine Yeh" userId="46d79ee6-30de-4eca-9d9f-fd272c9e1d3d" providerId="ADAL" clId="{AD302A4C-77D7-4F22-BF39-A34CCD0FD21F}" dt="2022-06-07T21:30:46.873" v="341"/>
          <ac:spMkLst>
            <pc:docMk/>
            <pc:sldMk cId="4022296241" sldId="256"/>
            <ac:spMk id="45" creationId="{BAB37B78-DEDA-4F9A-93B3-699FEA0C2648}"/>
          </ac:spMkLst>
        </pc:spChg>
        <pc:spChg chg="mod">
          <ac:chgData name="Catherine Yeh" userId="46d79ee6-30de-4eca-9d9f-fd272c9e1d3d" providerId="ADAL" clId="{AD302A4C-77D7-4F22-BF39-A34CCD0FD21F}" dt="2022-06-07T21:30:46.873" v="341"/>
          <ac:spMkLst>
            <pc:docMk/>
            <pc:sldMk cId="4022296241" sldId="256"/>
            <ac:spMk id="46" creationId="{B25EB7FB-5BE9-4DD5-B1C0-429A962E6C2F}"/>
          </ac:spMkLst>
        </pc:spChg>
        <pc:spChg chg="mod">
          <ac:chgData name="Catherine Yeh" userId="46d79ee6-30de-4eca-9d9f-fd272c9e1d3d" providerId="ADAL" clId="{AD302A4C-77D7-4F22-BF39-A34CCD0FD21F}" dt="2022-06-07T21:30:46.873" v="341"/>
          <ac:spMkLst>
            <pc:docMk/>
            <pc:sldMk cId="4022296241" sldId="256"/>
            <ac:spMk id="49" creationId="{3ABDB31B-3453-45D0-B637-B0F2DE690314}"/>
          </ac:spMkLst>
        </pc:spChg>
        <pc:spChg chg="mod">
          <ac:chgData name="Catherine Yeh" userId="46d79ee6-30de-4eca-9d9f-fd272c9e1d3d" providerId="ADAL" clId="{AD302A4C-77D7-4F22-BF39-A34CCD0FD21F}" dt="2022-06-07T21:30:46.873" v="341"/>
          <ac:spMkLst>
            <pc:docMk/>
            <pc:sldMk cId="4022296241" sldId="256"/>
            <ac:spMk id="51" creationId="{E7735A5D-4E67-4858-ACD2-A789B6EB64D3}"/>
          </ac:spMkLst>
        </pc:spChg>
        <pc:spChg chg="mod">
          <ac:chgData name="Catherine Yeh" userId="46d79ee6-30de-4eca-9d9f-fd272c9e1d3d" providerId="ADAL" clId="{AD302A4C-77D7-4F22-BF39-A34CCD0FD21F}" dt="2022-06-07T21:30:46.873" v="341"/>
          <ac:spMkLst>
            <pc:docMk/>
            <pc:sldMk cId="4022296241" sldId="256"/>
            <ac:spMk id="52" creationId="{795C5849-4DC1-47FE-9569-9EE70BEC6078}"/>
          </ac:spMkLst>
        </pc:spChg>
        <pc:spChg chg="mod">
          <ac:chgData name="Catherine Yeh" userId="46d79ee6-30de-4eca-9d9f-fd272c9e1d3d" providerId="ADAL" clId="{AD302A4C-77D7-4F22-BF39-A34CCD0FD21F}" dt="2022-06-07T21:31:25.943" v="343"/>
          <ac:spMkLst>
            <pc:docMk/>
            <pc:sldMk cId="4022296241" sldId="256"/>
            <ac:spMk id="61" creationId="{9C36892B-E790-46F9-A482-40C36DF1F674}"/>
          </ac:spMkLst>
        </pc:spChg>
        <pc:spChg chg="mod">
          <ac:chgData name="Catherine Yeh" userId="46d79ee6-30de-4eca-9d9f-fd272c9e1d3d" providerId="ADAL" clId="{AD302A4C-77D7-4F22-BF39-A34CCD0FD21F}" dt="2022-06-07T21:31:25.943" v="343"/>
          <ac:spMkLst>
            <pc:docMk/>
            <pc:sldMk cId="4022296241" sldId="256"/>
            <ac:spMk id="63" creationId="{DEC52CF8-756E-47B7-8AD5-380BDFA09C73}"/>
          </ac:spMkLst>
        </pc:spChg>
        <pc:spChg chg="mod">
          <ac:chgData name="Catherine Yeh" userId="46d79ee6-30de-4eca-9d9f-fd272c9e1d3d" providerId="ADAL" clId="{AD302A4C-77D7-4F22-BF39-A34CCD0FD21F}" dt="2022-06-07T21:31:25.943" v="343"/>
          <ac:spMkLst>
            <pc:docMk/>
            <pc:sldMk cId="4022296241" sldId="256"/>
            <ac:spMk id="64" creationId="{499E3845-7D0A-4F15-A3E5-993CDF067012}"/>
          </ac:spMkLst>
        </pc:spChg>
        <pc:spChg chg="mod">
          <ac:chgData name="Catherine Yeh" userId="46d79ee6-30de-4eca-9d9f-fd272c9e1d3d" providerId="ADAL" clId="{AD302A4C-77D7-4F22-BF39-A34CCD0FD21F}" dt="2022-06-07T21:31:25.943" v="343"/>
          <ac:spMkLst>
            <pc:docMk/>
            <pc:sldMk cId="4022296241" sldId="256"/>
            <ac:spMk id="65" creationId="{5120CBE5-59B2-4A6E-A20D-C9D04EA4DB54}"/>
          </ac:spMkLst>
        </pc:spChg>
        <pc:spChg chg="mod">
          <ac:chgData name="Catherine Yeh" userId="46d79ee6-30de-4eca-9d9f-fd272c9e1d3d" providerId="ADAL" clId="{AD302A4C-77D7-4F22-BF39-A34CCD0FD21F}" dt="2022-06-07T21:31:25.943" v="343"/>
          <ac:spMkLst>
            <pc:docMk/>
            <pc:sldMk cId="4022296241" sldId="256"/>
            <ac:spMk id="68" creationId="{A17C4F90-97BF-40E1-A1F8-138E0C9B4072}"/>
          </ac:spMkLst>
        </pc:spChg>
        <pc:spChg chg="mod">
          <ac:chgData name="Catherine Yeh" userId="46d79ee6-30de-4eca-9d9f-fd272c9e1d3d" providerId="ADAL" clId="{AD302A4C-77D7-4F22-BF39-A34CCD0FD21F}" dt="2022-06-07T21:31:25.943" v="343"/>
          <ac:spMkLst>
            <pc:docMk/>
            <pc:sldMk cId="4022296241" sldId="256"/>
            <ac:spMk id="70" creationId="{3521B05F-F414-4D06-BD1B-ACA8FFF0F19B}"/>
          </ac:spMkLst>
        </pc:spChg>
        <pc:spChg chg="mod">
          <ac:chgData name="Catherine Yeh" userId="46d79ee6-30de-4eca-9d9f-fd272c9e1d3d" providerId="ADAL" clId="{AD302A4C-77D7-4F22-BF39-A34CCD0FD21F}" dt="2022-06-07T21:31:25.943" v="343"/>
          <ac:spMkLst>
            <pc:docMk/>
            <pc:sldMk cId="4022296241" sldId="256"/>
            <ac:spMk id="71" creationId="{37255F6B-668F-4246-AC97-9AD35B33A443}"/>
          </ac:spMkLst>
        </pc:spChg>
        <pc:spChg chg="add mod">
          <ac:chgData name="Catherine Yeh" userId="46d79ee6-30de-4eca-9d9f-fd272c9e1d3d" providerId="ADAL" clId="{AD302A4C-77D7-4F22-BF39-A34CCD0FD21F}" dt="2022-06-07T21:37:25.019" v="457" actId="207"/>
          <ac:spMkLst>
            <pc:docMk/>
            <pc:sldMk cId="4022296241" sldId="256"/>
            <ac:spMk id="81" creationId="{368E4A8A-D6AD-4EF2-BBA3-7C15FB3AAFC8}"/>
          </ac:spMkLst>
        </pc:spChg>
        <pc:spChg chg="mod">
          <ac:chgData name="Catherine Yeh" userId="46d79ee6-30de-4eca-9d9f-fd272c9e1d3d" providerId="ADAL" clId="{AD302A4C-77D7-4F22-BF39-A34CCD0FD21F}" dt="2022-06-07T21:34:47.923" v="393"/>
          <ac:spMkLst>
            <pc:docMk/>
            <pc:sldMk cId="4022296241" sldId="256"/>
            <ac:spMk id="85" creationId="{F0F36177-1E55-477E-8164-F5C371F682E3}"/>
          </ac:spMkLst>
        </pc:spChg>
        <pc:spChg chg="mod">
          <ac:chgData name="Catherine Yeh" userId="46d79ee6-30de-4eca-9d9f-fd272c9e1d3d" providerId="ADAL" clId="{AD302A4C-77D7-4F22-BF39-A34CCD0FD21F}" dt="2022-06-07T21:34:47.923" v="393"/>
          <ac:spMkLst>
            <pc:docMk/>
            <pc:sldMk cId="4022296241" sldId="256"/>
            <ac:spMk id="86" creationId="{CBDDFBBE-E050-4FC3-928D-5EB1E12360FB}"/>
          </ac:spMkLst>
        </pc:spChg>
        <pc:spChg chg="mod">
          <ac:chgData name="Catherine Yeh" userId="46d79ee6-30de-4eca-9d9f-fd272c9e1d3d" providerId="ADAL" clId="{AD302A4C-77D7-4F22-BF39-A34CCD0FD21F}" dt="2022-06-07T21:35:06.416" v="411" actId="20577"/>
          <ac:spMkLst>
            <pc:docMk/>
            <pc:sldMk cId="4022296241" sldId="256"/>
            <ac:spMk id="88" creationId="{3EDA8179-5C53-49DA-A51A-8F1DDD0300C1}"/>
          </ac:spMkLst>
        </pc:spChg>
        <pc:spChg chg="mod">
          <ac:chgData name="Catherine Yeh" userId="46d79ee6-30de-4eca-9d9f-fd272c9e1d3d" providerId="ADAL" clId="{AD302A4C-77D7-4F22-BF39-A34CCD0FD21F}" dt="2022-06-07T21:38:10.856" v="484" actId="20577"/>
          <ac:spMkLst>
            <pc:docMk/>
            <pc:sldMk cId="4022296241" sldId="256"/>
            <ac:spMk id="89" creationId="{06D2F3D2-5974-4805-A212-5F7FE48F4FED}"/>
          </ac:spMkLst>
        </pc:spChg>
        <pc:spChg chg="mod">
          <ac:chgData name="Catherine Yeh" userId="46d79ee6-30de-4eca-9d9f-fd272c9e1d3d" providerId="ADAL" clId="{AD302A4C-77D7-4F22-BF39-A34CCD0FD21F}" dt="2022-06-07T21:34:47.923" v="393"/>
          <ac:spMkLst>
            <pc:docMk/>
            <pc:sldMk cId="4022296241" sldId="256"/>
            <ac:spMk id="90" creationId="{9A04C5FE-F531-47A5-94C6-3D6F3E14BCE9}"/>
          </ac:spMkLst>
        </pc:spChg>
        <pc:spChg chg="mod">
          <ac:chgData name="Catherine Yeh" userId="46d79ee6-30de-4eca-9d9f-fd272c9e1d3d" providerId="ADAL" clId="{AD302A4C-77D7-4F22-BF39-A34CCD0FD21F}" dt="2022-06-07T21:34:47.923" v="393"/>
          <ac:spMkLst>
            <pc:docMk/>
            <pc:sldMk cId="4022296241" sldId="256"/>
            <ac:spMk id="93" creationId="{5E851F0F-51A6-497A-94D7-9C3BF89D27E1}"/>
          </ac:spMkLst>
        </pc:spChg>
        <pc:spChg chg="mod">
          <ac:chgData name="Catherine Yeh" userId="46d79ee6-30de-4eca-9d9f-fd272c9e1d3d" providerId="ADAL" clId="{AD302A4C-77D7-4F22-BF39-A34CCD0FD21F}" dt="2022-06-07T21:34:47.923" v="393"/>
          <ac:spMkLst>
            <pc:docMk/>
            <pc:sldMk cId="4022296241" sldId="256"/>
            <ac:spMk id="95" creationId="{B2A1EFD8-9E34-44B2-9B50-A3AF3AFDF532}"/>
          </ac:spMkLst>
        </pc:spChg>
        <pc:spChg chg="mod">
          <ac:chgData name="Catherine Yeh" userId="46d79ee6-30de-4eca-9d9f-fd272c9e1d3d" providerId="ADAL" clId="{AD302A4C-77D7-4F22-BF39-A34CCD0FD21F}" dt="2022-06-07T21:34:47.923" v="393"/>
          <ac:spMkLst>
            <pc:docMk/>
            <pc:sldMk cId="4022296241" sldId="256"/>
            <ac:spMk id="96" creationId="{92ED9925-397B-42E0-83DF-302945288642}"/>
          </ac:spMkLst>
        </pc:spChg>
        <pc:spChg chg="mod">
          <ac:chgData name="Catherine Yeh" userId="46d79ee6-30de-4eca-9d9f-fd272c9e1d3d" providerId="ADAL" clId="{AD302A4C-77D7-4F22-BF39-A34CCD0FD21F}" dt="2022-06-07T23:38:01.884" v="1519" actId="14826"/>
          <ac:spMkLst>
            <pc:docMk/>
            <pc:sldMk cId="4022296241" sldId="256"/>
            <ac:spMk id="107" creationId="{90ACBDC7-A1DF-4990-8BE4-F4AAAACC28BA}"/>
          </ac:spMkLst>
        </pc:spChg>
        <pc:spChg chg="mod">
          <ac:chgData name="Catherine Yeh" userId="46d79ee6-30de-4eca-9d9f-fd272c9e1d3d" providerId="ADAL" clId="{AD302A4C-77D7-4F22-BF39-A34CCD0FD21F}" dt="2022-06-07T23:38:01.884" v="1519" actId="14826"/>
          <ac:spMkLst>
            <pc:docMk/>
            <pc:sldMk cId="4022296241" sldId="256"/>
            <ac:spMk id="108" creationId="{79316D9C-4919-465B-8C97-818D36556BDA}"/>
          </ac:spMkLst>
        </pc:spChg>
        <pc:spChg chg="mod">
          <ac:chgData name="Catherine Yeh" userId="46d79ee6-30de-4eca-9d9f-fd272c9e1d3d" providerId="ADAL" clId="{AD302A4C-77D7-4F22-BF39-A34CCD0FD21F}" dt="2022-06-07T23:38:01.884" v="1519" actId="14826"/>
          <ac:spMkLst>
            <pc:docMk/>
            <pc:sldMk cId="4022296241" sldId="256"/>
            <ac:spMk id="110" creationId="{1715D963-0A46-475E-AE5F-B906F4A09439}"/>
          </ac:spMkLst>
        </pc:spChg>
        <pc:spChg chg="mod">
          <ac:chgData name="Catherine Yeh" userId="46d79ee6-30de-4eca-9d9f-fd272c9e1d3d" providerId="ADAL" clId="{AD302A4C-77D7-4F22-BF39-A34CCD0FD21F}" dt="2022-06-07T23:38:01.884" v="1519" actId="14826"/>
          <ac:spMkLst>
            <pc:docMk/>
            <pc:sldMk cId="4022296241" sldId="256"/>
            <ac:spMk id="111" creationId="{5928F43A-61B3-433E-A1C4-2412AF18297B}"/>
          </ac:spMkLst>
        </pc:spChg>
        <pc:spChg chg="mod">
          <ac:chgData name="Catherine Yeh" userId="46d79ee6-30de-4eca-9d9f-fd272c9e1d3d" providerId="ADAL" clId="{AD302A4C-77D7-4F22-BF39-A34CCD0FD21F}" dt="2022-06-07T23:38:01.884" v="1519" actId="14826"/>
          <ac:spMkLst>
            <pc:docMk/>
            <pc:sldMk cId="4022296241" sldId="256"/>
            <ac:spMk id="112" creationId="{E29AFF55-B883-4125-B53D-3010F0E0B500}"/>
          </ac:spMkLst>
        </pc:spChg>
        <pc:spChg chg="mod">
          <ac:chgData name="Catherine Yeh" userId="46d79ee6-30de-4eca-9d9f-fd272c9e1d3d" providerId="ADAL" clId="{AD302A4C-77D7-4F22-BF39-A34CCD0FD21F}" dt="2022-06-07T23:38:01.884" v="1519" actId="14826"/>
          <ac:spMkLst>
            <pc:docMk/>
            <pc:sldMk cId="4022296241" sldId="256"/>
            <ac:spMk id="115" creationId="{9B0DF862-6944-46D0-B1C4-9CB31A4F961A}"/>
          </ac:spMkLst>
        </pc:spChg>
        <pc:spChg chg="mod">
          <ac:chgData name="Catherine Yeh" userId="46d79ee6-30de-4eca-9d9f-fd272c9e1d3d" providerId="ADAL" clId="{AD302A4C-77D7-4F22-BF39-A34CCD0FD21F}" dt="2022-06-07T23:38:01.884" v="1519" actId="14826"/>
          <ac:spMkLst>
            <pc:docMk/>
            <pc:sldMk cId="4022296241" sldId="256"/>
            <ac:spMk id="117" creationId="{0E5219D7-FDA4-4F5C-AD5F-BC757FB290B4}"/>
          </ac:spMkLst>
        </pc:spChg>
        <pc:spChg chg="mod">
          <ac:chgData name="Catherine Yeh" userId="46d79ee6-30de-4eca-9d9f-fd272c9e1d3d" providerId="ADAL" clId="{AD302A4C-77D7-4F22-BF39-A34CCD0FD21F}" dt="2022-06-07T23:38:01.884" v="1519" actId="14826"/>
          <ac:spMkLst>
            <pc:docMk/>
            <pc:sldMk cId="4022296241" sldId="256"/>
            <ac:spMk id="118" creationId="{BC04F5C8-BE3D-412F-814F-41DC0DE603D6}"/>
          </ac:spMkLst>
        </pc:spChg>
        <pc:spChg chg="add mod">
          <ac:chgData name="Catherine Yeh" userId="46d79ee6-30de-4eca-9d9f-fd272c9e1d3d" providerId="ADAL" clId="{AD302A4C-77D7-4F22-BF39-A34CCD0FD21F}" dt="2022-06-07T23:38:01.884" v="1519" actId="14826"/>
          <ac:spMkLst>
            <pc:docMk/>
            <pc:sldMk cId="4022296241" sldId="256"/>
            <ac:spMk id="126" creationId="{20DD771C-0DD7-4ED4-BA19-90E612528C49}"/>
          </ac:spMkLst>
        </pc:spChg>
        <pc:spChg chg="mod">
          <ac:chgData name="Catherine Yeh" userId="46d79ee6-30de-4eca-9d9f-fd272c9e1d3d" providerId="ADAL" clId="{AD302A4C-77D7-4F22-BF39-A34CCD0FD21F}" dt="2022-06-07T22:17:29.096" v="946" actId="207"/>
          <ac:spMkLst>
            <pc:docMk/>
            <pc:sldMk cId="4022296241" sldId="256"/>
            <ac:spMk id="130" creationId="{4511EEE6-0F07-41DF-A87F-23B1E52084B2}"/>
          </ac:spMkLst>
        </pc:spChg>
        <pc:spChg chg="mod">
          <ac:chgData name="Catherine Yeh" userId="46d79ee6-30de-4eca-9d9f-fd272c9e1d3d" providerId="ADAL" clId="{AD302A4C-77D7-4F22-BF39-A34CCD0FD21F}" dt="2022-06-07T22:02:38.435" v="774"/>
          <ac:spMkLst>
            <pc:docMk/>
            <pc:sldMk cId="4022296241" sldId="256"/>
            <ac:spMk id="132" creationId="{8ADB3517-860C-4557-8B95-9C65507B2FE6}"/>
          </ac:spMkLst>
        </pc:spChg>
        <pc:spChg chg="mod">
          <ac:chgData name="Catherine Yeh" userId="46d79ee6-30de-4eca-9d9f-fd272c9e1d3d" providerId="ADAL" clId="{AD302A4C-77D7-4F22-BF39-A34CCD0FD21F}" dt="2022-06-07T22:17:20.038" v="945" actId="207"/>
          <ac:spMkLst>
            <pc:docMk/>
            <pc:sldMk cId="4022296241" sldId="256"/>
            <ac:spMk id="133" creationId="{6F6DBC2B-D86D-418A-BB6A-980CAD718D0A}"/>
          </ac:spMkLst>
        </pc:spChg>
        <pc:spChg chg="mod">
          <ac:chgData name="Catherine Yeh" userId="46d79ee6-30de-4eca-9d9f-fd272c9e1d3d" providerId="ADAL" clId="{AD302A4C-77D7-4F22-BF39-A34CCD0FD21F}" dt="2022-06-07T22:13:38.391" v="789" actId="20577"/>
          <ac:spMkLst>
            <pc:docMk/>
            <pc:sldMk cId="4022296241" sldId="256"/>
            <ac:spMk id="135" creationId="{A6BF8C50-C3FF-49D4-9678-B64BAEAC2C7F}"/>
          </ac:spMkLst>
        </pc:spChg>
        <pc:spChg chg="mod">
          <ac:chgData name="Catherine Yeh" userId="46d79ee6-30de-4eca-9d9f-fd272c9e1d3d" providerId="ADAL" clId="{AD302A4C-77D7-4F22-BF39-A34CCD0FD21F}" dt="2022-06-07T22:13:47.969" v="838" actId="20577"/>
          <ac:spMkLst>
            <pc:docMk/>
            <pc:sldMk cId="4022296241" sldId="256"/>
            <ac:spMk id="136" creationId="{D7B4351E-5F34-4BEE-9283-2EDA6B4BE126}"/>
          </ac:spMkLst>
        </pc:spChg>
        <pc:spChg chg="mod">
          <ac:chgData name="Catherine Yeh" userId="46d79ee6-30de-4eca-9d9f-fd272c9e1d3d" providerId="ADAL" clId="{AD302A4C-77D7-4F22-BF39-A34CCD0FD21F}" dt="2022-06-07T22:17:29.096" v="946" actId="207"/>
          <ac:spMkLst>
            <pc:docMk/>
            <pc:sldMk cId="4022296241" sldId="256"/>
            <ac:spMk id="137" creationId="{8951B414-D19B-4A85-8A98-4DEAE5EDA848}"/>
          </ac:spMkLst>
        </pc:spChg>
        <pc:spChg chg="mod">
          <ac:chgData name="Catherine Yeh" userId="46d79ee6-30de-4eca-9d9f-fd272c9e1d3d" providerId="ADAL" clId="{AD302A4C-77D7-4F22-BF39-A34CCD0FD21F}" dt="2022-06-07T22:02:38.435" v="774"/>
          <ac:spMkLst>
            <pc:docMk/>
            <pc:sldMk cId="4022296241" sldId="256"/>
            <ac:spMk id="140" creationId="{9808E37E-9817-470F-A3CE-58870CFA24CB}"/>
          </ac:spMkLst>
        </pc:spChg>
        <pc:spChg chg="mod">
          <ac:chgData name="Catherine Yeh" userId="46d79ee6-30de-4eca-9d9f-fd272c9e1d3d" providerId="ADAL" clId="{AD302A4C-77D7-4F22-BF39-A34CCD0FD21F}" dt="2022-06-07T22:14:27.487" v="898" actId="207"/>
          <ac:spMkLst>
            <pc:docMk/>
            <pc:sldMk cId="4022296241" sldId="256"/>
            <ac:spMk id="142" creationId="{8B69C4DD-C9EC-4774-9C21-AB597A44E4BD}"/>
          </ac:spMkLst>
        </pc:spChg>
        <pc:spChg chg="mod">
          <ac:chgData name="Catherine Yeh" userId="46d79ee6-30de-4eca-9d9f-fd272c9e1d3d" providerId="ADAL" clId="{AD302A4C-77D7-4F22-BF39-A34CCD0FD21F}" dt="2022-06-07T22:18:59.402" v="953" actId="207"/>
          <ac:spMkLst>
            <pc:docMk/>
            <pc:sldMk cId="4022296241" sldId="256"/>
            <ac:spMk id="143" creationId="{1CA9D191-14A1-406D-BD48-8220855877A6}"/>
          </ac:spMkLst>
        </pc:spChg>
        <pc:spChg chg="add mod">
          <ac:chgData name="Catherine Yeh" userId="46d79ee6-30de-4eca-9d9f-fd272c9e1d3d" providerId="ADAL" clId="{AD302A4C-77D7-4F22-BF39-A34CCD0FD21F}" dt="2022-06-07T22:17:33.708" v="947" actId="2085"/>
          <ac:spMkLst>
            <pc:docMk/>
            <pc:sldMk cId="4022296241" sldId="256"/>
            <ac:spMk id="151" creationId="{840A5344-509E-449A-B1E1-F0BCFF6CB7A6}"/>
          </ac:spMkLst>
        </pc:spChg>
        <pc:spChg chg="add mod">
          <ac:chgData name="Catherine Yeh" userId="46d79ee6-30de-4eca-9d9f-fd272c9e1d3d" providerId="ADAL" clId="{AD302A4C-77D7-4F22-BF39-A34CCD0FD21F}" dt="2022-06-07T22:58:42.077" v="1017" actId="207"/>
          <ac:spMkLst>
            <pc:docMk/>
            <pc:sldMk cId="4022296241" sldId="256"/>
            <ac:spMk id="160" creationId="{5C5E1523-A8D4-4B15-B8FF-5FE5D29A5682}"/>
          </ac:spMkLst>
        </pc:spChg>
        <pc:grpChg chg="add mod">
          <ac:chgData name="Catherine Yeh" userId="46d79ee6-30de-4eca-9d9f-fd272c9e1d3d" providerId="ADAL" clId="{AD302A4C-77D7-4F22-BF39-A34CCD0FD21F}" dt="2022-06-07T20:40:19.038" v="24" actId="14826"/>
          <ac:grpSpMkLst>
            <pc:docMk/>
            <pc:sldMk cId="4022296241" sldId="256"/>
            <ac:grpSpMk id="14" creationId="{8CCC1716-9AFF-4F23-9D41-47A5AB313649}"/>
          </ac:grpSpMkLst>
        </pc:grpChg>
        <pc:grpChg chg="add mod">
          <ac:chgData name="Catherine Yeh" userId="46d79ee6-30de-4eca-9d9f-fd272c9e1d3d" providerId="ADAL" clId="{AD302A4C-77D7-4F22-BF39-A34CCD0FD21F}" dt="2022-06-07T20:40:08.962" v="23" actId="14826"/>
          <ac:grpSpMkLst>
            <pc:docMk/>
            <pc:sldMk cId="4022296241" sldId="256"/>
            <ac:grpSpMk id="17" creationId="{FDC81DEE-C97B-4399-8709-BDBDB6788CDC}"/>
          </ac:grpSpMkLst>
        </pc:grpChg>
        <pc:grpChg chg="add mod">
          <ac:chgData name="Catherine Yeh" userId="46d79ee6-30de-4eca-9d9f-fd272c9e1d3d" providerId="ADAL" clId="{AD302A4C-77D7-4F22-BF39-A34CCD0FD21F}" dt="2022-06-07T21:30:40.842" v="340" actId="164"/>
          <ac:grpSpMkLst>
            <pc:docMk/>
            <pc:sldMk cId="4022296241" sldId="256"/>
            <ac:grpSpMk id="33" creationId="{14C35389-F2AB-4B5F-AAEA-76B0226D915A}"/>
          </ac:grpSpMkLst>
        </pc:grpChg>
        <pc:grpChg chg="add mod">
          <ac:chgData name="Catherine Yeh" userId="46d79ee6-30de-4eca-9d9f-fd272c9e1d3d" providerId="ADAL" clId="{AD302A4C-77D7-4F22-BF39-A34CCD0FD21F}" dt="2022-06-07T21:30:40.842" v="340" actId="164"/>
          <ac:grpSpMkLst>
            <pc:docMk/>
            <pc:sldMk cId="4022296241" sldId="256"/>
            <ac:grpSpMk id="36" creationId="{DEE3C594-6574-4F9E-9120-7E4A33A67BB5}"/>
          </ac:grpSpMkLst>
        </pc:grpChg>
        <pc:grpChg chg="add mod">
          <ac:chgData name="Catherine Yeh" userId="46d79ee6-30de-4eca-9d9f-fd272c9e1d3d" providerId="ADAL" clId="{AD302A4C-77D7-4F22-BF39-A34CCD0FD21F}" dt="2022-06-07T21:34:46.214" v="392" actId="164"/>
          <ac:grpSpMkLst>
            <pc:docMk/>
            <pc:sldMk cId="4022296241" sldId="256"/>
            <ac:grpSpMk id="40" creationId="{551FC8DB-DE7A-455C-890E-1F8FA8D6EE2E}"/>
          </ac:grpSpMkLst>
        </pc:grpChg>
        <pc:grpChg chg="add del mod">
          <ac:chgData name="Catherine Yeh" userId="46d79ee6-30de-4eca-9d9f-fd272c9e1d3d" providerId="ADAL" clId="{AD302A4C-77D7-4F22-BF39-A34CCD0FD21F}" dt="2022-06-07T21:32:15.370" v="347" actId="478"/>
          <ac:grpSpMkLst>
            <pc:docMk/>
            <pc:sldMk cId="4022296241" sldId="256"/>
            <ac:grpSpMk id="41" creationId="{8113C599-C877-4A4F-9A28-C3E2D5054217}"/>
          </ac:grpSpMkLst>
        </pc:grpChg>
        <pc:grpChg chg="mod">
          <ac:chgData name="Catherine Yeh" userId="46d79ee6-30de-4eca-9d9f-fd272c9e1d3d" providerId="ADAL" clId="{AD302A4C-77D7-4F22-BF39-A34CCD0FD21F}" dt="2022-06-07T21:30:46.873" v="341"/>
          <ac:grpSpMkLst>
            <pc:docMk/>
            <pc:sldMk cId="4022296241" sldId="256"/>
            <ac:grpSpMk id="47" creationId="{2CA2E3A4-DE14-4420-946D-16A598BD7EEB}"/>
          </ac:grpSpMkLst>
        </pc:grpChg>
        <pc:grpChg chg="mod">
          <ac:chgData name="Catherine Yeh" userId="46d79ee6-30de-4eca-9d9f-fd272c9e1d3d" providerId="ADAL" clId="{AD302A4C-77D7-4F22-BF39-A34CCD0FD21F}" dt="2022-06-07T21:30:46.873" v="341"/>
          <ac:grpSpMkLst>
            <pc:docMk/>
            <pc:sldMk cId="4022296241" sldId="256"/>
            <ac:grpSpMk id="48" creationId="{44EBC95D-DD0C-48A2-94EB-CEC646F22432}"/>
          </ac:grpSpMkLst>
        </pc:grpChg>
        <pc:grpChg chg="add del mod">
          <ac:chgData name="Catherine Yeh" userId="46d79ee6-30de-4eca-9d9f-fd272c9e1d3d" providerId="ADAL" clId="{AD302A4C-77D7-4F22-BF39-A34CCD0FD21F}" dt="2022-06-07T21:32:15.370" v="347" actId="478"/>
          <ac:grpSpMkLst>
            <pc:docMk/>
            <pc:sldMk cId="4022296241" sldId="256"/>
            <ac:grpSpMk id="60" creationId="{D07F779E-2337-4799-9AA0-1645CC0A78E0}"/>
          </ac:grpSpMkLst>
        </pc:grpChg>
        <pc:grpChg chg="mod">
          <ac:chgData name="Catherine Yeh" userId="46d79ee6-30de-4eca-9d9f-fd272c9e1d3d" providerId="ADAL" clId="{AD302A4C-77D7-4F22-BF39-A34CCD0FD21F}" dt="2022-06-07T21:31:25.943" v="343"/>
          <ac:grpSpMkLst>
            <pc:docMk/>
            <pc:sldMk cId="4022296241" sldId="256"/>
            <ac:grpSpMk id="66" creationId="{6079CDAC-CC6A-4A1F-925D-BCA85D58EAA0}"/>
          </ac:grpSpMkLst>
        </pc:grpChg>
        <pc:grpChg chg="mod">
          <ac:chgData name="Catherine Yeh" userId="46d79ee6-30de-4eca-9d9f-fd272c9e1d3d" providerId="ADAL" clId="{AD302A4C-77D7-4F22-BF39-A34CCD0FD21F}" dt="2022-06-07T21:31:25.943" v="343"/>
          <ac:grpSpMkLst>
            <pc:docMk/>
            <pc:sldMk cId="4022296241" sldId="256"/>
            <ac:grpSpMk id="67" creationId="{309E9181-C8D5-4A60-9CE3-CC4F2FE8AA87}"/>
          </ac:grpSpMkLst>
        </pc:grpChg>
        <pc:grpChg chg="add mod">
          <ac:chgData name="Catherine Yeh" userId="46d79ee6-30de-4eca-9d9f-fd272c9e1d3d" providerId="ADAL" clId="{AD302A4C-77D7-4F22-BF39-A34CCD0FD21F}" dt="2022-06-07T21:54:58.643" v="543" actId="1076"/>
          <ac:grpSpMkLst>
            <pc:docMk/>
            <pc:sldMk cId="4022296241" sldId="256"/>
            <ac:grpSpMk id="82" creationId="{EFA85DCF-8152-4957-9A20-6A1A3473D144}"/>
          </ac:grpSpMkLst>
        </pc:grpChg>
        <pc:grpChg chg="add mod">
          <ac:chgData name="Catherine Yeh" userId="46d79ee6-30de-4eca-9d9f-fd272c9e1d3d" providerId="ADAL" clId="{AD302A4C-77D7-4F22-BF39-A34CCD0FD21F}" dt="2022-06-07T22:03:00.483" v="778" actId="408"/>
          <ac:grpSpMkLst>
            <pc:docMk/>
            <pc:sldMk cId="4022296241" sldId="256"/>
            <ac:grpSpMk id="83" creationId="{5AD1C3EE-A086-4C12-AE23-466CAD66A361}"/>
          </ac:grpSpMkLst>
        </pc:grpChg>
        <pc:grpChg chg="mod">
          <ac:chgData name="Catherine Yeh" userId="46d79ee6-30de-4eca-9d9f-fd272c9e1d3d" providerId="ADAL" clId="{AD302A4C-77D7-4F22-BF39-A34CCD0FD21F}" dt="2022-06-07T21:34:47.923" v="393"/>
          <ac:grpSpMkLst>
            <pc:docMk/>
            <pc:sldMk cId="4022296241" sldId="256"/>
            <ac:grpSpMk id="84" creationId="{88A27D27-FF38-4746-8548-9FB828413820}"/>
          </ac:grpSpMkLst>
        </pc:grpChg>
        <pc:grpChg chg="mod">
          <ac:chgData name="Catherine Yeh" userId="46d79ee6-30de-4eca-9d9f-fd272c9e1d3d" providerId="ADAL" clId="{AD302A4C-77D7-4F22-BF39-A34CCD0FD21F}" dt="2022-06-07T21:34:47.923" v="393"/>
          <ac:grpSpMkLst>
            <pc:docMk/>
            <pc:sldMk cId="4022296241" sldId="256"/>
            <ac:grpSpMk id="91" creationId="{82406694-DEA2-4D0A-BA8B-386F2032924B}"/>
          </ac:grpSpMkLst>
        </pc:grpChg>
        <pc:grpChg chg="mod">
          <ac:chgData name="Catherine Yeh" userId="46d79ee6-30de-4eca-9d9f-fd272c9e1d3d" providerId="ADAL" clId="{AD302A4C-77D7-4F22-BF39-A34CCD0FD21F}" dt="2022-06-07T21:34:47.923" v="393"/>
          <ac:grpSpMkLst>
            <pc:docMk/>
            <pc:sldMk cId="4022296241" sldId="256"/>
            <ac:grpSpMk id="92" creationId="{DC9AA43C-9D56-4A53-9E17-CD874BB6F99E}"/>
          </ac:grpSpMkLst>
        </pc:grpChg>
        <pc:grpChg chg="add mod">
          <ac:chgData name="Catherine Yeh" userId="46d79ee6-30de-4eca-9d9f-fd272c9e1d3d" providerId="ADAL" clId="{AD302A4C-77D7-4F22-BF39-A34CCD0FD21F}" dt="2022-06-07T23:38:01.884" v="1519" actId="14826"/>
          <ac:grpSpMkLst>
            <pc:docMk/>
            <pc:sldMk cId="4022296241" sldId="256"/>
            <ac:grpSpMk id="104" creationId="{75A86353-FA95-4BAF-8A9D-EF219B8B722E}"/>
          </ac:grpSpMkLst>
        </pc:grpChg>
        <pc:grpChg chg="add mod">
          <ac:chgData name="Catherine Yeh" userId="46d79ee6-30de-4eca-9d9f-fd272c9e1d3d" providerId="ADAL" clId="{AD302A4C-77D7-4F22-BF39-A34CCD0FD21F}" dt="2022-06-07T23:38:01.884" v="1519" actId="14826"/>
          <ac:grpSpMkLst>
            <pc:docMk/>
            <pc:sldMk cId="4022296241" sldId="256"/>
            <ac:grpSpMk id="105" creationId="{C2EF55A4-3064-4EB3-84D3-AE8F5E8FC458}"/>
          </ac:grpSpMkLst>
        </pc:grpChg>
        <pc:grpChg chg="mod">
          <ac:chgData name="Catherine Yeh" userId="46d79ee6-30de-4eca-9d9f-fd272c9e1d3d" providerId="ADAL" clId="{AD302A4C-77D7-4F22-BF39-A34CCD0FD21F}" dt="2022-06-07T23:38:01.884" v="1519" actId="14826"/>
          <ac:grpSpMkLst>
            <pc:docMk/>
            <pc:sldMk cId="4022296241" sldId="256"/>
            <ac:grpSpMk id="106" creationId="{1B9F33C9-B192-4DF7-94F3-4F209F55AC7B}"/>
          </ac:grpSpMkLst>
        </pc:grpChg>
        <pc:grpChg chg="mod">
          <ac:chgData name="Catherine Yeh" userId="46d79ee6-30de-4eca-9d9f-fd272c9e1d3d" providerId="ADAL" clId="{AD302A4C-77D7-4F22-BF39-A34CCD0FD21F}" dt="2022-06-07T23:38:01.884" v="1519" actId="14826"/>
          <ac:grpSpMkLst>
            <pc:docMk/>
            <pc:sldMk cId="4022296241" sldId="256"/>
            <ac:grpSpMk id="113" creationId="{7E7AA589-644B-45DF-9C5B-88E2EF4F07DF}"/>
          </ac:grpSpMkLst>
        </pc:grpChg>
        <pc:grpChg chg="mod">
          <ac:chgData name="Catherine Yeh" userId="46d79ee6-30de-4eca-9d9f-fd272c9e1d3d" providerId="ADAL" clId="{AD302A4C-77D7-4F22-BF39-A34CCD0FD21F}" dt="2022-06-07T23:38:01.884" v="1519" actId="14826"/>
          <ac:grpSpMkLst>
            <pc:docMk/>
            <pc:sldMk cId="4022296241" sldId="256"/>
            <ac:grpSpMk id="114" creationId="{01402C1D-4783-4C20-942C-66346CBEA8F0}"/>
          </ac:grpSpMkLst>
        </pc:grpChg>
        <pc:grpChg chg="add mod">
          <ac:chgData name="Catherine Yeh" userId="46d79ee6-30de-4eca-9d9f-fd272c9e1d3d" providerId="ADAL" clId="{AD302A4C-77D7-4F22-BF39-A34CCD0FD21F}" dt="2022-06-07T22:16:40.283" v="944" actId="164"/>
          <ac:grpSpMkLst>
            <pc:docMk/>
            <pc:sldMk cId="4022296241" sldId="256"/>
            <ac:grpSpMk id="127" creationId="{5ACB1227-879E-4274-B8B5-07B71D5F89DA}"/>
          </ac:grpSpMkLst>
        </pc:grpChg>
        <pc:grpChg chg="add mod">
          <ac:chgData name="Catherine Yeh" userId="46d79ee6-30de-4eca-9d9f-fd272c9e1d3d" providerId="ADAL" clId="{AD302A4C-77D7-4F22-BF39-A34CCD0FD21F}" dt="2022-06-07T22:16:40.283" v="944" actId="164"/>
          <ac:grpSpMkLst>
            <pc:docMk/>
            <pc:sldMk cId="4022296241" sldId="256"/>
            <ac:grpSpMk id="128" creationId="{805CF2EC-F04C-4478-A3E6-5DD6DDC38F4D}"/>
          </ac:grpSpMkLst>
        </pc:grpChg>
        <pc:grpChg chg="mod">
          <ac:chgData name="Catherine Yeh" userId="46d79ee6-30de-4eca-9d9f-fd272c9e1d3d" providerId="ADAL" clId="{AD302A4C-77D7-4F22-BF39-A34CCD0FD21F}" dt="2022-06-07T22:02:38.435" v="774"/>
          <ac:grpSpMkLst>
            <pc:docMk/>
            <pc:sldMk cId="4022296241" sldId="256"/>
            <ac:grpSpMk id="129" creationId="{1697A783-0001-40F1-ACC4-B46C142B87FE}"/>
          </ac:grpSpMkLst>
        </pc:grpChg>
        <pc:grpChg chg="mod">
          <ac:chgData name="Catherine Yeh" userId="46d79ee6-30de-4eca-9d9f-fd272c9e1d3d" providerId="ADAL" clId="{AD302A4C-77D7-4F22-BF39-A34CCD0FD21F}" dt="2022-06-07T22:02:38.435" v="774"/>
          <ac:grpSpMkLst>
            <pc:docMk/>
            <pc:sldMk cId="4022296241" sldId="256"/>
            <ac:grpSpMk id="131" creationId="{4EE001A7-6A81-43D8-80EE-DC18F1E66B4B}"/>
          </ac:grpSpMkLst>
        </pc:grpChg>
        <pc:grpChg chg="mod">
          <ac:chgData name="Catherine Yeh" userId="46d79ee6-30de-4eca-9d9f-fd272c9e1d3d" providerId="ADAL" clId="{AD302A4C-77D7-4F22-BF39-A34CCD0FD21F}" dt="2022-06-07T22:02:38.435" v="774"/>
          <ac:grpSpMkLst>
            <pc:docMk/>
            <pc:sldMk cId="4022296241" sldId="256"/>
            <ac:grpSpMk id="138" creationId="{1A7E6459-92DE-469D-979F-7F1A29BA3AC9}"/>
          </ac:grpSpMkLst>
        </pc:grpChg>
        <pc:grpChg chg="mod">
          <ac:chgData name="Catherine Yeh" userId="46d79ee6-30de-4eca-9d9f-fd272c9e1d3d" providerId="ADAL" clId="{AD302A4C-77D7-4F22-BF39-A34CCD0FD21F}" dt="2022-06-07T22:02:38.435" v="774"/>
          <ac:grpSpMkLst>
            <pc:docMk/>
            <pc:sldMk cId="4022296241" sldId="256"/>
            <ac:grpSpMk id="139" creationId="{CD50BE8F-1E3F-4C2D-B07F-26FC47A33924}"/>
          </ac:grpSpMkLst>
        </pc:grpChg>
        <pc:picChg chg="add mod">
          <ac:chgData name="Catherine Yeh" userId="46d79ee6-30de-4eca-9d9f-fd272c9e1d3d" providerId="ADAL" clId="{AD302A4C-77D7-4F22-BF39-A34CCD0FD21F}" dt="2022-06-07T20:41:52.760" v="32" actId="207"/>
          <ac:picMkLst>
            <pc:docMk/>
            <pc:sldMk cId="4022296241" sldId="256"/>
            <ac:picMk id="8" creationId="{D9B0C89A-F04C-4753-A1E1-085CE9DACB46}"/>
          </ac:picMkLst>
        </pc:picChg>
        <pc:picChg chg="add mod">
          <ac:chgData name="Catherine Yeh" userId="46d79ee6-30de-4eca-9d9f-fd272c9e1d3d" providerId="ADAL" clId="{AD302A4C-77D7-4F22-BF39-A34CCD0FD21F}" dt="2022-06-07T20:41:55.643" v="33" actId="207"/>
          <ac:picMkLst>
            <pc:docMk/>
            <pc:sldMk cId="4022296241" sldId="256"/>
            <ac:picMk id="11" creationId="{60F048DB-EFC8-44E1-8938-8CCA09238E36}"/>
          </ac:picMkLst>
        </pc:picChg>
        <pc:picChg chg="add mod">
          <ac:chgData name="Catherine Yeh" userId="46d79ee6-30de-4eca-9d9f-fd272c9e1d3d" providerId="ADAL" clId="{AD302A4C-77D7-4F22-BF39-A34CCD0FD21F}" dt="2022-06-07T20:39:12.020" v="19" actId="571"/>
          <ac:picMkLst>
            <pc:docMk/>
            <pc:sldMk cId="4022296241" sldId="256"/>
            <ac:picMk id="15" creationId="{C04F8EBF-12CA-474C-9F24-EB58FB33DA8C}"/>
          </ac:picMkLst>
        </pc:picChg>
        <pc:picChg chg="add mod">
          <ac:chgData name="Catherine Yeh" userId="46d79ee6-30de-4eca-9d9f-fd272c9e1d3d" providerId="ADAL" clId="{AD302A4C-77D7-4F22-BF39-A34CCD0FD21F}" dt="2022-06-07T20:48:11.858" v="120" actId="1076"/>
          <ac:picMkLst>
            <pc:docMk/>
            <pc:sldMk cId="4022296241" sldId="256"/>
            <ac:picMk id="19" creationId="{4CB3C2E5-9F87-42F7-8DE0-31F070F23FF9}"/>
          </ac:picMkLst>
        </pc:picChg>
        <pc:picChg chg="add mod">
          <ac:chgData name="Catherine Yeh" userId="46d79ee6-30de-4eca-9d9f-fd272c9e1d3d" providerId="ADAL" clId="{AD302A4C-77D7-4F22-BF39-A34CCD0FD21F}" dt="2022-06-07T21:36:16.313" v="443" actId="207"/>
          <ac:picMkLst>
            <pc:docMk/>
            <pc:sldMk cId="4022296241" sldId="256"/>
            <ac:picMk id="21" creationId="{4478ED03-F615-4CAA-8B57-845483788AF6}"/>
          </ac:picMkLst>
        </pc:picChg>
        <pc:picChg chg="add mod">
          <ac:chgData name="Catherine Yeh" userId="46d79ee6-30de-4eca-9d9f-fd272c9e1d3d" providerId="ADAL" clId="{AD302A4C-77D7-4F22-BF39-A34CCD0FD21F}" dt="2022-06-07T21:27:03.523" v="297" actId="207"/>
          <ac:picMkLst>
            <pc:docMk/>
            <pc:sldMk cId="4022296241" sldId="256"/>
            <ac:picMk id="26" creationId="{3B1C6525-F5DB-4626-8825-295B0AEE7C3C}"/>
          </ac:picMkLst>
        </pc:picChg>
        <pc:picChg chg="add mod">
          <ac:chgData name="Catherine Yeh" userId="46d79ee6-30de-4eca-9d9f-fd272c9e1d3d" providerId="ADAL" clId="{AD302A4C-77D7-4F22-BF39-A34CCD0FD21F}" dt="2022-06-07T21:27:03.523" v="297" actId="207"/>
          <ac:picMkLst>
            <pc:docMk/>
            <pc:sldMk cId="4022296241" sldId="256"/>
            <ac:picMk id="27" creationId="{08B58CA6-8E01-49B2-B781-C8698F05E5B7}"/>
          </ac:picMkLst>
        </pc:picChg>
        <pc:picChg chg="add mod">
          <ac:chgData name="Catherine Yeh" userId="46d79ee6-30de-4eca-9d9f-fd272c9e1d3d" providerId="ADAL" clId="{AD302A4C-77D7-4F22-BF39-A34CCD0FD21F}" dt="2022-06-07T21:27:03.523" v="297" actId="207"/>
          <ac:picMkLst>
            <pc:docMk/>
            <pc:sldMk cId="4022296241" sldId="256"/>
            <ac:picMk id="28" creationId="{03C1FD30-76C6-4F0E-88BA-AF5F3986A215}"/>
          </ac:picMkLst>
        </pc:picChg>
        <pc:picChg chg="add mod">
          <ac:chgData name="Catherine Yeh" userId="46d79ee6-30de-4eca-9d9f-fd272c9e1d3d" providerId="ADAL" clId="{AD302A4C-77D7-4F22-BF39-A34CCD0FD21F}" dt="2022-06-07T21:27:03.523" v="297" actId="207"/>
          <ac:picMkLst>
            <pc:docMk/>
            <pc:sldMk cId="4022296241" sldId="256"/>
            <ac:picMk id="29" creationId="{47C87AF2-3ACC-4EEE-9D4F-82A6D29BDEC9}"/>
          </ac:picMkLst>
        </pc:picChg>
        <pc:picChg chg="add mod">
          <ac:chgData name="Catherine Yeh" userId="46d79ee6-30de-4eca-9d9f-fd272c9e1d3d" providerId="ADAL" clId="{AD302A4C-77D7-4F22-BF39-A34CCD0FD21F}" dt="2022-06-07T21:27:03.523" v="297" actId="207"/>
          <ac:picMkLst>
            <pc:docMk/>
            <pc:sldMk cId="4022296241" sldId="256"/>
            <ac:picMk id="30" creationId="{DBE1FA03-86A2-4922-A0AE-49082E38B18D}"/>
          </ac:picMkLst>
        </pc:picChg>
        <pc:picChg chg="add mod ord modCrop">
          <ac:chgData name="Catherine Yeh" userId="46d79ee6-30de-4eca-9d9f-fd272c9e1d3d" providerId="ADAL" clId="{AD302A4C-77D7-4F22-BF39-A34CCD0FD21F}" dt="2022-06-07T21:27:20.074" v="298" actId="171"/>
          <ac:picMkLst>
            <pc:docMk/>
            <pc:sldMk cId="4022296241" sldId="256"/>
            <ac:picMk id="31" creationId="{C5E88198-4BA6-4EE6-9E88-00F783B65E6D}"/>
          </ac:picMkLst>
        </pc:picChg>
        <pc:picChg chg="add mod ord modCrop">
          <ac:chgData name="Catherine Yeh" userId="46d79ee6-30de-4eca-9d9f-fd272c9e1d3d" providerId="ADAL" clId="{AD302A4C-77D7-4F22-BF39-A34CCD0FD21F}" dt="2022-06-07T21:27:25.479" v="300" actId="171"/>
          <ac:picMkLst>
            <pc:docMk/>
            <pc:sldMk cId="4022296241" sldId="256"/>
            <ac:picMk id="32" creationId="{E0DA61BE-C4F9-4EF7-A834-A018AC409257}"/>
          </ac:picMkLst>
        </pc:picChg>
        <pc:picChg chg="add mod">
          <ac:chgData name="Catherine Yeh" userId="46d79ee6-30de-4eca-9d9f-fd272c9e1d3d" providerId="ADAL" clId="{AD302A4C-77D7-4F22-BF39-A34CCD0FD21F}" dt="2022-06-07T21:33:36.961" v="382" actId="1076"/>
          <ac:picMkLst>
            <pc:docMk/>
            <pc:sldMk cId="4022296241" sldId="256"/>
            <ac:picMk id="39" creationId="{4EE19A1B-B3A1-4D10-90BE-2D43B0815DAC}"/>
          </ac:picMkLst>
        </pc:picChg>
        <pc:picChg chg="mod">
          <ac:chgData name="Catherine Yeh" userId="46d79ee6-30de-4eca-9d9f-fd272c9e1d3d" providerId="ADAL" clId="{AD302A4C-77D7-4F22-BF39-A34CCD0FD21F}" dt="2022-06-07T21:30:46.873" v="341"/>
          <ac:picMkLst>
            <pc:docMk/>
            <pc:sldMk cId="4022296241" sldId="256"/>
            <ac:picMk id="43" creationId="{8A47CA69-EA53-4ACF-809D-838F9C6ED3E5}"/>
          </ac:picMkLst>
        </pc:picChg>
        <pc:picChg chg="mod">
          <ac:chgData name="Catherine Yeh" userId="46d79ee6-30de-4eca-9d9f-fd272c9e1d3d" providerId="ADAL" clId="{AD302A4C-77D7-4F22-BF39-A34CCD0FD21F}" dt="2022-06-07T21:30:46.873" v="341"/>
          <ac:picMkLst>
            <pc:docMk/>
            <pc:sldMk cId="4022296241" sldId="256"/>
            <ac:picMk id="50" creationId="{39D248D2-97C0-410B-9C02-299D95C7E979}"/>
          </ac:picMkLst>
        </pc:picChg>
        <pc:picChg chg="mod">
          <ac:chgData name="Catherine Yeh" userId="46d79ee6-30de-4eca-9d9f-fd272c9e1d3d" providerId="ADAL" clId="{AD302A4C-77D7-4F22-BF39-A34CCD0FD21F}" dt="2022-06-07T21:30:46.873" v="341"/>
          <ac:picMkLst>
            <pc:docMk/>
            <pc:sldMk cId="4022296241" sldId="256"/>
            <ac:picMk id="53" creationId="{40F0411C-8061-4139-8971-560D73A8CF1B}"/>
          </ac:picMkLst>
        </pc:picChg>
        <pc:picChg chg="mod">
          <ac:chgData name="Catherine Yeh" userId="46d79ee6-30de-4eca-9d9f-fd272c9e1d3d" providerId="ADAL" clId="{AD302A4C-77D7-4F22-BF39-A34CCD0FD21F}" dt="2022-06-07T21:30:46.873" v="341"/>
          <ac:picMkLst>
            <pc:docMk/>
            <pc:sldMk cId="4022296241" sldId="256"/>
            <ac:picMk id="54" creationId="{8B0AC50D-C6A0-4255-9815-5689ED832880}"/>
          </ac:picMkLst>
        </pc:picChg>
        <pc:picChg chg="mod">
          <ac:chgData name="Catherine Yeh" userId="46d79ee6-30de-4eca-9d9f-fd272c9e1d3d" providerId="ADAL" clId="{AD302A4C-77D7-4F22-BF39-A34CCD0FD21F}" dt="2022-06-07T21:30:46.873" v="341"/>
          <ac:picMkLst>
            <pc:docMk/>
            <pc:sldMk cId="4022296241" sldId="256"/>
            <ac:picMk id="55" creationId="{9681059A-7B3E-42E7-8682-D61B5B816D09}"/>
          </ac:picMkLst>
        </pc:picChg>
        <pc:picChg chg="mod">
          <ac:chgData name="Catherine Yeh" userId="46d79ee6-30de-4eca-9d9f-fd272c9e1d3d" providerId="ADAL" clId="{AD302A4C-77D7-4F22-BF39-A34CCD0FD21F}" dt="2022-06-07T21:30:46.873" v="341"/>
          <ac:picMkLst>
            <pc:docMk/>
            <pc:sldMk cId="4022296241" sldId="256"/>
            <ac:picMk id="56" creationId="{AC31D30B-2894-4FC0-97F8-0D19A14F7B58}"/>
          </ac:picMkLst>
        </pc:picChg>
        <pc:picChg chg="mod">
          <ac:chgData name="Catherine Yeh" userId="46d79ee6-30de-4eca-9d9f-fd272c9e1d3d" providerId="ADAL" clId="{AD302A4C-77D7-4F22-BF39-A34CCD0FD21F}" dt="2022-06-07T21:30:46.873" v="341"/>
          <ac:picMkLst>
            <pc:docMk/>
            <pc:sldMk cId="4022296241" sldId="256"/>
            <ac:picMk id="57" creationId="{BA17D9F3-5DCC-4DC0-9487-3B08CFBC5043}"/>
          </ac:picMkLst>
        </pc:picChg>
        <pc:picChg chg="mod">
          <ac:chgData name="Catherine Yeh" userId="46d79ee6-30de-4eca-9d9f-fd272c9e1d3d" providerId="ADAL" clId="{AD302A4C-77D7-4F22-BF39-A34CCD0FD21F}" dt="2022-06-07T21:30:46.873" v="341"/>
          <ac:picMkLst>
            <pc:docMk/>
            <pc:sldMk cId="4022296241" sldId="256"/>
            <ac:picMk id="58" creationId="{4B70D550-E515-43A3-9FC6-960E22AAA38E}"/>
          </ac:picMkLst>
        </pc:picChg>
        <pc:picChg chg="mod">
          <ac:chgData name="Catherine Yeh" userId="46d79ee6-30de-4eca-9d9f-fd272c9e1d3d" providerId="ADAL" clId="{AD302A4C-77D7-4F22-BF39-A34CCD0FD21F}" dt="2022-06-07T21:30:46.873" v="341"/>
          <ac:picMkLst>
            <pc:docMk/>
            <pc:sldMk cId="4022296241" sldId="256"/>
            <ac:picMk id="59" creationId="{15CCF133-33C2-4A57-84D2-FFE8863D0714}"/>
          </ac:picMkLst>
        </pc:picChg>
        <pc:picChg chg="mod">
          <ac:chgData name="Catherine Yeh" userId="46d79ee6-30de-4eca-9d9f-fd272c9e1d3d" providerId="ADAL" clId="{AD302A4C-77D7-4F22-BF39-A34CCD0FD21F}" dt="2022-06-07T21:31:25.943" v="343"/>
          <ac:picMkLst>
            <pc:docMk/>
            <pc:sldMk cId="4022296241" sldId="256"/>
            <ac:picMk id="62" creationId="{843B7712-E0CF-4491-94A1-3EA87D1ADFE2}"/>
          </ac:picMkLst>
        </pc:picChg>
        <pc:picChg chg="mod">
          <ac:chgData name="Catherine Yeh" userId="46d79ee6-30de-4eca-9d9f-fd272c9e1d3d" providerId="ADAL" clId="{AD302A4C-77D7-4F22-BF39-A34CCD0FD21F}" dt="2022-06-07T21:31:25.943" v="343"/>
          <ac:picMkLst>
            <pc:docMk/>
            <pc:sldMk cId="4022296241" sldId="256"/>
            <ac:picMk id="69" creationId="{4FD51D2A-BE41-4C1E-BDEB-6C9F6C7CB636}"/>
          </ac:picMkLst>
        </pc:picChg>
        <pc:picChg chg="mod">
          <ac:chgData name="Catherine Yeh" userId="46d79ee6-30de-4eca-9d9f-fd272c9e1d3d" providerId="ADAL" clId="{AD302A4C-77D7-4F22-BF39-A34CCD0FD21F}" dt="2022-06-07T21:31:25.943" v="343"/>
          <ac:picMkLst>
            <pc:docMk/>
            <pc:sldMk cId="4022296241" sldId="256"/>
            <ac:picMk id="72" creationId="{1EFB3EA3-BB17-46B2-94E7-B9B2BF3607FA}"/>
          </ac:picMkLst>
        </pc:picChg>
        <pc:picChg chg="mod">
          <ac:chgData name="Catherine Yeh" userId="46d79ee6-30de-4eca-9d9f-fd272c9e1d3d" providerId="ADAL" clId="{AD302A4C-77D7-4F22-BF39-A34CCD0FD21F}" dt="2022-06-07T21:31:25.943" v="343"/>
          <ac:picMkLst>
            <pc:docMk/>
            <pc:sldMk cId="4022296241" sldId="256"/>
            <ac:picMk id="73" creationId="{856DD7B3-B249-4538-809C-AC55FAC429DF}"/>
          </ac:picMkLst>
        </pc:picChg>
        <pc:picChg chg="mod">
          <ac:chgData name="Catherine Yeh" userId="46d79ee6-30de-4eca-9d9f-fd272c9e1d3d" providerId="ADAL" clId="{AD302A4C-77D7-4F22-BF39-A34CCD0FD21F}" dt="2022-06-07T21:31:25.943" v="343"/>
          <ac:picMkLst>
            <pc:docMk/>
            <pc:sldMk cId="4022296241" sldId="256"/>
            <ac:picMk id="74" creationId="{79794B8A-E002-41FB-AC7E-A632A26DAB1A}"/>
          </ac:picMkLst>
        </pc:picChg>
        <pc:picChg chg="mod">
          <ac:chgData name="Catherine Yeh" userId="46d79ee6-30de-4eca-9d9f-fd272c9e1d3d" providerId="ADAL" clId="{AD302A4C-77D7-4F22-BF39-A34CCD0FD21F}" dt="2022-06-07T21:31:25.943" v="343"/>
          <ac:picMkLst>
            <pc:docMk/>
            <pc:sldMk cId="4022296241" sldId="256"/>
            <ac:picMk id="75" creationId="{938D0D79-110A-415F-989E-0AD08A7AF3BE}"/>
          </ac:picMkLst>
        </pc:picChg>
        <pc:picChg chg="mod">
          <ac:chgData name="Catherine Yeh" userId="46d79ee6-30de-4eca-9d9f-fd272c9e1d3d" providerId="ADAL" clId="{AD302A4C-77D7-4F22-BF39-A34CCD0FD21F}" dt="2022-06-07T21:31:25.943" v="343"/>
          <ac:picMkLst>
            <pc:docMk/>
            <pc:sldMk cId="4022296241" sldId="256"/>
            <ac:picMk id="76" creationId="{82E477B8-1CCC-4261-B947-45988B62CB74}"/>
          </ac:picMkLst>
        </pc:picChg>
        <pc:picChg chg="mod">
          <ac:chgData name="Catherine Yeh" userId="46d79ee6-30de-4eca-9d9f-fd272c9e1d3d" providerId="ADAL" clId="{AD302A4C-77D7-4F22-BF39-A34CCD0FD21F}" dt="2022-06-07T21:31:25.943" v="343"/>
          <ac:picMkLst>
            <pc:docMk/>
            <pc:sldMk cId="4022296241" sldId="256"/>
            <ac:picMk id="77" creationId="{7B8A78EA-4923-4CB4-84E0-228D8D689AD3}"/>
          </ac:picMkLst>
        </pc:picChg>
        <pc:picChg chg="mod">
          <ac:chgData name="Catherine Yeh" userId="46d79ee6-30de-4eca-9d9f-fd272c9e1d3d" providerId="ADAL" clId="{AD302A4C-77D7-4F22-BF39-A34CCD0FD21F}" dt="2022-06-07T21:31:25.943" v="343"/>
          <ac:picMkLst>
            <pc:docMk/>
            <pc:sldMk cId="4022296241" sldId="256"/>
            <ac:picMk id="78" creationId="{A93150B7-8140-42F6-B06B-AC93B3E27330}"/>
          </ac:picMkLst>
        </pc:picChg>
        <pc:picChg chg="add del mod">
          <ac:chgData name="Catherine Yeh" userId="46d79ee6-30de-4eca-9d9f-fd272c9e1d3d" providerId="ADAL" clId="{AD302A4C-77D7-4F22-BF39-A34CCD0FD21F}" dt="2022-06-07T21:32:24.206" v="350" actId="478"/>
          <ac:picMkLst>
            <pc:docMk/>
            <pc:sldMk cId="4022296241" sldId="256"/>
            <ac:picMk id="80" creationId="{D3AEA6E1-A63F-49C9-B470-1B6D997564CA}"/>
          </ac:picMkLst>
        </pc:picChg>
        <pc:picChg chg="mod">
          <ac:chgData name="Catherine Yeh" userId="46d79ee6-30de-4eca-9d9f-fd272c9e1d3d" providerId="ADAL" clId="{AD302A4C-77D7-4F22-BF39-A34CCD0FD21F}" dt="2022-06-07T21:35:55.755" v="442" actId="16481"/>
          <ac:picMkLst>
            <pc:docMk/>
            <pc:sldMk cId="4022296241" sldId="256"/>
            <ac:picMk id="87" creationId="{11D7E3D0-810A-4D3E-B129-0528E76782A0}"/>
          </ac:picMkLst>
        </pc:picChg>
        <pc:picChg chg="mod">
          <ac:chgData name="Catherine Yeh" userId="46d79ee6-30de-4eca-9d9f-fd272c9e1d3d" providerId="ADAL" clId="{AD302A4C-77D7-4F22-BF39-A34CCD0FD21F}" dt="2022-06-07T21:34:47.923" v="393"/>
          <ac:picMkLst>
            <pc:docMk/>
            <pc:sldMk cId="4022296241" sldId="256"/>
            <ac:picMk id="94" creationId="{9C5BF6EF-9DF8-43E1-AB48-C11203560DB8}"/>
          </ac:picMkLst>
        </pc:picChg>
        <pc:picChg chg="mod">
          <ac:chgData name="Catherine Yeh" userId="46d79ee6-30de-4eca-9d9f-fd272c9e1d3d" providerId="ADAL" clId="{AD302A4C-77D7-4F22-BF39-A34CCD0FD21F}" dt="2022-06-07T21:34:47.923" v="393"/>
          <ac:picMkLst>
            <pc:docMk/>
            <pc:sldMk cId="4022296241" sldId="256"/>
            <ac:picMk id="97" creationId="{9C2C279A-09B3-4E93-8701-3FBE2E7E29C0}"/>
          </ac:picMkLst>
        </pc:picChg>
        <pc:picChg chg="mod">
          <ac:chgData name="Catherine Yeh" userId="46d79ee6-30de-4eca-9d9f-fd272c9e1d3d" providerId="ADAL" clId="{AD302A4C-77D7-4F22-BF39-A34CCD0FD21F}" dt="2022-06-07T21:34:47.923" v="393"/>
          <ac:picMkLst>
            <pc:docMk/>
            <pc:sldMk cId="4022296241" sldId="256"/>
            <ac:picMk id="98" creationId="{06D75F16-71E0-4305-B743-384A2BF48799}"/>
          </ac:picMkLst>
        </pc:picChg>
        <pc:picChg chg="mod">
          <ac:chgData name="Catherine Yeh" userId="46d79ee6-30de-4eca-9d9f-fd272c9e1d3d" providerId="ADAL" clId="{AD302A4C-77D7-4F22-BF39-A34CCD0FD21F}" dt="2022-06-07T21:34:47.923" v="393"/>
          <ac:picMkLst>
            <pc:docMk/>
            <pc:sldMk cId="4022296241" sldId="256"/>
            <ac:picMk id="99" creationId="{38F42370-9C87-4C73-A921-EAC94C04581F}"/>
          </ac:picMkLst>
        </pc:picChg>
        <pc:picChg chg="mod">
          <ac:chgData name="Catherine Yeh" userId="46d79ee6-30de-4eca-9d9f-fd272c9e1d3d" providerId="ADAL" clId="{AD302A4C-77D7-4F22-BF39-A34CCD0FD21F}" dt="2022-06-07T21:34:47.923" v="393"/>
          <ac:picMkLst>
            <pc:docMk/>
            <pc:sldMk cId="4022296241" sldId="256"/>
            <ac:picMk id="100" creationId="{262C0A7F-E8BC-4B39-8BF6-36AEAC4154B4}"/>
          </ac:picMkLst>
        </pc:picChg>
        <pc:picChg chg="mod">
          <ac:chgData name="Catherine Yeh" userId="46d79ee6-30de-4eca-9d9f-fd272c9e1d3d" providerId="ADAL" clId="{AD302A4C-77D7-4F22-BF39-A34CCD0FD21F}" dt="2022-06-07T21:34:47.923" v="393"/>
          <ac:picMkLst>
            <pc:docMk/>
            <pc:sldMk cId="4022296241" sldId="256"/>
            <ac:picMk id="101" creationId="{3A30D680-30A3-4DDA-8310-4E6551452455}"/>
          </ac:picMkLst>
        </pc:picChg>
        <pc:picChg chg="mod">
          <ac:chgData name="Catherine Yeh" userId="46d79ee6-30de-4eca-9d9f-fd272c9e1d3d" providerId="ADAL" clId="{AD302A4C-77D7-4F22-BF39-A34CCD0FD21F}" dt="2022-06-07T21:34:47.923" v="393"/>
          <ac:picMkLst>
            <pc:docMk/>
            <pc:sldMk cId="4022296241" sldId="256"/>
            <ac:picMk id="102" creationId="{2B8DA8F1-66C2-45D9-A17E-4A2A152227A0}"/>
          </ac:picMkLst>
        </pc:picChg>
        <pc:picChg chg="mod">
          <ac:chgData name="Catherine Yeh" userId="46d79ee6-30de-4eca-9d9f-fd272c9e1d3d" providerId="ADAL" clId="{AD302A4C-77D7-4F22-BF39-A34CCD0FD21F}" dt="2022-06-07T21:34:47.923" v="393"/>
          <ac:picMkLst>
            <pc:docMk/>
            <pc:sldMk cId="4022296241" sldId="256"/>
            <ac:picMk id="103" creationId="{5FF35F43-78CF-414E-8F64-6DA7258EFB0C}"/>
          </ac:picMkLst>
        </pc:picChg>
        <pc:picChg chg="mod">
          <ac:chgData name="Catherine Yeh" userId="46d79ee6-30de-4eca-9d9f-fd272c9e1d3d" providerId="ADAL" clId="{AD302A4C-77D7-4F22-BF39-A34CCD0FD21F}" dt="2022-06-07T23:38:03.978" v="1520" actId="207"/>
          <ac:picMkLst>
            <pc:docMk/>
            <pc:sldMk cId="4022296241" sldId="256"/>
            <ac:picMk id="109" creationId="{85F90F28-EED2-4D9F-A733-DFD3DCD69F6D}"/>
          </ac:picMkLst>
        </pc:picChg>
        <pc:picChg chg="mod">
          <ac:chgData name="Catherine Yeh" userId="46d79ee6-30de-4eca-9d9f-fd272c9e1d3d" providerId="ADAL" clId="{AD302A4C-77D7-4F22-BF39-A34CCD0FD21F}" dt="2022-06-07T23:38:01.884" v="1519" actId="14826"/>
          <ac:picMkLst>
            <pc:docMk/>
            <pc:sldMk cId="4022296241" sldId="256"/>
            <ac:picMk id="116" creationId="{1E7CD5B7-66A8-4721-8A4A-F973E74DA636}"/>
          </ac:picMkLst>
        </pc:picChg>
        <pc:picChg chg="mod">
          <ac:chgData name="Catherine Yeh" userId="46d79ee6-30de-4eca-9d9f-fd272c9e1d3d" providerId="ADAL" clId="{AD302A4C-77D7-4F22-BF39-A34CCD0FD21F}" dt="2022-06-07T23:38:01.884" v="1519" actId="14826"/>
          <ac:picMkLst>
            <pc:docMk/>
            <pc:sldMk cId="4022296241" sldId="256"/>
            <ac:picMk id="119" creationId="{3FE10DD1-A31D-4602-9DC4-0A56AE9FE6E0}"/>
          </ac:picMkLst>
        </pc:picChg>
        <pc:picChg chg="mod">
          <ac:chgData name="Catherine Yeh" userId="46d79ee6-30de-4eca-9d9f-fd272c9e1d3d" providerId="ADAL" clId="{AD302A4C-77D7-4F22-BF39-A34CCD0FD21F}" dt="2022-06-07T23:38:01.884" v="1519" actId="14826"/>
          <ac:picMkLst>
            <pc:docMk/>
            <pc:sldMk cId="4022296241" sldId="256"/>
            <ac:picMk id="120" creationId="{350B282E-C3A6-4CDF-84EF-8578705C3713}"/>
          </ac:picMkLst>
        </pc:picChg>
        <pc:picChg chg="mod">
          <ac:chgData name="Catherine Yeh" userId="46d79ee6-30de-4eca-9d9f-fd272c9e1d3d" providerId="ADAL" clId="{AD302A4C-77D7-4F22-BF39-A34CCD0FD21F}" dt="2022-06-07T23:38:01.884" v="1519" actId="14826"/>
          <ac:picMkLst>
            <pc:docMk/>
            <pc:sldMk cId="4022296241" sldId="256"/>
            <ac:picMk id="121" creationId="{0FF5EB3A-3BDD-47AE-96E2-9E491CD68A93}"/>
          </ac:picMkLst>
        </pc:picChg>
        <pc:picChg chg="mod">
          <ac:chgData name="Catherine Yeh" userId="46d79ee6-30de-4eca-9d9f-fd272c9e1d3d" providerId="ADAL" clId="{AD302A4C-77D7-4F22-BF39-A34CCD0FD21F}" dt="2022-06-07T23:38:01.884" v="1519" actId="14826"/>
          <ac:picMkLst>
            <pc:docMk/>
            <pc:sldMk cId="4022296241" sldId="256"/>
            <ac:picMk id="122" creationId="{B87D799A-D7F2-4ABD-8695-D7692C0100E7}"/>
          </ac:picMkLst>
        </pc:picChg>
        <pc:picChg chg="mod">
          <ac:chgData name="Catherine Yeh" userId="46d79ee6-30de-4eca-9d9f-fd272c9e1d3d" providerId="ADAL" clId="{AD302A4C-77D7-4F22-BF39-A34CCD0FD21F}" dt="2022-06-07T23:38:01.884" v="1519" actId="14826"/>
          <ac:picMkLst>
            <pc:docMk/>
            <pc:sldMk cId="4022296241" sldId="256"/>
            <ac:picMk id="123" creationId="{8B166D2A-AF2E-4FCB-A7E7-1570F5C190CF}"/>
          </ac:picMkLst>
        </pc:picChg>
        <pc:picChg chg="mod">
          <ac:chgData name="Catherine Yeh" userId="46d79ee6-30de-4eca-9d9f-fd272c9e1d3d" providerId="ADAL" clId="{AD302A4C-77D7-4F22-BF39-A34CCD0FD21F}" dt="2022-06-07T23:38:01.884" v="1519" actId="14826"/>
          <ac:picMkLst>
            <pc:docMk/>
            <pc:sldMk cId="4022296241" sldId="256"/>
            <ac:picMk id="124" creationId="{ABC59C1F-A62A-4B34-A008-60D8ECFAD8BA}"/>
          </ac:picMkLst>
        </pc:picChg>
        <pc:picChg chg="mod">
          <ac:chgData name="Catherine Yeh" userId="46d79ee6-30de-4eca-9d9f-fd272c9e1d3d" providerId="ADAL" clId="{AD302A4C-77D7-4F22-BF39-A34CCD0FD21F}" dt="2022-06-07T23:38:01.884" v="1519" actId="14826"/>
          <ac:picMkLst>
            <pc:docMk/>
            <pc:sldMk cId="4022296241" sldId="256"/>
            <ac:picMk id="125" creationId="{27094AC5-729D-4092-B871-DED68878B444}"/>
          </ac:picMkLst>
        </pc:picChg>
        <pc:picChg chg="mod">
          <ac:chgData name="Catherine Yeh" userId="46d79ee6-30de-4eca-9d9f-fd272c9e1d3d" providerId="ADAL" clId="{AD302A4C-77D7-4F22-BF39-A34CCD0FD21F}" dt="2022-06-07T23:37:33.519" v="1518" actId="14100"/>
          <ac:picMkLst>
            <pc:docMk/>
            <pc:sldMk cId="4022296241" sldId="256"/>
            <ac:picMk id="134" creationId="{4BCE0241-B981-4AA7-9E24-8BAF58B1109D}"/>
          </ac:picMkLst>
        </pc:picChg>
        <pc:picChg chg="mod">
          <ac:chgData name="Catherine Yeh" userId="46d79ee6-30de-4eca-9d9f-fd272c9e1d3d" providerId="ADAL" clId="{AD302A4C-77D7-4F22-BF39-A34CCD0FD21F}" dt="2022-06-07T22:02:38.435" v="774"/>
          <ac:picMkLst>
            <pc:docMk/>
            <pc:sldMk cId="4022296241" sldId="256"/>
            <ac:picMk id="141" creationId="{7C4E7F03-DA86-49B3-AF9F-BDF3AFD5E7EA}"/>
          </ac:picMkLst>
        </pc:picChg>
        <pc:picChg chg="mod">
          <ac:chgData name="Catherine Yeh" userId="46d79ee6-30de-4eca-9d9f-fd272c9e1d3d" providerId="ADAL" clId="{AD302A4C-77D7-4F22-BF39-A34CCD0FD21F}" dt="2022-06-07T22:02:38.435" v="774"/>
          <ac:picMkLst>
            <pc:docMk/>
            <pc:sldMk cId="4022296241" sldId="256"/>
            <ac:picMk id="144" creationId="{B91B8FAC-E3AF-4D4A-B3C4-252743BE7F96}"/>
          </ac:picMkLst>
        </pc:picChg>
        <pc:picChg chg="mod">
          <ac:chgData name="Catherine Yeh" userId="46d79ee6-30de-4eca-9d9f-fd272c9e1d3d" providerId="ADAL" clId="{AD302A4C-77D7-4F22-BF39-A34CCD0FD21F}" dt="2022-06-07T22:02:38.435" v="774"/>
          <ac:picMkLst>
            <pc:docMk/>
            <pc:sldMk cId="4022296241" sldId="256"/>
            <ac:picMk id="145" creationId="{6D068083-D809-4A9A-8FD6-47944F93897B}"/>
          </ac:picMkLst>
        </pc:picChg>
        <pc:picChg chg="mod">
          <ac:chgData name="Catherine Yeh" userId="46d79ee6-30de-4eca-9d9f-fd272c9e1d3d" providerId="ADAL" clId="{AD302A4C-77D7-4F22-BF39-A34CCD0FD21F}" dt="2022-06-07T22:02:38.435" v="774"/>
          <ac:picMkLst>
            <pc:docMk/>
            <pc:sldMk cId="4022296241" sldId="256"/>
            <ac:picMk id="146" creationId="{5D0AE494-461C-4E57-ACD3-82DF7B18F71E}"/>
          </ac:picMkLst>
        </pc:picChg>
        <pc:picChg chg="mod">
          <ac:chgData name="Catherine Yeh" userId="46d79ee6-30de-4eca-9d9f-fd272c9e1d3d" providerId="ADAL" clId="{AD302A4C-77D7-4F22-BF39-A34CCD0FD21F}" dt="2022-06-07T22:02:38.435" v="774"/>
          <ac:picMkLst>
            <pc:docMk/>
            <pc:sldMk cId="4022296241" sldId="256"/>
            <ac:picMk id="147" creationId="{7FC9AAEC-85BE-4FFE-AF41-16A3F6F6A0B6}"/>
          </ac:picMkLst>
        </pc:picChg>
        <pc:picChg chg="mod">
          <ac:chgData name="Catherine Yeh" userId="46d79ee6-30de-4eca-9d9f-fd272c9e1d3d" providerId="ADAL" clId="{AD302A4C-77D7-4F22-BF39-A34CCD0FD21F}" dt="2022-06-07T22:02:38.435" v="774"/>
          <ac:picMkLst>
            <pc:docMk/>
            <pc:sldMk cId="4022296241" sldId="256"/>
            <ac:picMk id="148" creationId="{C7FCDC78-1A36-4539-A361-556B0130B25E}"/>
          </ac:picMkLst>
        </pc:picChg>
        <pc:picChg chg="mod ord">
          <ac:chgData name="Catherine Yeh" userId="46d79ee6-30de-4eca-9d9f-fd272c9e1d3d" providerId="ADAL" clId="{AD302A4C-77D7-4F22-BF39-A34CCD0FD21F}" dt="2022-06-07T22:18:53.096" v="952" actId="171"/>
          <ac:picMkLst>
            <pc:docMk/>
            <pc:sldMk cId="4022296241" sldId="256"/>
            <ac:picMk id="149" creationId="{9F927EED-6D2C-4581-8B4B-F23ED29F6C10}"/>
          </ac:picMkLst>
        </pc:picChg>
        <pc:picChg chg="mod ord">
          <ac:chgData name="Catherine Yeh" userId="46d79ee6-30de-4eca-9d9f-fd272c9e1d3d" providerId="ADAL" clId="{AD302A4C-77D7-4F22-BF39-A34CCD0FD21F}" dt="2022-06-07T22:18:47.094" v="950" actId="171"/>
          <ac:picMkLst>
            <pc:docMk/>
            <pc:sldMk cId="4022296241" sldId="256"/>
            <ac:picMk id="150" creationId="{0F607998-AF37-43FA-8271-396C1B0A78A9}"/>
          </ac:picMkLst>
        </pc:picChg>
        <pc:picChg chg="add mod">
          <ac:chgData name="Catherine Yeh" userId="46d79ee6-30de-4eca-9d9f-fd272c9e1d3d" providerId="ADAL" clId="{AD302A4C-77D7-4F22-BF39-A34CCD0FD21F}" dt="2022-06-07T21:42:15.513" v="535"/>
          <ac:picMkLst>
            <pc:docMk/>
            <pc:sldMk cId="4022296241" sldId="256"/>
            <ac:picMk id="1026" creationId="{49099169-37D7-4639-B909-B7294651A7B5}"/>
          </ac:picMkLst>
        </pc:picChg>
        <pc:cxnChg chg="add mod">
          <ac:chgData name="Catherine Yeh" userId="46d79ee6-30de-4eca-9d9f-fd272c9e1d3d" providerId="ADAL" clId="{AD302A4C-77D7-4F22-BF39-A34CCD0FD21F}" dt="2022-06-08T01:07:15.845" v="3248"/>
          <ac:cxnSpMkLst>
            <pc:docMk/>
            <pc:sldMk cId="4022296241" sldId="256"/>
            <ac:cxnSpMk id="157" creationId="{BD48AD9C-B136-44A9-B6E2-43AC13F0EBFD}"/>
          </ac:cxnSpMkLst>
        </pc:cxnChg>
        <pc:cxnChg chg="add mod">
          <ac:chgData name="Catherine Yeh" userId="46d79ee6-30de-4eca-9d9f-fd272c9e1d3d" providerId="ADAL" clId="{AD302A4C-77D7-4F22-BF39-A34CCD0FD21F}" dt="2022-06-08T00:37:49.282" v="2891"/>
          <ac:cxnSpMkLst>
            <pc:docMk/>
            <pc:sldMk cId="4022296241" sldId="256"/>
            <ac:cxnSpMk id="1025" creationId="{C0C03CB5-5A81-4223-ADDF-B8409F4EEF34}"/>
          </ac:cxnSpMkLst>
        </pc:cxnChg>
      </pc:sldChg>
      <pc:sldChg chg="new del">
        <pc:chgData name="Catherine Yeh" userId="46d79ee6-30de-4eca-9d9f-fd272c9e1d3d" providerId="ADAL" clId="{AD302A4C-77D7-4F22-BF39-A34CCD0FD21F}" dt="2022-06-07T22:58:59.316" v="1019" actId="47"/>
        <pc:sldMkLst>
          <pc:docMk/>
          <pc:sldMk cId="1720617119" sldId="257"/>
        </pc:sldMkLst>
      </pc:sldChg>
      <pc:sldChg chg="addSp delSp modSp add mod modTransition setBg delAnim">
        <pc:chgData name="Catherine Yeh" userId="46d79ee6-30de-4eca-9d9f-fd272c9e1d3d" providerId="ADAL" clId="{AD302A4C-77D7-4F22-BF39-A34CCD0FD21F}" dt="2022-06-08T01:16:02.604" v="3333"/>
        <pc:sldMkLst>
          <pc:docMk/>
          <pc:sldMk cId="2847616660" sldId="257"/>
        </pc:sldMkLst>
        <pc:spChg chg="add mod">
          <ac:chgData name="Catherine Yeh" userId="46d79ee6-30de-4eca-9d9f-fd272c9e1d3d" providerId="ADAL" clId="{AD302A4C-77D7-4F22-BF39-A34CCD0FD21F}" dt="2022-06-07T23:22:49.904" v="1509" actId="14100"/>
          <ac:spMkLst>
            <pc:docMk/>
            <pc:sldMk cId="2847616660" sldId="257"/>
            <ac:spMk id="2" creationId="{4011A266-4447-4871-BA84-F975E4DF038F}"/>
          </ac:spMkLst>
        </pc:spChg>
        <pc:spChg chg="add mod">
          <ac:chgData name="Catherine Yeh" userId="46d79ee6-30de-4eca-9d9f-fd272c9e1d3d" providerId="ADAL" clId="{AD302A4C-77D7-4F22-BF39-A34CCD0FD21F}" dt="2022-06-07T23:38:26.082" v="1528" actId="1076"/>
          <ac:spMkLst>
            <pc:docMk/>
            <pc:sldMk cId="2847616660" sldId="257"/>
            <ac:spMk id="3" creationId="{9C6A4BEE-757A-4D48-A7EA-20F6515C5622}"/>
          </ac:spMkLst>
        </pc:spChg>
        <pc:spChg chg="mod">
          <ac:chgData name="Catherine Yeh" userId="46d79ee6-30de-4eca-9d9f-fd272c9e1d3d" providerId="ADAL" clId="{AD302A4C-77D7-4F22-BF39-A34CCD0FD21F}" dt="2022-06-07T23:10:20.629" v="1212"/>
          <ac:spMkLst>
            <pc:docMk/>
            <pc:sldMk cId="2847616660" sldId="257"/>
            <ac:spMk id="9" creationId="{AC284E16-8A91-4C28-BEC4-6FEA5B3A52DF}"/>
          </ac:spMkLst>
        </pc:spChg>
        <pc:spChg chg="mod">
          <ac:chgData name="Catherine Yeh" userId="46d79ee6-30de-4eca-9d9f-fd272c9e1d3d" providerId="ADAL" clId="{AD302A4C-77D7-4F22-BF39-A34CCD0FD21F}" dt="2022-06-07T22:59:46.696" v="1030" actId="14861"/>
          <ac:spMkLst>
            <pc:docMk/>
            <pc:sldMk cId="2847616660" sldId="257"/>
            <ac:spMk id="12" creationId="{44FA9F79-7905-4D76-A192-51BCA9D80C20}"/>
          </ac:spMkLst>
        </pc:spChg>
        <pc:spChg chg="mod">
          <ac:chgData name="Catherine Yeh" userId="46d79ee6-30de-4eca-9d9f-fd272c9e1d3d" providerId="ADAL" clId="{AD302A4C-77D7-4F22-BF39-A34CCD0FD21F}" dt="2022-06-07T22:59:31.644" v="1027" actId="14861"/>
          <ac:spMkLst>
            <pc:docMk/>
            <pc:sldMk cId="2847616660" sldId="257"/>
            <ac:spMk id="20" creationId="{F98C389F-098E-4D2D-A90A-9A94FA49AC09}"/>
          </ac:spMkLst>
        </pc:spChg>
        <pc:spChg chg="del">
          <ac:chgData name="Catherine Yeh" userId="46d79ee6-30de-4eca-9d9f-fd272c9e1d3d" providerId="ADAL" clId="{AD302A4C-77D7-4F22-BF39-A34CCD0FD21F}" dt="2022-06-07T22:59:19.539" v="1025" actId="478"/>
          <ac:spMkLst>
            <pc:docMk/>
            <pc:sldMk cId="2847616660" sldId="257"/>
            <ac:spMk id="160" creationId="{5C5E1523-A8D4-4B15-B8FF-5FE5D29A5682}"/>
          </ac:spMkLst>
        </pc:spChg>
        <pc:grpChg chg="mod">
          <ac:chgData name="Catherine Yeh" userId="46d79ee6-30de-4eca-9d9f-fd272c9e1d3d" providerId="ADAL" clId="{AD302A4C-77D7-4F22-BF39-A34CCD0FD21F}" dt="2022-06-07T22:59:43.045" v="1029" actId="14861"/>
          <ac:grpSpMkLst>
            <pc:docMk/>
            <pc:sldMk cId="2847616660" sldId="257"/>
            <ac:grpSpMk id="17" creationId="{FDC81DEE-C97B-4399-8709-BDBDB6788CDC}"/>
          </ac:grpSpMkLst>
        </pc:grpChg>
        <pc:grpChg chg="mod">
          <ac:chgData name="Catherine Yeh" userId="46d79ee6-30de-4eca-9d9f-fd272c9e1d3d" providerId="ADAL" clId="{AD302A4C-77D7-4F22-BF39-A34CCD0FD21F}" dt="2022-06-07T23:38:24.830" v="1526" actId="1076"/>
          <ac:grpSpMkLst>
            <pc:docMk/>
            <pc:sldMk cId="2847616660" sldId="257"/>
            <ac:grpSpMk id="127" creationId="{5ACB1227-879E-4274-B8B5-07B71D5F89DA}"/>
          </ac:grpSpMkLst>
        </pc:grpChg>
        <pc:picChg chg="mod">
          <ac:chgData name="Catherine Yeh" userId="46d79ee6-30de-4eca-9d9f-fd272c9e1d3d" providerId="ADAL" clId="{AD302A4C-77D7-4F22-BF39-A34CCD0FD21F}" dt="2022-06-07T23:38:14.165" v="1521" actId="14826"/>
          <ac:picMkLst>
            <pc:docMk/>
            <pc:sldMk cId="2847616660" sldId="257"/>
            <ac:picMk id="109" creationId="{85F90F28-EED2-4D9F-A733-DFD3DCD69F6D}"/>
          </ac:picMkLst>
        </pc:picChg>
        <pc:picChg chg="mod">
          <ac:chgData name="Catherine Yeh" userId="46d79ee6-30de-4eca-9d9f-fd272c9e1d3d" providerId="ADAL" clId="{AD302A4C-77D7-4F22-BF39-A34CCD0FD21F}" dt="2022-06-07T23:38:30.221" v="1529" actId="14826"/>
          <ac:picMkLst>
            <pc:docMk/>
            <pc:sldMk cId="2847616660" sldId="257"/>
            <ac:picMk id="134" creationId="{4BCE0241-B981-4AA7-9E24-8BAF58B1109D}"/>
          </ac:picMkLst>
        </pc:picChg>
        <pc:cxnChg chg="del">
          <ac:chgData name="Catherine Yeh" userId="46d79ee6-30de-4eca-9d9f-fd272c9e1d3d" providerId="ADAL" clId="{AD302A4C-77D7-4F22-BF39-A34CCD0FD21F}" dt="2022-06-07T22:59:22.700" v="1026" actId="478"/>
          <ac:cxnSpMkLst>
            <pc:docMk/>
            <pc:sldMk cId="2847616660" sldId="257"/>
            <ac:cxnSpMk id="157" creationId="{BD48AD9C-B136-44A9-B6E2-43AC13F0EBFD}"/>
          </ac:cxnSpMkLst>
        </pc:cxnChg>
        <pc:cxnChg chg="del">
          <ac:chgData name="Catherine Yeh" userId="46d79ee6-30de-4eca-9d9f-fd272c9e1d3d" providerId="ADAL" clId="{AD302A4C-77D7-4F22-BF39-A34CCD0FD21F}" dt="2022-06-07T22:59:22.700" v="1026" actId="478"/>
          <ac:cxnSpMkLst>
            <pc:docMk/>
            <pc:sldMk cId="2847616660" sldId="257"/>
            <ac:cxnSpMk id="1025" creationId="{C0C03CB5-5A81-4223-ADDF-B8409F4EEF34}"/>
          </ac:cxnSpMkLst>
        </pc:cxnChg>
      </pc:sldChg>
      <pc:sldChg chg="new del">
        <pc:chgData name="Catherine Yeh" userId="46d79ee6-30de-4eca-9d9f-fd272c9e1d3d" providerId="ADAL" clId="{AD302A4C-77D7-4F22-BF39-A34CCD0FD21F}" dt="2022-06-07T22:59:15.485" v="1023" actId="47"/>
        <pc:sldMkLst>
          <pc:docMk/>
          <pc:sldMk cId="3356649190" sldId="257"/>
        </pc:sldMkLst>
      </pc:sldChg>
      <pc:sldChg chg="addSp delSp modSp add mod modTransition">
        <pc:chgData name="Catherine Yeh" userId="46d79ee6-30de-4eca-9d9f-fd272c9e1d3d" providerId="ADAL" clId="{AD302A4C-77D7-4F22-BF39-A34CCD0FD21F}" dt="2022-06-08T01:16:02.604" v="3333"/>
        <pc:sldMkLst>
          <pc:docMk/>
          <pc:sldMk cId="1537922075" sldId="258"/>
        </pc:sldMkLst>
        <pc:spChg chg="mod">
          <ac:chgData name="Catherine Yeh" userId="46d79ee6-30de-4eca-9d9f-fd272c9e1d3d" providerId="ADAL" clId="{AD302A4C-77D7-4F22-BF39-A34CCD0FD21F}" dt="2022-06-07T23:12:21.445" v="1219" actId="164"/>
          <ac:spMkLst>
            <pc:docMk/>
            <pc:sldMk cId="1537922075" sldId="258"/>
            <ac:spMk id="2" creationId="{4011A266-4447-4871-BA84-F975E4DF038F}"/>
          </ac:spMkLst>
        </pc:spChg>
        <pc:spChg chg="mod">
          <ac:chgData name="Catherine Yeh" userId="46d79ee6-30de-4eca-9d9f-fd272c9e1d3d" providerId="ADAL" clId="{AD302A4C-77D7-4F22-BF39-A34CCD0FD21F}" dt="2022-06-07T23:12:21.445" v="1219" actId="164"/>
          <ac:spMkLst>
            <pc:docMk/>
            <pc:sldMk cId="1537922075" sldId="258"/>
            <ac:spMk id="3" creationId="{9C6A4BEE-757A-4D48-A7EA-20F6515C5622}"/>
          </ac:spMkLst>
        </pc:spChg>
        <pc:spChg chg="mod">
          <ac:chgData name="Catherine Yeh" userId="46d79ee6-30de-4eca-9d9f-fd272c9e1d3d" providerId="ADAL" clId="{AD302A4C-77D7-4F22-BF39-A34CCD0FD21F}" dt="2022-06-07T23:12:12.443" v="1215" actId="14861"/>
          <ac:spMkLst>
            <pc:docMk/>
            <pc:sldMk cId="1537922075" sldId="258"/>
            <ac:spMk id="9" creationId="{AC284E16-8A91-4C28-BEC4-6FEA5B3A52DF}"/>
          </ac:spMkLst>
        </pc:spChg>
        <pc:spChg chg="mod">
          <ac:chgData name="Catherine Yeh" userId="46d79ee6-30de-4eca-9d9f-fd272c9e1d3d" providerId="ADAL" clId="{AD302A4C-77D7-4F22-BF39-A34CCD0FD21F}" dt="2022-06-07T23:23:13.973" v="1512"/>
          <ac:spMkLst>
            <pc:docMk/>
            <pc:sldMk cId="1537922075" sldId="258"/>
            <ac:spMk id="12" creationId="{44FA9F79-7905-4D76-A192-51BCA9D80C20}"/>
          </ac:spMkLst>
        </pc:spChg>
        <pc:spChg chg="add del mod">
          <ac:chgData name="Catherine Yeh" userId="46d79ee6-30de-4eca-9d9f-fd272c9e1d3d" providerId="ADAL" clId="{AD302A4C-77D7-4F22-BF39-A34CCD0FD21F}" dt="2022-06-07T23:12:16.532" v="1218" actId="478"/>
          <ac:spMkLst>
            <pc:docMk/>
            <pc:sldMk cId="1537922075" sldId="258"/>
            <ac:spMk id="152" creationId="{ADE18BC9-9E16-4496-A7C3-47BD280C55F9}"/>
          </ac:spMkLst>
        </pc:spChg>
        <pc:spChg chg="mod">
          <ac:chgData name="Catherine Yeh" userId="46d79ee6-30de-4eca-9d9f-fd272c9e1d3d" providerId="ADAL" clId="{AD302A4C-77D7-4F22-BF39-A34CCD0FD21F}" dt="2022-06-07T23:22:59.168" v="1510" actId="14100"/>
          <ac:spMkLst>
            <pc:docMk/>
            <pc:sldMk cId="1537922075" sldId="258"/>
            <ac:spMk id="154" creationId="{FC04E5C7-349F-40C7-BDC3-DF36CEC3FEB9}"/>
          </ac:spMkLst>
        </pc:spChg>
        <pc:spChg chg="mod">
          <ac:chgData name="Catherine Yeh" userId="46d79ee6-30de-4eca-9d9f-fd272c9e1d3d" providerId="ADAL" clId="{AD302A4C-77D7-4F22-BF39-A34CCD0FD21F}" dt="2022-06-07T23:18:41.808" v="1399" actId="948"/>
          <ac:spMkLst>
            <pc:docMk/>
            <pc:sldMk cId="1537922075" sldId="258"/>
            <ac:spMk id="155" creationId="{FFA9C1BB-0D6C-4FF9-9BA5-377BE6A8AE3C}"/>
          </ac:spMkLst>
        </pc:spChg>
        <pc:grpChg chg="add del mod">
          <ac:chgData name="Catherine Yeh" userId="46d79ee6-30de-4eca-9d9f-fd272c9e1d3d" providerId="ADAL" clId="{AD302A4C-77D7-4F22-BF39-A34CCD0FD21F}" dt="2022-06-07T23:12:32.293" v="1222" actId="478"/>
          <ac:grpSpMkLst>
            <pc:docMk/>
            <pc:sldMk cId="1537922075" sldId="258"/>
            <ac:grpSpMk id="6" creationId="{B03C4C7C-510A-43F3-A14A-8ACA1535B802}"/>
          </ac:grpSpMkLst>
        </pc:grpChg>
        <pc:grpChg chg="add mod">
          <ac:chgData name="Catherine Yeh" userId="46d79ee6-30de-4eca-9d9f-fd272c9e1d3d" providerId="ADAL" clId="{AD302A4C-77D7-4F22-BF39-A34CCD0FD21F}" dt="2022-06-07T23:18:00.796" v="1365" actId="14100"/>
          <ac:grpSpMkLst>
            <pc:docMk/>
            <pc:sldMk cId="1537922075" sldId="258"/>
            <ac:grpSpMk id="153" creationId="{1BDB9CEE-6703-4BFD-A3B1-CEA91B6EE61C}"/>
          </ac:grpSpMkLst>
        </pc:grpChg>
        <pc:picChg chg="mod">
          <ac:chgData name="Catherine Yeh" userId="46d79ee6-30de-4eca-9d9f-fd272c9e1d3d" providerId="ADAL" clId="{AD302A4C-77D7-4F22-BF39-A34CCD0FD21F}" dt="2022-06-07T23:38:19.715" v="1522" actId="14826"/>
          <ac:picMkLst>
            <pc:docMk/>
            <pc:sldMk cId="1537922075" sldId="258"/>
            <ac:picMk id="109" creationId="{85F90F28-EED2-4D9F-A733-DFD3DCD69F6D}"/>
          </ac:picMkLst>
        </pc:picChg>
        <pc:picChg chg="mod">
          <ac:chgData name="Catherine Yeh" userId="46d79ee6-30de-4eca-9d9f-fd272c9e1d3d" providerId="ADAL" clId="{AD302A4C-77D7-4F22-BF39-A34CCD0FD21F}" dt="2022-06-07T23:38:34.626" v="1530" actId="14826"/>
          <ac:picMkLst>
            <pc:docMk/>
            <pc:sldMk cId="1537922075" sldId="258"/>
            <ac:picMk id="134" creationId="{4BCE0241-B981-4AA7-9E24-8BAF58B1109D}"/>
          </ac:picMkLst>
        </pc:picChg>
      </pc:sldChg>
      <pc:sldChg chg="addSp delSp modSp new mod modTransition">
        <pc:chgData name="Catherine Yeh" userId="46d79ee6-30de-4eca-9d9f-fd272c9e1d3d" providerId="ADAL" clId="{AD302A4C-77D7-4F22-BF39-A34CCD0FD21F}" dt="2022-06-08T01:16:02.604" v="3333"/>
        <pc:sldMkLst>
          <pc:docMk/>
          <pc:sldMk cId="2001568775" sldId="259"/>
        </pc:sldMkLst>
        <pc:spChg chg="add mod">
          <ac:chgData name="Catherine Yeh" userId="46d79ee6-30de-4eca-9d9f-fd272c9e1d3d" providerId="ADAL" clId="{AD302A4C-77D7-4F22-BF39-A34CCD0FD21F}" dt="2022-06-07T23:40:17.286" v="1532"/>
          <ac:spMkLst>
            <pc:docMk/>
            <pc:sldMk cId="2001568775" sldId="259"/>
            <ac:spMk id="2" creationId="{2BD7FB35-E77B-4BF7-A073-4D1ACB380D6C}"/>
          </ac:spMkLst>
        </pc:spChg>
        <pc:spChg chg="add mod">
          <ac:chgData name="Catherine Yeh" userId="46d79ee6-30de-4eca-9d9f-fd272c9e1d3d" providerId="ADAL" clId="{AD302A4C-77D7-4F22-BF39-A34CCD0FD21F}" dt="2022-06-08T00:05:33.451" v="2251" actId="1076"/>
          <ac:spMkLst>
            <pc:docMk/>
            <pc:sldMk cId="2001568775" sldId="259"/>
            <ac:spMk id="3" creationId="{6BE314DF-8D41-4331-9BBC-1E24F09FAD48}"/>
          </ac:spMkLst>
        </pc:spChg>
        <pc:spChg chg="add mod">
          <ac:chgData name="Catherine Yeh" userId="46d79ee6-30de-4eca-9d9f-fd272c9e1d3d" providerId="ADAL" clId="{AD302A4C-77D7-4F22-BF39-A34CCD0FD21F}" dt="2022-06-07T23:46:56.427" v="1801" actId="2711"/>
          <ac:spMkLst>
            <pc:docMk/>
            <pc:sldMk cId="2001568775" sldId="259"/>
            <ac:spMk id="4" creationId="{D16B1ABB-C4EB-413B-97B1-61E58391AE6B}"/>
          </ac:spMkLst>
        </pc:spChg>
        <pc:spChg chg="mod">
          <ac:chgData name="Catherine Yeh" userId="46d79ee6-30de-4eca-9d9f-fd272c9e1d3d" providerId="ADAL" clId="{AD302A4C-77D7-4F22-BF39-A34CCD0FD21F}" dt="2022-06-07T23:40:17.286" v="1532"/>
          <ac:spMkLst>
            <pc:docMk/>
            <pc:sldMk cId="2001568775" sldId="259"/>
            <ac:spMk id="7" creationId="{52C43F82-9A4C-4E12-B641-B6C65FD5D13C}"/>
          </ac:spMkLst>
        </pc:spChg>
        <pc:spChg chg="mod">
          <ac:chgData name="Catherine Yeh" userId="46d79ee6-30de-4eca-9d9f-fd272c9e1d3d" providerId="ADAL" clId="{AD302A4C-77D7-4F22-BF39-A34CCD0FD21F}" dt="2022-06-07T23:40:17.286" v="1532"/>
          <ac:spMkLst>
            <pc:docMk/>
            <pc:sldMk cId="2001568775" sldId="259"/>
            <ac:spMk id="8" creationId="{17167FC3-DBA6-45F3-9943-08E178E0EDA1}"/>
          </ac:spMkLst>
        </pc:spChg>
        <pc:spChg chg="mod">
          <ac:chgData name="Catherine Yeh" userId="46d79ee6-30de-4eca-9d9f-fd272c9e1d3d" providerId="ADAL" clId="{AD302A4C-77D7-4F22-BF39-A34CCD0FD21F}" dt="2022-06-07T23:40:17.286" v="1532"/>
          <ac:spMkLst>
            <pc:docMk/>
            <pc:sldMk cId="2001568775" sldId="259"/>
            <ac:spMk id="11" creationId="{0EF8AC1A-DD0B-4784-9EA4-846B692E9F01}"/>
          </ac:spMkLst>
        </pc:spChg>
        <pc:spChg chg="mod">
          <ac:chgData name="Catherine Yeh" userId="46d79ee6-30de-4eca-9d9f-fd272c9e1d3d" providerId="ADAL" clId="{AD302A4C-77D7-4F22-BF39-A34CCD0FD21F}" dt="2022-06-07T23:40:17.286" v="1532"/>
          <ac:spMkLst>
            <pc:docMk/>
            <pc:sldMk cId="2001568775" sldId="259"/>
            <ac:spMk id="12" creationId="{3BC80DBD-3FA4-492C-8023-A2BEEA3B4A97}"/>
          </ac:spMkLst>
        </pc:spChg>
        <pc:spChg chg="add del mod">
          <ac:chgData name="Catherine Yeh" userId="46d79ee6-30de-4eca-9d9f-fd272c9e1d3d" providerId="ADAL" clId="{AD302A4C-77D7-4F22-BF39-A34CCD0FD21F}" dt="2022-06-07T23:40:58.139" v="1560"/>
          <ac:spMkLst>
            <pc:docMk/>
            <pc:sldMk cId="2001568775" sldId="259"/>
            <ac:spMk id="16" creationId="{0BA5D465-2420-476B-BDAA-3F35CCF1EACE}"/>
          </ac:spMkLst>
        </pc:spChg>
        <pc:spChg chg="del mod topLvl">
          <ac:chgData name="Catherine Yeh" userId="46d79ee6-30de-4eca-9d9f-fd272c9e1d3d" providerId="ADAL" clId="{AD302A4C-77D7-4F22-BF39-A34CCD0FD21F}" dt="2022-06-07T23:41:40.200" v="1563" actId="478"/>
          <ac:spMkLst>
            <pc:docMk/>
            <pc:sldMk cId="2001568775" sldId="259"/>
            <ac:spMk id="19" creationId="{4F13B1D7-C70E-43F5-A72C-2F9AE7BB4BC2}"/>
          </ac:spMkLst>
        </pc:spChg>
        <pc:spChg chg="mod topLvl">
          <ac:chgData name="Catherine Yeh" userId="46d79ee6-30de-4eca-9d9f-fd272c9e1d3d" providerId="ADAL" clId="{AD302A4C-77D7-4F22-BF39-A34CCD0FD21F}" dt="2022-06-08T00:04:38.567" v="2227" actId="14100"/>
          <ac:spMkLst>
            <pc:docMk/>
            <pc:sldMk cId="2001568775" sldId="259"/>
            <ac:spMk id="20" creationId="{909BA43D-0333-4DE1-9C0F-EE136D65EB1F}"/>
          </ac:spMkLst>
        </pc:spChg>
        <pc:spChg chg="mod topLvl">
          <ac:chgData name="Catherine Yeh" userId="46d79ee6-30de-4eca-9d9f-fd272c9e1d3d" providerId="ADAL" clId="{AD302A4C-77D7-4F22-BF39-A34CCD0FD21F}" dt="2022-06-07T23:51:34.639" v="1962" actId="1036"/>
          <ac:spMkLst>
            <pc:docMk/>
            <pc:sldMk cId="2001568775" sldId="259"/>
            <ac:spMk id="22" creationId="{CBA51B8C-FE54-484F-8B51-9A98063ABB5B}"/>
          </ac:spMkLst>
        </pc:spChg>
        <pc:spChg chg="mod topLvl">
          <ac:chgData name="Catherine Yeh" userId="46d79ee6-30de-4eca-9d9f-fd272c9e1d3d" providerId="ADAL" clId="{AD302A4C-77D7-4F22-BF39-A34CCD0FD21F}" dt="2022-06-07T23:51:34.639" v="1962" actId="1036"/>
          <ac:spMkLst>
            <pc:docMk/>
            <pc:sldMk cId="2001568775" sldId="259"/>
            <ac:spMk id="23" creationId="{605308F4-10CC-4C6B-A682-04C58B08A8CB}"/>
          </ac:spMkLst>
        </pc:spChg>
        <pc:spChg chg="mod topLvl">
          <ac:chgData name="Catherine Yeh" userId="46d79ee6-30de-4eca-9d9f-fd272c9e1d3d" providerId="ADAL" clId="{AD302A4C-77D7-4F22-BF39-A34CCD0FD21F}" dt="2022-06-07T23:51:34.639" v="1962" actId="1036"/>
          <ac:spMkLst>
            <pc:docMk/>
            <pc:sldMk cId="2001568775" sldId="259"/>
            <ac:spMk id="24" creationId="{292444FF-4A91-46E9-B05D-82D55DB8FF80}"/>
          </ac:spMkLst>
        </pc:spChg>
        <pc:spChg chg="del mod">
          <ac:chgData name="Catherine Yeh" userId="46d79ee6-30de-4eca-9d9f-fd272c9e1d3d" providerId="ADAL" clId="{AD302A4C-77D7-4F22-BF39-A34CCD0FD21F}" dt="2022-06-07T23:41:40.200" v="1563" actId="478"/>
          <ac:spMkLst>
            <pc:docMk/>
            <pc:sldMk cId="2001568775" sldId="259"/>
            <ac:spMk id="27" creationId="{E7439A81-85F5-4FDF-849C-B05144ED74A3}"/>
          </ac:spMkLst>
        </pc:spChg>
        <pc:spChg chg="mod">
          <ac:chgData name="Catherine Yeh" userId="46d79ee6-30de-4eca-9d9f-fd272c9e1d3d" providerId="ADAL" clId="{AD302A4C-77D7-4F22-BF39-A34CCD0FD21F}" dt="2022-06-07T23:42:36.078" v="1635" actId="165"/>
          <ac:spMkLst>
            <pc:docMk/>
            <pc:sldMk cId="2001568775" sldId="259"/>
            <ac:spMk id="29" creationId="{6294C042-AD0A-4D4C-B7E6-B6CB689B0E34}"/>
          </ac:spMkLst>
        </pc:spChg>
        <pc:spChg chg="mod">
          <ac:chgData name="Catherine Yeh" userId="46d79ee6-30de-4eca-9d9f-fd272c9e1d3d" providerId="ADAL" clId="{AD302A4C-77D7-4F22-BF39-A34CCD0FD21F}" dt="2022-06-07T23:42:36.078" v="1635" actId="165"/>
          <ac:spMkLst>
            <pc:docMk/>
            <pc:sldMk cId="2001568775" sldId="259"/>
            <ac:spMk id="30" creationId="{C29AA2C4-0EFE-49C1-BF87-A1E662AE5EB6}"/>
          </ac:spMkLst>
        </pc:spChg>
        <pc:spChg chg="add mod">
          <ac:chgData name="Catherine Yeh" userId="46d79ee6-30de-4eca-9d9f-fd272c9e1d3d" providerId="ADAL" clId="{AD302A4C-77D7-4F22-BF39-A34CCD0FD21F}" dt="2022-06-07T23:51:34.639" v="1962" actId="1036"/>
          <ac:spMkLst>
            <pc:docMk/>
            <pc:sldMk cId="2001568775" sldId="259"/>
            <ac:spMk id="38" creationId="{F3DEEC08-320C-42E2-AA8D-2FAB8907290B}"/>
          </ac:spMkLst>
        </pc:spChg>
        <pc:spChg chg="add mod">
          <ac:chgData name="Catherine Yeh" userId="46d79ee6-30de-4eca-9d9f-fd272c9e1d3d" providerId="ADAL" clId="{AD302A4C-77D7-4F22-BF39-A34CCD0FD21F}" dt="2022-06-07T23:54:09.328" v="2033" actId="207"/>
          <ac:spMkLst>
            <pc:docMk/>
            <pc:sldMk cId="2001568775" sldId="259"/>
            <ac:spMk id="41" creationId="{DD8FA170-8E68-4593-9386-B3CC390F46CE}"/>
          </ac:spMkLst>
        </pc:spChg>
        <pc:spChg chg="add mod">
          <ac:chgData name="Catherine Yeh" userId="46d79ee6-30de-4eca-9d9f-fd272c9e1d3d" providerId="ADAL" clId="{AD302A4C-77D7-4F22-BF39-A34CCD0FD21F}" dt="2022-06-08T00:06:27.831" v="2258" actId="20577"/>
          <ac:spMkLst>
            <pc:docMk/>
            <pc:sldMk cId="2001568775" sldId="259"/>
            <ac:spMk id="42" creationId="{3DCF2087-018D-4D2E-B524-93C83F881E4C}"/>
          </ac:spMkLst>
        </pc:spChg>
        <pc:spChg chg="del mod">
          <ac:chgData name="Catherine Yeh" userId="46d79ee6-30de-4eca-9d9f-fd272c9e1d3d" providerId="ADAL" clId="{AD302A4C-77D7-4F22-BF39-A34CCD0FD21F}" dt="2022-06-08T00:05:10.580" v="2234" actId="478"/>
          <ac:spMkLst>
            <pc:docMk/>
            <pc:sldMk cId="2001568775" sldId="259"/>
            <ac:spMk id="51" creationId="{C8EC68FD-2A6A-48F6-9A32-4BDDDAD90210}"/>
          </ac:spMkLst>
        </pc:spChg>
        <pc:spChg chg="add mod">
          <ac:chgData name="Catherine Yeh" userId="46d79ee6-30de-4eca-9d9f-fd272c9e1d3d" providerId="ADAL" clId="{AD302A4C-77D7-4F22-BF39-A34CCD0FD21F}" dt="2022-06-08T00:07:45.399" v="2297" actId="553"/>
          <ac:spMkLst>
            <pc:docMk/>
            <pc:sldMk cId="2001568775" sldId="259"/>
            <ac:spMk id="52" creationId="{3424A1E7-254F-4630-8F5B-22F07D57CF1F}"/>
          </ac:spMkLst>
        </pc:spChg>
        <pc:spChg chg="add mod">
          <ac:chgData name="Catherine Yeh" userId="46d79ee6-30de-4eca-9d9f-fd272c9e1d3d" providerId="ADAL" clId="{AD302A4C-77D7-4F22-BF39-A34CCD0FD21F}" dt="2022-06-08T00:06:45.005" v="2285" actId="20577"/>
          <ac:spMkLst>
            <pc:docMk/>
            <pc:sldMk cId="2001568775" sldId="259"/>
            <ac:spMk id="53" creationId="{F90A97D8-5DB8-49E1-84C5-260217197AD2}"/>
          </ac:spMkLst>
        </pc:spChg>
        <pc:spChg chg="add del mod">
          <ac:chgData name="Catherine Yeh" userId="46d79ee6-30de-4eca-9d9f-fd272c9e1d3d" providerId="ADAL" clId="{AD302A4C-77D7-4F22-BF39-A34CCD0FD21F}" dt="2022-06-08T00:07:02.535" v="2286" actId="478"/>
          <ac:spMkLst>
            <pc:docMk/>
            <pc:sldMk cId="2001568775" sldId="259"/>
            <ac:spMk id="54" creationId="{DFD85A0E-935F-405D-BE8E-6F4D5CF1F634}"/>
          </ac:spMkLst>
        </pc:spChg>
        <pc:spChg chg="add mod">
          <ac:chgData name="Catherine Yeh" userId="46d79ee6-30de-4eca-9d9f-fd272c9e1d3d" providerId="ADAL" clId="{AD302A4C-77D7-4F22-BF39-A34CCD0FD21F}" dt="2022-06-08T00:08:06.128" v="2311" actId="20577"/>
          <ac:spMkLst>
            <pc:docMk/>
            <pc:sldMk cId="2001568775" sldId="259"/>
            <ac:spMk id="57" creationId="{A50FC1FF-5827-4D1D-ABD4-629FB55A2601}"/>
          </ac:spMkLst>
        </pc:spChg>
        <pc:spChg chg="add mod">
          <ac:chgData name="Catherine Yeh" userId="46d79ee6-30de-4eca-9d9f-fd272c9e1d3d" providerId="ADAL" clId="{AD302A4C-77D7-4F22-BF39-A34CCD0FD21F}" dt="2022-06-08T00:08:27.277" v="2330" actId="20577"/>
          <ac:spMkLst>
            <pc:docMk/>
            <pc:sldMk cId="2001568775" sldId="259"/>
            <ac:spMk id="59" creationId="{7DC36506-52A0-458E-98B2-2D70E67418AD}"/>
          </ac:spMkLst>
        </pc:spChg>
        <pc:grpChg chg="add del mod">
          <ac:chgData name="Catherine Yeh" userId="46d79ee6-30de-4eca-9d9f-fd272c9e1d3d" providerId="ADAL" clId="{AD302A4C-77D7-4F22-BF39-A34CCD0FD21F}" dt="2022-06-07T23:40:29.782" v="1544" actId="478"/>
          <ac:grpSpMkLst>
            <pc:docMk/>
            <pc:sldMk cId="2001568775" sldId="259"/>
            <ac:grpSpMk id="5" creationId="{5D0C0C02-DB14-4440-8EA9-1F2C6AAD26F9}"/>
          </ac:grpSpMkLst>
        </pc:grpChg>
        <pc:grpChg chg="add del mod">
          <ac:chgData name="Catherine Yeh" userId="46d79ee6-30de-4eca-9d9f-fd272c9e1d3d" providerId="ADAL" clId="{AD302A4C-77D7-4F22-BF39-A34CCD0FD21F}" dt="2022-06-07T23:40:28.542" v="1543" actId="478"/>
          <ac:grpSpMkLst>
            <pc:docMk/>
            <pc:sldMk cId="2001568775" sldId="259"/>
            <ac:grpSpMk id="9" creationId="{646B76D9-08E1-4A6F-BCDA-B806DE6A6002}"/>
          </ac:grpSpMkLst>
        </pc:grpChg>
        <pc:grpChg chg="add del mod">
          <ac:chgData name="Catherine Yeh" userId="46d79ee6-30de-4eca-9d9f-fd272c9e1d3d" providerId="ADAL" clId="{AD302A4C-77D7-4F22-BF39-A34CCD0FD21F}" dt="2022-06-07T23:41:40.200" v="1563" actId="478"/>
          <ac:grpSpMkLst>
            <pc:docMk/>
            <pc:sldMk cId="2001568775" sldId="259"/>
            <ac:grpSpMk id="17" creationId="{0D54BA0B-D63C-49FF-84DC-3D8DCBFED875}"/>
          </ac:grpSpMkLst>
        </pc:grpChg>
        <pc:grpChg chg="del mod topLvl">
          <ac:chgData name="Catherine Yeh" userId="46d79ee6-30de-4eca-9d9f-fd272c9e1d3d" providerId="ADAL" clId="{AD302A4C-77D7-4F22-BF39-A34CCD0FD21F}" dt="2022-06-07T23:42:36.078" v="1635" actId="165"/>
          <ac:grpSpMkLst>
            <pc:docMk/>
            <pc:sldMk cId="2001568775" sldId="259"/>
            <ac:grpSpMk id="18" creationId="{C7EE9A5B-AB68-443E-B43F-06BAB54CC069}"/>
          </ac:grpSpMkLst>
        </pc:grpChg>
        <pc:grpChg chg="mod topLvl">
          <ac:chgData name="Catherine Yeh" userId="46d79ee6-30de-4eca-9d9f-fd272c9e1d3d" providerId="ADAL" clId="{AD302A4C-77D7-4F22-BF39-A34CCD0FD21F}" dt="2022-06-07T23:51:34.639" v="1962" actId="1036"/>
          <ac:grpSpMkLst>
            <pc:docMk/>
            <pc:sldMk cId="2001568775" sldId="259"/>
            <ac:grpSpMk id="25" creationId="{46477073-5A27-48D3-B228-197992D9F21D}"/>
          </ac:grpSpMkLst>
        </pc:grpChg>
        <pc:grpChg chg="del mod topLvl">
          <ac:chgData name="Catherine Yeh" userId="46d79ee6-30de-4eca-9d9f-fd272c9e1d3d" providerId="ADAL" clId="{AD302A4C-77D7-4F22-BF39-A34CCD0FD21F}" dt="2022-06-07T23:47:30.476" v="1802" actId="478"/>
          <ac:grpSpMkLst>
            <pc:docMk/>
            <pc:sldMk cId="2001568775" sldId="259"/>
            <ac:grpSpMk id="26" creationId="{61CE229C-7795-46CE-931F-CFD0133A6247}"/>
          </ac:grpSpMkLst>
        </pc:grpChg>
        <pc:picChg chg="mod">
          <ac:chgData name="Catherine Yeh" userId="46d79ee6-30de-4eca-9d9f-fd272c9e1d3d" providerId="ADAL" clId="{AD302A4C-77D7-4F22-BF39-A34CCD0FD21F}" dt="2022-06-07T23:40:17.286" v="1532"/>
          <ac:picMkLst>
            <pc:docMk/>
            <pc:sldMk cId="2001568775" sldId="259"/>
            <ac:picMk id="6" creationId="{E349FAC4-B635-4D11-83E5-0BF3899FADD5}"/>
          </ac:picMkLst>
        </pc:picChg>
        <pc:picChg chg="mod">
          <ac:chgData name="Catherine Yeh" userId="46d79ee6-30de-4eca-9d9f-fd272c9e1d3d" providerId="ADAL" clId="{AD302A4C-77D7-4F22-BF39-A34CCD0FD21F}" dt="2022-06-07T23:40:17.286" v="1532"/>
          <ac:picMkLst>
            <pc:docMk/>
            <pc:sldMk cId="2001568775" sldId="259"/>
            <ac:picMk id="10" creationId="{DCDCE825-24AA-4297-832F-50B5BF74C6A5}"/>
          </ac:picMkLst>
        </pc:picChg>
        <pc:picChg chg="add mod">
          <ac:chgData name="Catherine Yeh" userId="46d79ee6-30de-4eca-9d9f-fd272c9e1d3d" providerId="ADAL" clId="{AD302A4C-77D7-4F22-BF39-A34CCD0FD21F}" dt="2022-06-07T23:40:17.286" v="1532"/>
          <ac:picMkLst>
            <pc:docMk/>
            <pc:sldMk cId="2001568775" sldId="259"/>
            <ac:picMk id="13" creationId="{586E6F1B-A723-48E2-A06E-312841119C0F}"/>
          </ac:picMkLst>
        </pc:picChg>
        <pc:picChg chg="mod topLvl">
          <ac:chgData name="Catherine Yeh" userId="46d79ee6-30de-4eca-9d9f-fd272c9e1d3d" providerId="ADAL" clId="{AD302A4C-77D7-4F22-BF39-A34CCD0FD21F}" dt="2022-06-07T23:51:34.639" v="1962" actId="1036"/>
          <ac:picMkLst>
            <pc:docMk/>
            <pc:sldMk cId="2001568775" sldId="259"/>
            <ac:picMk id="21" creationId="{6998B93D-5B44-47D9-ABF2-6D645C6962FD}"/>
          </ac:picMkLst>
        </pc:picChg>
        <pc:picChg chg="del mod">
          <ac:chgData name="Catherine Yeh" userId="46d79ee6-30de-4eca-9d9f-fd272c9e1d3d" providerId="ADAL" clId="{AD302A4C-77D7-4F22-BF39-A34CCD0FD21F}" dt="2022-06-07T23:41:40.200" v="1563" actId="478"/>
          <ac:picMkLst>
            <pc:docMk/>
            <pc:sldMk cId="2001568775" sldId="259"/>
            <ac:picMk id="28" creationId="{30D3F880-6640-4F44-ADCD-5066697738EB}"/>
          </ac:picMkLst>
        </pc:picChg>
        <pc:picChg chg="mod">
          <ac:chgData name="Catherine Yeh" userId="46d79ee6-30de-4eca-9d9f-fd272c9e1d3d" providerId="ADAL" clId="{AD302A4C-77D7-4F22-BF39-A34CCD0FD21F}" dt="2022-06-07T23:42:36.078" v="1635" actId="165"/>
          <ac:picMkLst>
            <pc:docMk/>
            <pc:sldMk cId="2001568775" sldId="259"/>
            <ac:picMk id="31" creationId="{C893CC81-85F2-4203-8632-90B717103368}"/>
          </ac:picMkLst>
        </pc:picChg>
        <pc:picChg chg="mod">
          <ac:chgData name="Catherine Yeh" userId="46d79ee6-30de-4eca-9d9f-fd272c9e1d3d" providerId="ADAL" clId="{AD302A4C-77D7-4F22-BF39-A34CCD0FD21F}" dt="2022-06-07T23:42:36.078" v="1635" actId="165"/>
          <ac:picMkLst>
            <pc:docMk/>
            <pc:sldMk cId="2001568775" sldId="259"/>
            <ac:picMk id="32" creationId="{BDB21259-2543-4FF6-B155-338894A3C467}"/>
          </ac:picMkLst>
        </pc:picChg>
        <pc:picChg chg="mod">
          <ac:chgData name="Catherine Yeh" userId="46d79ee6-30de-4eca-9d9f-fd272c9e1d3d" providerId="ADAL" clId="{AD302A4C-77D7-4F22-BF39-A34CCD0FD21F}" dt="2022-06-07T23:42:36.078" v="1635" actId="165"/>
          <ac:picMkLst>
            <pc:docMk/>
            <pc:sldMk cId="2001568775" sldId="259"/>
            <ac:picMk id="33" creationId="{489124ED-CEF8-4538-8771-EC749F7543A6}"/>
          </ac:picMkLst>
        </pc:picChg>
        <pc:picChg chg="mod">
          <ac:chgData name="Catherine Yeh" userId="46d79ee6-30de-4eca-9d9f-fd272c9e1d3d" providerId="ADAL" clId="{AD302A4C-77D7-4F22-BF39-A34CCD0FD21F}" dt="2022-06-07T23:42:36.078" v="1635" actId="165"/>
          <ac:picMkLst>
            <pc:docMk/>
            <pc:sldMk cId="2001568775" sldId="259"/>
            <ac:picMk id="34" creationId="{8F31CE6F-5A99-4C94-990E-3D8E0F9F6360}"/>
          </ac:picMkLst>
        </pc:picChg>
        <pc:picChg chg="mod">
          <ac:chgData name="Catherine Yeh" userId="46d79ee6-30de-4eca-9d9f-fd272c9e1d3d" providerId="ADAL" clId="{AD302A4C-77D7-4F22-BF39-A34CCD0FD21F}" dt="2022-06-07T23:42:36.078" v="1635" actId="165"/>
          <ac:picMkLst>
            <pc:docMk/>
            <pc:sldMk cId="2001568775" sldId="259"/>
            <ac:picMk id="35" creationId="{F4E2381E-8D68-48D1-A22E-560C26B4A4C0}"/>
          </ac:picMkLst>
        </pc:picChg>
        <pc:picChg chg="mod">
          <ac:chgData name="Catherine Yeh" userId="46d79ee6-30de-4eca-9d9f-fd272c9e1d3d" providerId="ADAL" clId="{AD302A4C-77D7-4F22-BF39-A34CCD0FD21F}" dt="2022-06-07T23:42:36.078" v="1635" actId="165"/>
          <ac:picMkLst>
            <pc:docMk/>
            <pc:sldMk cId="2001568775" sldId="259"/>
            <ac:picMk id="36" creationId="{2AA5860A-6F0B-4FDC-A90C-FE770E331C76}"/>
          </ac:picMkLst>
        </pc:picChg>
        <pc:picChg chg="mod">
          <ac:chgData name="Catherine Yeh" userId="46d79ee6-30de-4eca-9d9f-fd272c9e1d3d" providerId="ADAL" clId="{AD302A4C-77D7-4F22-BF39-A34CCD0FD21F}" dt="2022-06-07T23:42:36.078" v="1635" actId="165"/>
          <ac:picMkLst>
            <pc:docMk/>
            <pc:sldMk cId="2001568775" sldId="259"/>
            <ac:picMk id="37" creationId="{A7744401-20E8-47F6-A3E9-4D3D78693021}"/>
          </ac:picMkLst>
        </pc:picChg>
        <pc:picChg chg="add mod">
          <ac:chgData name="Catherine Yeh" userId="46d79ee6-30de-4eca-9d9f-fd272c9e1d3d" providerId="ADAL" clId="{AD302A4C-77D7-4F22-BF39-A34CCD0FD21F}" dt="2022-06-08T00:08:55.973" v="2331"/>
          <ac:picMkLst>
            <pc:docMk/>
            <pc:sldMk cId="2001568775" sldId="259"/>
            <ac:picMk id="40" creationId="{EC790DC4-706E-4060-9F26-4E7F730D63E3}"/>
          </ac:picMkLst>
        </pc:picChg>
        <pc:picChg chg="add del mod">
          <ac:chgData name="Catherine Yeh" userId="46d79ee6-30de-4eca-9d9f-fd272c9e1d3d" providerId="ADAL" clId="{AD302A4C-77D7-4F22-BF39-A34CCD0FD21F}" dt="2022-06-08T00:04:07.455" v="2207" actId="478"/>
          <ac:picMkLst>
            <pc:docMk/>
            <pc:sldMk cId="2001568775" sldId="259"/>
            <ac:picMk id="44" creationId="{108D2518-4F3A-420C-B926-3E0690598E2B}"/>
          </ac:picMkLst>
        </pc:picChg>
        <pc:picChg chg="add del mod">
          <ac:chgData name="Catherine Yeh" userId="46d79ee6-30de-4eca-9d9f-fd272c9e1d3d" providerId="ADAL" clId="{AD302A4C-77D7-4F22-BF39-A34CCD0FD21F}" dt="2022-06-08T00:04:09.290" v="2208" actId="478"/>
          <ac:picMkLst>
            <pc:docMk/>
            <pc:sldMk cId="2001568775" sldId="259"/>
            <ac:picMk id="46" creationId="{E05DCF96-7CC2-4173-A290-C027A6E57EBD}"/>
          </ac:picMkLst>
        </pc:picChg>
        <pc:picChg chg="add del mod">
          <ac:chgData name="Catherine Yeh" userId="46d79ee6-30de-4eca-9d9f-fd272c9e1d3d" providerId="ADAL" clId="{AD302A4C-77D7-4F22-BF39-A34CCD0FD21F}" dt="2022-06-08T00:04:09.290" v="2208" actId="478"/>
          <ac:picMkLst>
            <pc:docMk/>
            <pc:sldMk cId="2001568775" sldId="259"/>
            <ac:picMk id="48" creationId="{6D2A6956-3E95-46AC-869D-C0920A47717C}"/>
          </ac:picMkLst>
        </pc:picChg>
        <pc:picChg chg="add del mod">
          <ac:chgData name="Catherine Yeh" userId="46d79ee6-30de-4eca-9d9f-fd272c9e1d3d" providerId="ADAL" clId="{AD302A4C-77D7-4F22-BF39-A34CCD0FD21F}" dt="2022-06-08T00:05:05.747" v="2232" actId="27803"/>
          <ac:picMkLst>
            <pc:docMk/>
            <pc:sldMk cId="2001568775" sldId="259"/>
            <ac:picMk id="50" creationId="{C8EC68FD-2A6A-48F6-9A32-4BDDDAD90210}"/>
          </ac:picMkLst>
        </pc:picChg>
        <pc:picChg chg="add mod">
          <ac:chgData name="Catherine Yeh" userId="46d79ee6-30de-4eca-9d9f-fd272c9e1d3d" providerId="ADAL" clId="{AD302A4C-77D7-4F22-BF39-A34CCD0FD21F}" dt="2022-06-08T00:07:45.399" v="2297" actId="553"/>
          <ac:picMkLst>
            <pc:docMk/>
            <pc:sldMk cId="2001568775" sldId="259"/>
            <ac:picMk id="56" creationId="{D6CA9FEC-5682-4B95-8702-C54612CC545B}"/>
          </ac:picMkLst>
        </pc:picChg>
        <pc:picChg chg="add mod">
          <ac:chgData name="Catherine Yeh" userId="46d79ee6-30de-4eca-9d9f-fd272c9e1d3d" providerId="ADAL" clId="{AD302A4C-77D7-4F22-BF39-A34CCD0FD21F}" dt="2022-06-08T00:07:54.024" v="2299" actId="1076"/>
          <ac:picMkLst>
            <pc:docMk/>
            <pc:sldMk cId="2001568775" sldId="259"/>
            <ac:picMk id="58" creationId="{598B7737-93D5-4300-8C21-5B999B566A10}"/>
          </ac:picMkLst>
        </pc:picChg>
        <pc:picChg chg="add mod">
          <ac:chgData name="Catherine Yeh" userId="46d79ee6-30de-4eca-9d9f-fd272c9e1d3d" providerId="ADAL" clId="{AD302A4C-77D7-4F22-BF39-A34CCD0FD21F}" dt="2022-06-08T00:08:22.132" v="2313" actId="1076"/>
          <ac:picMkLst>
            <pc:docMk/>
            <pc:sldMk cId="2001568775" sldId="259"/>
            <ac:picMk id="60" creationId="{2800F17B-62CC-4909-9B5F-8498338B928B}"/>
          </ac:picMkLst>
        </pc:picChg>
        <pc:cxnChg chg="add del mod">
          <ac:chgData name="Catherine Yeh" userId="46d79ee6-30de-4eca-9d9f-fd272c9e1d3d" providerId="ADAL" clId="{AD302A4C-77D7-4F22-BF39-A34CCD0FD21F}" dt="2022-06-07T23:40:31.358" v="1545" actId="478"/>
          <ac:cxnSpMkLst>
            <pc:docMk/>
            <pc:sldMk cId="2001568775" sldId="259"/>
            <ac:cxnSpMk id="14" creationId="{2A62C3C8-D91C-45D6-9A1F-15AAC5DA86AE}"/>
          </ac:cxnSpMkLst>
        </pc:cxnChg>
        <pc:cxnChg chg="add del mod">
          <ac:chgData name="Catherine Yeh" userId="46d79ee6-30de-4eca-9d9f-fd272c9e1d3d" providerId="ADAL" clId="{AD302A4C-77D7-4F22-BF39-A34CCD0FD21F}" dt="2022-06-07T23:40:31.358" v="1545" actId="478"/>
          <ac:cxnSpMkLst>
            <pc:docMk/>
            <pc:sldMk cId="2001568775" sldId="259"/>
            <ac:cxnSpMk id="15" creationId="{88E1D979-211D-4002-995E-0C037C712695}"/>
          </ac:cxnSpMkLst>
        </pc:cxnChg>
      </pc:sldChg>
      <pc:sldChg chg="addSp delSp modSp add mod ord modTransition">
        <pc:chgData name="Catherine Yeh" userId="46d79ee6-30de-4eca-9d9f-fd272c9e1d3d" providerId="ADAL" clId="{AD302A4C-77D7-4F22-BF39-A34CCD0FD21F}" dt="2022-06-08T01:18:58.432" v="3334" actId="14826"/>
        <pc:sldMkLst>
          <pc:docMk/>
          <pc:sldMk cId="571314610" sldId="260"/>
        </pc:sldMkLst>
        <pc:spChg chg="del">
          <ac:chgData name="Catherine Yeh" userId="46d79ee6-30de-4eca-9d9f-fd272c9e1d3d" providerId="ADAL" clId="{AD302A4C-77D7-4F22-BF39-A34CCD0FD21F}" dt="2022-06-08T00:24:39.458" v="2336" actId="478"/>
          <ac:spMkLst>
            <pc:docMk/>
            <pc:sldMk cId="571314610" sldId="260"/>
            <ac:spMk id="2" creationId="{4011A266-4447-4871-BA84-F975E4DF038F}"/>
          </ac:spMkLst>
        </pc:spChg>
        <pc:spChg chg="del">
          <ac:chgData name="Catherine Yeh" userId="46d79ee6-30de-4eca-9d9f-fd272c9e1d3d" providerId="ADAL" clId="{AD302A4C-77D7-4F22-BF39-A34CCD0FD21F}" dt="2022-06-08T00:24:39.458" v="2336" actId="478"/>
          <ac:spMkLst>
            <pc:docMk/>
            <pc:sldMk cId="571314610" sldId="260"/>
            <ac:spMk id="3" creationId="{9C6A4BEE-757A-4D48-A7EA-20F6515C5622}"/>
          </ac:spMkLst>
        </pc:spChg>
        <pc:spChg chg="mod">
          <ac:chgData name="Catherine Yeh" userId="46d79ee6-30de-4eca-9d9f-fd272c9e1d3d" providerId="ADAL" clId="{AD302A4C-77D7-4F22-BF39-A34CCD0FD21F}" dt="2022-06-08T00:25:19.609" v="2369" actId="20577"/>
          <ac:spMkLst>
            <pc:docMk/>
            <pc:sldMk cId="571314610" sldId="260"/>
            <ac:spMk id="5" creationId="{1E11BD41-1964-4A3C-B8E6-1498C0676D36}"/>
          </ac:spMkLst>
        </pc:spChg>
        <pc:spChg chg="mod">
          <ac:chgData name="Catherine Yeh" userId="46d79ee6-30de-4eca-9d9f-fd272c9e1d3d" providerId="ADAL" clId="{AD302A4C-77D7-4F22-BF39-A34CCD0FD21F}" dt="2022-06-08T00:25:01.650" v="2342" actId="2711"/>
          <ac:spMkLst>
            <pc:docMk/>
            <pc:sldMk cId="571314610" sldId="260"/>
            <ac:spMk id="7" creationId="{2C6DD080-A0AB-48C8-B84F-1F9E793221B0}"/>
          </ac:spMkLst>
        </pc:spChg>
        <pc:spChg chg="mod">
          <ac:chgData name="Catherine Yeh" userId="46d79ee6-30de-4eca-9d9f-fd272c9e1d3d" providerId="ADAL" clId="{AD302A4C-77D7-4F22-BF39-A34CCD0FD21F}" dt="2022-06-08T00:24:49.144" v="2338" actId="14861"/>
          <ac:spMkLst>
            <pc:docMk/>
            <pc:sldMk cId="571314610" sldId="260"/>
            <ac:spMk id="9" creationId="{AC284E16-8A91-4C28-BEC4-6FEA5B3A52DF}"/>
          </ac:spMkLst>
        </pc:spChg>
        <pc:spChg chg="del">
          <ac:chgData name="Catherine Yeh" userId="46d79ee6-30de-4eca-9d9f-fd272c9e1d3d" providerId="ADAL" clId="{AD302A4C-77D7-4F22-BF39-A34CCD0FD21F}" dt="2022-06-08T00:27:39.986" v="2527" actId="478"/>
          <ac:spMkLst>
            <pc:docMk/>
            <pc:sldMk cId="571314610" sldId="260"/>
            <ac:spMk id="34" creationId="{6466451E-758A-4358-876D-3C775984B581}"/>
          </ac:spMkLst>
        </pc:spChg>
        <pc:spChg chg="mod">
          <ac:chgData name="Catherine Yeh" userId="46d79ee6-30de-4eca-9d9f-fd272c9e1d3d" providerId="ADAL" clId="{AD302A4C-77D7-4F22-BF39-A34CCD0FD21F}" dt="2022-06-08T00:34:49.574" v="2690" actId="20577"/>
          <ac:spMkLst>
            <pc:docMk/>
            <pc:sldMk cId="571314610" sldId="260"/>
            <ac:spMk id="37" creationId="{562F280E-8304-41B9-80C2-99341920F8FE}"/>
          </ac:spMkLst>
        </pc:spChg>
        <pc:spChg chg="del mod topLvl">
          <ac:chgData name="Catherine Yeh" userId="46d79ee6-30de-4eca-9d9f-fd272c9e1d3d" providerId="ADAL" clId="{AD302A4C-77D7-4F22-BF39-A34CCD0FD21F}" dt="2022-06-08T00:27:55.955" v="2540" actId="478"/>
          <ac:spMkLst>
            <pc:docMk/>
            <pc:sldMk cId="571314610" sldId="260"/>
            <ac:spMk id="81" creationId="{368E4A8A-D6AD-4EF2-BBA3-7C15FB3AAFC8}"/>
          </ac:spMkLst>
        </pc:spChg>
        <pc:spChg chg="del topLvl">
          <ac:chgData name="Catherine Yeh" userId="46d79ee6-30de-4eca-9d9f-fd272c9e1d3d" providerId="ADAL" clId="{AD302A4C-77D7-4F22-BF39-A34CCD0FD21F}" dt="2022-06-08T00:30:09.294" v="2568" actId="478"/>
          <ac:spMkLst>
            <pc:docMk/>
            <pc:sldMk cId="571314610" sldId="260"/>
            <ac:spMk id="85" creationId="{F0F36177-1E55-477E-8164-F5C371F682E3}"/>
          </ac:spMkLst>
        </pc:spChg>
        <pc:spChg chg="mod">
          <ac:chgData name="Catherine Yeh" userId="46d79ee6-30de-4eca-9d9f-fd272c9e1d3d" providerId="ADAL" clId="{AD302A4C-77D7-4F22-BF39-A34CCD0FD21F}" dt="2022-06-08T00:34:54.626" v="2701" actId="20577"/>
          <ac:spMkLst>
            <pc:docMk/>
            <pc:sldMk cId="571314610" sldId="260"/>
            <ac:spMk id="93" creationId="{5E851F0F-51A6-497A-94D7-9C3BF89D27E1}"/>
          </ac:spMkLst>
        </pc:spChg>
        <pc:spChg chg="del">
          <ac:chgData name="Catherine Yeh" userId="46d79ee6-30de-4eca-9d9f-fd272c9e1d3d" providerId="ADAL" clId="{AD302A4C-77D7-4F22-BF39-A34CCD0FD21F}" dt="2022-06-08T00:27:41.270" v="2528" actId="478"/>
          <ac:spMkLst>
            <pc:docMk/>
            <pc:sldMk cId="571314610" sldId="260"/>
            <ac:spMk id="95" creationId="{B2A1EFD8-9E34-44B2-9B50-A3AF3AFDF532}"/>
          </ac:spMkLst>
        </pc:spChg>
        <pc:spChg chg="del topLvl">
          <ac:chgData name="Catherine Yeh" userId="46d79ee6-30de-4eca-9d9f-fd272c9e1d3d" providerId="ADAL" clId="{AD302A4C-77D7-4F22-BF39-A34CCD0FD21F}" dt="2022-06-08T00:31:29.989" v="2616" actId="478"/>
          <ac:spMkLst>
            <pc:docMk/>
            <pc:sldMk cId="571314610" sldId="260"/>
            <ac:spMk id="107" creationId="{90ACBDC7-A1DF-4990-8BE4-F4AAAACC28BA}"/>
          </ac:spMkLst>
        </pc:spChg>
        <pc:spChg chg="mod">
          <ac:chgData name="Catherine Yeh" userId="46d79ee6-30de-4eca-9d9f-fd272c9e1d3d" providerId="ADAL" clId="{AD302A4C-77D7-4F22-BF39-A34CCD0FD21F}" dt="2022-06-08T00:34:45.534" v="2681" actId="14826"/>
          <ac:spMkLst>
            <pc:docMk/>
            <pc:sldMk cId="571314610" sldId="260"/>
            <ac:spMk id="108" creationId="{79316D9C-4919-465B-8C97-818D36556BDA}"/>
          </ac:spMkLst>
        </pc:spChg>
        <pc:spChg chg="mod">
          <ac:chgData name="Catherine Yeh" userId="46d79ee6-30de-4eca-9d9f-fd272c9e1d3d" providerId="ADAL" clId="{AD302A4C-77D7-4F22-BF39-A34CCD0FD21F}" dt="2022-06-08T00:34:45.534" v="2681" actId="14826"/>
          <ac:spMkLst>
            <pc:docMk/>
            <pc:sldMk cId="571314610" sldId="260"/>
            <ac:spMk id="110" creationId="{1715D963-0A46-475E-AE5F-B906F4A09439}"/>
          </ac:spMkLst>
        </pc:spChg>
        <pc:spChg chg="mod">
          <ac:chgData name="Catherine Yeh" userId="46d79ee6-30de-4eca-9d9f-fd272c9e1d3d" providerId="ADAL" clId="{AD302A4C-77D7-4F22-BF39-A34CCD0FD21F}" dt="2022-06-08T00:34:45.534" v="2681" actId="14826"/>
          <ac:spMkLst>
            <pc:docMk/>
            <pc:sldMk cId="571314610" sldId="260"/>
            <ac:spMk id="111" creationId="{5928F43A-61B3-433E-A1C4-2412AF18297B}"/>
          </ac:spMkLst>
        </pc:spChg>
        <pc:spChg chg="mod">
          <ac:chgData name="Catherine Yeh" userId="46d79ee6-30de-4eca-9d9f-fd272c9e1d3d" providerId="ADAL" clId="{AD302A4C-77D7-4F22-BF39-A34CCD0FD21F}" dt="2022-06-08T00:34:45.534" v="2681" actId="14826"/>
          <ac:spMkLst>
            <pc:docMk/>
            <pc:sldMk cId="571314610" sldId="260"/>
            <ac:spMk id="112" creationId="{E29AFF55-B883-4125-B53D-3010F0E0B500}"/>
          </ac:spMkLst>
        </pc:spChg>
        <pc:spChg chg="mod">
          <ac:chgData name="Catherine Yeh" userId="46d79ee6-30de-4eca-9d9f-fd272c9e1d3d" providerId="ADAL" clId="{AD302A4C-77D7-4F22-BF39-A34CCD0FD21F}" dt="2022-06-08T00:34:45.534" v="2681" actId="14826"/>
          <ac:spMkLst>
            <pc:docMk/>
            <pc:sldMk cId="571314610" sldId="260"/>
            <ac:spMk id="115" creationId="{9B0DF862-6944-46D0-B1C4-9CB31A4F961A}"/>
          </ac:spMkLst>
        </pc:spChg>
        <pc:spChg chg="del">
          <ac:chgData name="Catherine Yeh" userId="46d79ee6-30de-4eca-9d9f-fd272c9e1d3d" providerId="ADAL" clId="{AD302A4C-77D7-4F22-BF39-A34CCD0FD21F}" dt="2022-06-08T00:27:42.487" v="2529" actId="478"/>
          <ac:spMkLst>
            <pc:docMk/>
            <pc:sldMk cId="571314610" sldId="260"/>
            <ac:spMk id="117" creationId="{0E5219D7-FDA4-4F5C-AD5F-BC757FB290B4}"/>
          </ac:spMkLst>
        </pc:spChg>
        <pc:spChg chg="mod">
          <ac:chgData name="Catherine Yeh" userId="46d79ee6-30de-4eca-9d9f-fd272c9e1d3d" providerId="ADAL" clId="{AD302A4C-77D7-4F22-BF39-A34CCD0FD21F}" dt="2022-06-08T00:34:45.534" v="2681" actId="14826"/>
          <ac:spMkLst>
            <pc:docMk/>
            <pc:sldMk cId="571314610" sldId="260"/>
            <ac:spMk id="118" creationId="{BC04F5C8-BE3D-412F-814F-41DC0DE603D6}"/>
          </ac:spMkLst>
        </pc:spChg>
        <pc:spChg chg="del topLvl">
          <ac:chgData name="Catherine Yeh" userId="46d79ee6-30de-4eca-9d9f-fd272c9e1d3d" providerId="ADAL" clId="{AD302A4C-77D7-4F22-BF39-A34CCD0FD21F}" dt="2022-06-08T00:31:21.346" v="2614" actId="478"/>
          <ac:spMkLst>
            <pc:docMk/>
            <pc:sldMk cId="571314610" sldId="260"/>
            <ac:spMk id="126" creationId="{20DD771C-0DD7-4ED4-BA19-90E612528C49}"/>
          </ac:spMkLst>
        </pc:spChg>
        <pc:spChg chg="add mod">
          <ac:chgData name="Catherine Yeh" userId="46d79ee6-30de-4eca-9d9f-fd272c9e1d3d" providerId="ADAL" clId="{AD302A4C-77D7-4F22-BF39-A34CCD0FD21F}" dt="2022-06-08T00:27:25.001" v="2523" actId="1036"/>
          <ac:spMkLst>
            <pc:docMk/>
            <pc:sldMk cId="571314610" sldId="260"/>
            <ac:spMk id="152" creationId="{3017BF77-6C2F-4509-AF74-3370AEA5D707}"/>
          </ac:spMkLst>
        </pc:spChg>
        <pc:spChg chg="mod">
          <ac:chgData name="Catherine Yeh" userId="46d79ee6-30de-4eca-9d9f-fd272c9e1d3d" providerId="ADAL" clId="{AD302A4C-77D7-4F22-BF39-A34CCD0FD21F}" dt="2022-06-08T00:37:02.977" v="2873" actId="14826"/>
          <ac:spMkLst>
            <pc:docMk/>
            <pc:sldMk cId="571314610" sldId="260"/>
            <ac:spMk id="156" creationId="{344A222C-1D62-4014-99D4-86667FF25E4A}"/>
          </ac:spMkLst>
        </pc:spChg>
        <pc:spChg chg="mod">
          <ac:chgData name="Catherine Yeh" userId="46d79ee6-30de-4eca-9d9f-fd272c9e1d3d" providerId="ADAL" clId="{AD302A4C-77D7-4F22-BF39-A34CCD0FD21F}" dt="2022-06-08T00:41:45.061" v="2978" actId="20577"/>
          <ac:spMkLst>
            <pc:docMk/>
            <pc:sldMk cId="571314610" sldId="260"/>
            <ac:spMk id="158" creationId="{10CD3AF9-A76A-4B2B-9307-2A8678178342}"/>
          </ac:spMkLst>
        </pc:spChg>
        <pc:spChg chg="mod">
          <ac:chgData name="Catherine Yeh" userId="46d79ee6-30de-4eca-9d9f-fd272c9e1d3d" providerId="ADAL" clId="{AD302A4C-77D7-4F22-BF39-A34CCD0FD21F}" dt="2022-06-08T00:37:06.930" v="2874" actId="20577"/>
          <ac:spMkLst>
            <pc:docMk/>
            <pc:sldMk cId="571314610" sldId="260"/>
            <ac:spMk id="159" creationId="{D8B01F8C-9CB3-4D1D-9810-A8EEFCAF3EFC}"/>
          </ac:spMkLst>
        </pc:spChg>
        <pc:spChg chg="mod">
          <ac:chgData name="Catherine Yeh" userId="46d79ee6-30de-4eca-9d9f-fd272c9e1d3d" providerId="ADAL" clId="{AD302A4C-77D7-4F22-BF39-A34CCD0FD21F}" dt="2022-06-08T00:37:02.977" v="2873" actId="14826"/>
          <ac:spMkLst>
            <pc:docMk/>
            <pc:sldMk cId="571314610" sldId="260"/>
            <ac:spMk id="160" creationId="{6B720E63-EBA0-427E-8CFD-8726C7E21675}"/>
          </ac:spMkLst>
        </pc:spChg>
        <pc:spChg chg="mod">
          <ac:chgData name="Catherine Yeh" userId="46d79ee6-30de-4eca-9d9f-fd272c9e1d3d" providerId="ADAL" clId="{AD302A4C-77D7-4F22-BF39-A34CCD0FD21F}" dt="2022-06-08T00:37:02.977" v="2873" actId="14826"/>
          <ac:spMkLst>
            <pc:docMk/>
            <pc:sldMk cId="571314610" sldId="260"/>
            <ac:spMk id="162" creationId="{FF46CCED-6134-4ADE-AB3A-1A4B4EA3594B}"/>
          </ac:spMkLst>
        </pc:spChg>
        <pc:spChg chg="mod">
          <ac:chgData name="Catherine Yeh" userId="46d79ee6-30de-4eca-9d9f-fd272c9e1d3d" providerId="ADAL" clId="{AD302A4C-77D7-4F22-BF39-A34CCD0FD21F}" dt="2022-06-08T00:37:02.977" v="2873" actId="14826"/>
          <ac:spMkLst>
            <pc:docMk/>
            <pc:sldMk cId="571314610" sldId="260"/>
            <ac:spMk id="163" creationId="{48736772-39C9-4F72-8B38-71A8ED08FF55}"/>
          </ac:spMkLst>
        </pc:spChg>
        <pc:spChg chg="add mod">
          <ac:chgData name="Catherine Yeh" userId="46d79ee6-30de-4eca-9d9f-fd272c9e1d3d" providerId="ADAL" clId="{AD302A4C-77D7-4F22-BF39-A34CCD0FD21F}" dt="2022-06-08T00:43:11.338" v="3052" actId="164"/>
          <ac:spMkLst>
            <pc:docMk/>
            <pc:sldMk cId="571314610" sldId="260"/>
            <ac:spMk id="171" creationId="{9B6CD5F2-6BB5-4C1D-9338-31AAC038EF7C}"/>
          </ac:spMkLst>
        </pc:spChg>
        <pc:spChg chg="add mod">
          <ac:chgData name="Catherine Yeh" userId="46d79ee6-30de-4eca-9d9f-fd272c9e1d3d" providerId="ADAL" clId="{AD302A4C-77D7-4F22-BF39-A34CCD0FD21F}" dt="2022-06-08T00:39:58.202" v="2901" actId="1076"/>
          <ac:spMkLst>
            <pc:docMk/>
            <pc:sldMk cId="571314610" sldId="260"/>
            <ac:spMk id="172" creationId="{C70F564A-3456-48B3-80CC-B44608792152}"/>
          </ac:spMkLst>
        </pc:spChg>
        <pc:spChg chg="mod">
          <ac:chgData name="Catherine Yeh" userId="46d79ee6-30de-4eca-9d9f-fd272c9e1d3d" providerId="ADAL" clId="{AD302A4C-77D7-4F22-BF39-A34CCD0FD21F}" dt="2022-06-08T00:39:25.370" v="2895"/>
          <ac:spMkLst>
            <pc:docMk/>
            <pc:sldMk cId="571314610" sldId="260"/>
            <ac:spMk id="175" creationId="{01B6EC04-B394-433D-A774-B0ED86BB63C9}"/>
          </ac:spMkLst>
        </pc:spChg>
        <pc:spChg chg="mod">
          <ac:chgData name="Catherine Yeh" userId="46d79ee6-30de-4eca-9d9f-fd272c9e1d3d" providerId="ADAL" clId="{AD302A4C-77D7-4F22-BF39-A34CCD0FD21F}" dt="2022-06-08T00:39:25.370" v="2895"/>
          <ac:spMkLst>
            <pc:docMk/>
            <pc:sldMk cId="571314610" sldId="260"/>
            <ac:spMk id="177" creationId="{7CAB56EB-C86E-43CC-9C29-ECC46970B006}"/>
          </ac:spMkLst>
        </pc:spChg>
        <pc:spChg chg="mod">
          <ac:chgData name="Catherine Yeh" userId="46d79ee6-30de-4eca-9d9f-fd272c9e1d3d" providerId="ADAL" clId="{AD302A4C-77D7-4F22-BF39-A34CCD0FD21F}" dt="2022-06-08T00:39:25.370" v="2895"/>
          <ac:spMkLst>
            <pc:docMk/>
            <pc:sldMk cId="571314610" sldId="260"/>
            <ac:spMk id="178" creationId="{48636F54-E3EC-4744-84D7-C841E6B8D00C}"/>
          </ac:spMkLst>
        </pc:spChg>
        <pc:spChg chg="mod">
          <ac:chgData name="Catherine Yeh" userId="46d79ee6-30de-4eca-9d9f-fd272c9e1d3d" providerId="ADAL" clId="{AD302A4C-77D7-4F22-BF39-A34CCD0FD21F}" dt="2022-06-08T00:39:25.370" v="2895"/>
          <ac:spMkLst>
            <pc:docMk/>
            <pc:sldMk cId="571314610" sldId="260"/>
            <ac:spMk id="179" creationId="{733FDDE7-937B-4680-AA47-28899DF71485}"/>
          </ac:spMkLst>
        </pc:spChg>
        <pc:spChg chg="mod">
          <ac:chgData name="Catherine Yeh" userId="46d79ee6-30de-4eca-9d9f-fd272c9e1d3d" providerId="ADAL" clId="{AD302A4C-77D7-4F22-BF39-A34CCD0FD21F}" dt="2022-06-08T00:39:25.370" v="2895"/>
          <ac:spMkLst>
            <pc:docMk/>
            <pc:sldMk cId="571314610" sldId="260"/>
            <ac:spMk id="181" creationId="{CE67DE79-B132-46CF-B114-F7FB7F65AC8F}"/>
          </ac:spMkLst>
        </pc:spChg>
        <pc:spChg chg="mod">
          <ac:chgData name="Catherine Yeh" userId="46d79ee6-30de-4eca-9d9f-fd272c9e1d3d" providerId="ADAL" clId="{AD302A4C-77D7-4F22-BF39-A34CCD0FD21F}" dt="2022-06-08T00:39:25.370" v="2895"/>
          <ac:spMkLst>
            <pc:docMk/>
            <pc:sldMk cId="571314610" sldId="260"/>
            <ac:spMk id="182" creationId="{1BD207AD-88A5-459B-9A71-163697AEE047}"/>
          </ac:spMkLst>
        </pc:spChg>
        <pc:spChg chg="mod">
          <ac:chgData name="Catherine Yeh" userId="46d79ee6-30de-4eca-9d9f-fd272c9e1d3d" providerId="ADAL" clId="{AD302A4C-77D7-4F22-BF39-A34CCD0FD21F}" dt="2022-06-08T00:39:39.423" v="2899"/>
          <ac:spMkLst>
            <pc:docMk/>
            <pc:sldMk cId="571314610" sldId="260"/>
            <ac:spMk id="191" creationId="{58036BC6-EE71-45E5-BDD1-D59883998663}"/>
          </ac:spMkLst>
        </pc:spChg>
        <pc:spChg chg="mod">
          <ac:chgData name="Catherine Yeh" userId="46d79ee6-30de-4eca-9d9f-fd272c9e1d3d" providerId="ADAL" clId="{AD302A4C-77D7-4F22-BF39-A34CCD0FD21F}" dt="2022-06-08T00:40:12.857" v="2909" actId="20577"/>
          <ac:spMkLst>
            <pc:docMk/>
            <pc:sldMk cId="571314610" sldId="260"/>
            <ac:spMk id="193" creationId="{E8C0F394-A83C-4156-950C-9AC8E2973E5C}"/>
          </ac:spMkLst>
        </pc:spChg>
        <pc:spChg chg="mod">
          <ac:chgData name="Catherine Yeh" userId="46d79ee6-30de-4eca-9d9f-fd272c9e1d3d" providerId="ADAL" clId="{AD302A4C-77D7-4F22-BF39-A34CCD0FD21F}" dt="2022-06-08T00:40:38.048" v="2951" actId="20577"/>
          <ac:spMkLst>
            <pc:docMk/>
            <pc:sldMk cId="571314610" sldId="260"/>
            <ac:spMk id="194" creationId="{09819F0D-C130-4AB7-85C1-D2B5CBAAABAE}"/>
          </ac:spMkLst>
        </pc:spChg>
        <pc:spChg chg="add del mod">
          <ac:chgData name="Catherine Yeh" userId="46d79ee6-30de-4eca-9d9f-fd272c9e1d3d" providerId="ADAL" clId="{AD302A4C-77D7-4F22-BF39-A34CCD0FD21F}" dt="2022-06-08T00:40:52.131" v="2957" actId="478"/>
          <ac:spMkLst>
            <pc:docMk/>
            <pc:sldMk cId="571314610" sldId="260"/>
            <ac:spMk id="195" creationId="{276924A0-EE7B-4C9B-A92B-EA5F166BAE26}"/>
          </ac:spMkLst>
        </pc:spChg>
        <pc:spChg chg="mod">
          <ac:chgData name="Catherine Yeh" userId="46d79ee6-30de-4eca-9d9f-fd272c9e1d3d" providerId="ADAL" clId="{AD302A4C-77D7-4F22-BF39-A34CCD0FD21F}" dt="2022-06-08T00:39:39.423" v="2899"/>
          <ac:spMkLst>
            <pc:docMk/>
            <pc:sldMk cId="571314610" sldId="260"/>
            <ac:spMk id="197" creationId="{7E2886DE-BDB9-473A-8EC0-DF19B0DA9CED}"/>
          </ac:spMkLst>
        </pc:spChg>
        <pc:spChg chg="mod">
          <ac:chgData name="Catherine Yeh" userId="46d79ee6-30de-4eca-9d9f-fd272c9e1d3d" providerId="ADAL" clId="{AD302A4C-77D7-4F22-BF39-A34CCD0FD21F}" dt="2022-06-08T00:41:22.185" v="2973" actId="207"/>
          <ac:spMkLst>
            <pc:docMk/>
            <pc:sldMk cId="571314610" sldId="260"/>
            <ac:spMk id="198" creationId="{5F69A2B0-B4FD-42A5-976C-A5B2AFF9361A}"/>
          </ac:spMkLst>
        </pc:spChg>
        <pc:spChg chg="add mod">
          <ac:chgData name="Catherine Yeh" userId="46d79ee6-30de-4eca-9d9f-fd272c9e1d3d" providerId="ADAL" clId="{AD302A4C-77D7-4F22-BF39-A34CCD0FD21F}" dt="2022-06-08T00:45:19.717" v="3114" actId="164"/>
          <ac:spMkLst>
            <pc:docMk/>
            <pc:sldMk cId="571314610" sldId="260"/>
            <ac:spMk id="206" creationId="{D252425D-125D-4311-8FDE-A6A395204122}"/>
          </ac:spMkLst>
        </pc:spChg>
        <pc:spChg chg="add mod">
          <ac:chgData name="Catherine Yeh" userId="46d79ee6-30de-4eca-9d9f-fd272c9e1d3d" providerId="ADAL" clId="{AD302A4C-77D7-4F22-BF39-A34CCD0FD21F}" dt="2022-06-08T00:45:19.717" v="3114" actId="164"/>
          <ac:spMkLst>
            <pc:docMk/>
            <pc:sldMk cId="571314610" sldId="260"/>
            <ac:spMk id="207" creationId="{B323FB4D-CEA7-4ADE-8BC8-8018031A1557}"/>
          </ac:spMkLst>
        </pc:spChg>
        <pc:spChg chg="mod">
          <ac:chgData name="Catherine Yeh" userId="46d79ee6-30de-4eca-9d9f-fd272c9e1d3d" providerId="ADAL" clId="{AD302A4C-77D7-4F22-BF39-A34CCD0FD21F}" dt="2022-06-08T00:41:35.054" v="2974"/>
          <ac:spMkLst>
            <pc:docMk/>
            <pc:sldMk cId="571314610" sldId="260"/>
            <ac:spMk id="209" creationId="{33B5635B-349E-4D6A-B2CF-C1E8DC63778F}"/>
          </ac:spMkLst>
        </pc:spChg>
        <pc:spChg chg="mod">
          <ac:chgData name="Catherine Yeh" userId="46d79ee6-30de-4eca-9d9f-fd272c9e1d3d" providerId="ADAL" clId="{AD302A4C-77D7-4F22-BF39-A34CCD0FD21F}" dt="2022-06-08T00:41:51.625" v="2989" actId="20577"/>
          <ac:spMkLst>
            <pc:docMk/>
            <pc:sldMk cId="571314610" sldId="260"/>
            <ac:spMk id="211" creationId="{6E9C898A-E7F7-46E1-91CF-1168CC313D0A}"/>
          </ac:spMkLst>
        </pc:spChg>
        <pc:spChg chg="mod">
          <ac:chgData name="Catherine Yeh" userId="46d79ee6-30de-4eca-9d9f-fd272c9e1d3d" providerId="ADAL" clId="{AD302A4C-77D7-4F22-BF39-A34CCD0FD21F}" dt="2022-06-08T00:42:14.200" v="3011" actId="20577"/>
          <ac:spMkLst>
            <pc:docMk/>
            <pc:sldMk cId="571314610" sldId="260"/>
            <ac:spMk id="212" creationId="{65C3A393-6A94-4D24-BA04-6B06191EBDAB}"/>
          </ac:spMkLst>
        </pc:spChg>
        <pc:spChg chg="mod">
          <ac:chgData name="Catherine Yeh" userId="46d79ee6-30de-4eca-9d9f-fd272c9e1d3d" providerId="ADAL" clId="{AD302A4C-77D7-4F22-BF39-A34CCD0FD21F}" dt="2022-06-08T00:41:35.054" v="2974"/>
          <ac:spMkLst>
            <pc:docMk/>
            <pc:sldMk cId="571314610" sldId="260"/>
            <ac:spMk id="213" creationId="{B3F8B194-0CD3-40F9-878B-AC3840AEBC17}"/>
          </ac:spMkLst>
        </pc:spChg>
        <pc:spChg chg="mod">
          <ac:chgData name="Catherine Yeh" userId="46d79ee6-30de-4eca-9d9f-fd272c9e1d3d" providerId="ADAL" clId="{AD302A4C-77D7-4F22-BF39-A34CCD0FD21F}" dt="2022-06-08T00:41:35.054" v="2974"/>
          <ac:spMkLst>
            <pc:docMk/>
            <pc:sldMk cId="571314610" sldId="260"/>
            <ac:spMk id="215" creationId="{333D8172-66B9-446E-8F53-BCD3386EB166}"/>
          </ac:spMkLst>
        </pc:spChg>
        <pc:spChg chg="mod">
          <ac:chgData name="Catherine Yeh" userId="46d79ee6-30de-4eca-9d9f-fd272c9e1d3d" providerId="ADAL" clId="{AD302A4C-77D7-4F22-BF39-A34CCD0FD21F}" dt="2022-06-08T00:41:35.054" v="2974"/>
          <ac:spMkLst>
            <pc:docMk/>
            <pc:sldMk cId="571314610" sldId="260"/>
            <ac:spMk id="216" creationId="{3BECA90C-D280-48B4-8725-6E48390C4E83}"/>
          </ac:spMkLst>
        </pc:spChg>
        <pc:spChg chg="add mod">
          <ac:chgData name="Catherine Yeh" userId="46d79ee6-30de-4eca-9d9f-fd272c9e1d3d" providerId="ADAL" clId="{AD302A4C-77D7-4F22-BF39-A34CCD0FD21F}" dt="2022-06-08T00:44:45.610" v="3101" actId="164"/>
          <ac:spMkLst>
            <pc:docMk/>
            <pc:sldMk cId="571314610" sldId="260"/>
            <ac:spMk id="224" creationId="{B73E5DCD-D8A1-47B0-ACDE-559867446EC0}"/>
          </ac:spMkLst>
        </pc:spChg>
        <pc:spChg chg="add mod">
          <ac:chgData name="Catherine Yeh" userId="46d79ee6-30de-4eca-9d9f-fd272c9e1d3d" providerId="ADAL" clId="{AD302A4C-77D7-4F22-BF39-A34CCD0FD21F}" dt="2022-06-08T00:44:45.610" v="3101" actId="164"/>
          <ac:spMkLst>
            <pc:docMk/>
            <pc:sldMk cId="571314610" sldId="260"/>
            <ac:spMk id="225" creationId="{9E698C2A-A101-488F-8703-25A6CD4186EC}"/>
          </ac:spMkLst>
        </pc:spChg>
        <pc:spChg chg="mod">
          <ac:chgData name="Catherine Yeh" userId="46d79ee6-30de-4eca-9d9f-fd272c9e1d3d" providerId="ADAL" clId="{AD302A4C-77D7-4F22-BF39-A34CCD0FD21F}" dt="2022-06-08T00:42:59.988" v="3048"/>
          <ac:spMkLst>
            <pc:docMk/>
            <pc:sldMk cId="571314610" sldId="260"/>
            <ac:spMk id="227" creationId="{075828A3-7254-460A-ACB0-39D6246B3191}"/>
          </ac:spMkLst>
        </pc:spChg>
        <pc:spChg chg="mod">
          <ac:chgData name="Catherine Yeh" userId="46d79ee6-30de-4eca-9d9f-fd272c9e1d3d" providerId="ADAL" clId="{AD302A4C-77D7-4F22-BF39-A34CCD0FD21F}" dt="2022-06-08T00:42:59.988" v="3048"/>
          <ac:spMkLst>
            <pc:docMk/>
            <pc:sldMk cId="571314610" sldId="260"/>
            <ac:spMk id="229" creationId="{082BCAD2-9017-4A33-B350-4B15F368F18D}"/>
          </ac:spMkLst>
        </pc:spChg>
        <pc:spChg chg="mod">
          <ac:chgData name="Catherine Yeh" userId="46d79ee6-30de-4eca-9d9f-fd272c9e1d3d" providerId="ADAL" clId="{AD302A4C-77D7-4F22-BF39-A34CCD0FD21F}" dt="2022-06-08T00:42:59.988" v="3048"/>
          <ac:spMkLst>
            <pc:docMk/>
            <pc:sldMk cId="571314610" sldId="260"/>
            <ac:spMk id="230" creationId="{9166A351-B587-4CEB-83A9-D7E4386C21D6}"/>
          </ac:spMkLst>
        </pc:spChg>
        <pc:spChg chg="mod">
          <ac:chgData name="Catherine Yeh" userId="46d79ee6-30de-4eca-9d9f-fd272c9e1d3d" providerId="ADAL" clId="{AD302A4C-77D7-4F22-BF39-A34CCD0FD21F}" dt="2022-06-08T00:42:59.988" v="3048"/>
          <ac:spMkLst>
            <pc:docMk/>
            <pc:sldMk cId="571314610" sldId="260"/>
            <ac:spMk id="231" creationId="{AE47EABC-9115-435C-BB4B-B2A13EEE28AA}"/>
          </ac:spMkLst>
        </pc:spChg>
        <pc:spChg chg="mod">
          <ac:chgData name="Catherine Yeh" userId="46d79ee6-30de-4eca-9d9f-fd272c9e1d3d" providerId="ADAL" clId="{AD302A4C-77D7-4F22-BF39-A34CCD0FD21F}" dt="2022-06-08T00:42:59.988" v="3048"/>
          <ac:spMkLst>
            <pc:docMk/>
            <pc:sldMk cId="571314610" sldId="260"/>
            <ac:spMk id="233" creationId="{A84E12C8-E51D-4C6D-A68A-11DEADB7F3F7}"/>
          </ac:spMkLst>
        </pc:spChg>
        <pc:spChg chg="mod">
          <ac:chgData name="Catherine Yeh" userId="46d79ee6-30de-4eca-9d9f-fd272c9e1d3d" providerId="ADAL" clId="{AD302A4C-77D7-4F22-BF39-A34CCD0FD21F}" dt="2022-06-08T00:42:59.988" v="3048"/>
          <ac:spMkLst>
            <pc:docMk/>
            <pc:sldMk cId="571314610" sldId="260"/>
            <ac:spMk id="234" creationId="{8A829665-F16D-45A8-AD70-BB8B1FFED7AE}"/>
          </ac:spMkLst>
        </pc:spChg>
        <pc:spChg chg="del mod topLvl">
          <ac:chgData name="Catherine Yeh" userId="46d79ee6-30de-4eca-9d9f-fd272c9e1d3d" providerId="ADAL" clId="{AD302A4C-77D7-4F22-BF39-A34CCD0FD21F}" dt="2022-06-08T00:44:09.140" v="3097" actId="478"/>
          <ac:spMkLst>
            <pc:docMk/>
            <pc:sldMk cId="571314610" sldId="260"/>
            <ac:spMk id="244" creationId="{EA2471D1-D4EC-42C7-BBBE-B9EDACB442F1}"/>
          </ac:spMkLst>
        </pc:spChg>
        <pc:spChg chg="mod">
          <ac:chgData name="Catherine Yeh" userId="46d79ee6-30de-4eca-9d9f-fd272c9e1d3d" providerId="ADAL" clId="{AD302A4C-77D7-4F22-BF39-A34CCD0FD21F}" dt="2022-06-08T00:44:35.280" v="3098" actId="14826"/>
          <ac:spMkLst>
            <pc:docMk/>
            <pc:sldMk cId="571314610" sldId="260"/>
            <ac:spMk id="245" creationId="{E55B81CC-5583-4459-A394-36FC18742375}"/>
          </ac:spMkLst>
        </pc:spChg>
        <pc:spChg chg="mod">
          <ac:chgData name="Catherine Yeh" userId="46d79ee6-30de-4eca-9d9f-fd272c9e1d3d" providerId="ADAL" clId="{AD302A4C-77D7-4F22-BF39-A34CCD0FD21F}" dt="2022-06-08T00:44:35.280" v="3098" actId="14826"/>
          <ac:spMkLst>
            <pc:docMk/>
            <pc:sldMk cId="571314610" sldId="260"/>
            <ac:spMk id="247" creationId="{04CB7239-A99D-4BD6-9015-28136CEC19FB}"/>
          </ac:spMkLst>
        </pc:spChg>
        <pc:spChg chg="mod">
          <ac:chgData name="Catherine Yeh" userId="46d79ee6-30de-4eca-9d9f-fd272c9e1d3d" providerId="ADAL" clId="{AD302A4C-77D7-4F22-BF39-A34CCD0FD21F}" dt="2022-06-08T00:44:35.280" v="3098" actId="14826"/>
          <ac:spMkLst>
            <pc:docMk/>
            <pc:sldMk cId="571314610" sldId="260"/>
            <ac:spMk id="248" creationId="{C8389938-8FC8-4EC7-8E35-DCFC051CB49F}"/>
          </ac:spMkLst>
        </pc:spChg>
        <pc:spChg chg="mod">
          <ac:chgData name="Catherine Yeh" userId="46d79ee6-30de-4eca-9d9f-fd272c9e1d3d" providerId="ADAL" clId="{AD302A4C-77D7-4F22-BF39-A34CCD0FD21F}" dt="2022-06-08T00:44:35.280" v="3098" actId="14826"/>
          <ac:spMkLst>
            <pc:docMk/>
            <pc:sldMk cId="571314610" sldId="260"/>
            <ac:spMk id="249" creationId="{47E8753B-1952-4BF4-AB9A-5AE32E3BA2E6}"/>
          </ac:spMkLst>
        </pc:spChg>
        <pc:spChg chg="mod">
          <ac:chgData name="Catherine Yeh" userId="46d79ee6-30de-4eca-9d9f-fd272c9e1d3d" providerId="ADAL" clId="{AD302A4C-77D7-4F22-BF39-A34CCD0FD21F}" dt="2022-06-08T00:44:35.280" v="3098" actId="14826"/>
          <ac:spMkLst>
            <pc:docMk/>
            <pc:sldMk cId="571314610" sldId="260"/>
            <ac:spMk id="251" creationId="{9D05DC6E-0A1F-4EB3-B695-7F6F87068E5D}"/>
          </ac:spMkLst>
        </pc:spChg>
        <pc:spChg chg="mod">
          <ac:chgData name="Catherine Yeh" userId="46d79ee6-30de-4eca-9d9f-fd272c9e1d3d" providerId="ADAL" clId="{AD302A4C-77D7-4F22-BF39-A34CCD0FD21F}" dt="2022-06-08T00:44:35.280" v="3098" actId="14826"/>
          <ac:spMkLst>
            <pc:docMk/>
            <pc:sldMk cId="571314610" sldId="260"/>
            <ac:spMk id="252" creationId="{D90AC896-5689-4C6E-B84E-99393BA1395F}"/>
          </ac:spMkLst>
        </pc:spChg>
        <pc:spChg chg="mod">
          <ac:chgData name="Catherine Yeh" userId="46d79ee6-30de-4eca-9d9f-fd272c9e1d3d" providerId="ADAL" clId="{AD302A4C-77D7-4F22-BF39-A34CCD0FD21F}" dt="2022-06-08T01:18:58.432" v="3334" actId="14826"/>
          <ac:spMkLst>
            <pc:docMk/>
            <pc:sldMk cId="571314610" sldId="260"/>
            <ac:spMk id="261" creationId="{D4244832-A49E-4E6D-B814-4E6692E6D0BA}"/>
          </ac:spMkLst>
        </pc:spChg>
        <pc:spChg chg="mod">
          <ac:chgData name="Catherine Yeh" userId="46d79ee6-30de-4eca-9d9f-fd272c9e1d3d" providerId="ADAL" clId="{AD302A4C-77D7-4F22-BF39-A34CCD0FD21F}" dt="2022-06-08T01:18:58.432" v="3334" actId="14826"/>
          <ac:spMkLst>
            <pc:docMk/>
            <pc:sldMk cId="571314610" sldId="260"/>
            <ac:spMk id="263" creationId="{97324037-4BDE-48EA-AFF4-EC963FD24AAD}"/>
          </ac:spMkLst>
        </pc:spChg>
        <pc:spChg chg="mod">
          <ac:chgData name="Catherine Yeh" userId="46d79ee6-30de-4eca-9d9f-fd272c9e1d3d" providerId="ADAL" clId="{AD302A4C-77D7-4F22-BF39-A34CCD0FD21F}" dt="2022-06-08T01:18:58.432" v="3334" actId="14826"/>
          <ac:spMkLst>
            <pc:docMk/>
            <pc:sldMk cId="571314610" sldId="260"/>
            <ac:spMk id="264" creationId="{C41595B9-A74A-40AB-9395-223F1205DC4D}"/>
          </ac:spMkLst>
        </pc:spChg>
        <pc:spChg chg="mod">
          <ac:chgData name="Catherine Yeh" userId="46d79ee6-30de-4eca-9d9f-fd272c9e1d3d" providerId="ADAL" clId="{AD302A4C-77D7-4F22-BF39-A34CCD0FD21F}" dt="2022-06-08T01:18:58.432" v="3334" actId="14826"/>
          <ac:spMkLst>
            <pc:docMk/>
            <pc:sldMk cId="571314610" sldId="260"/>
            <ac:spMk id="265" creationId="{50A0158D-C905-483D-B12F-3DFC9547C1BF}"/>
          </ac:spMkLst>
        </pc:spChg>
        <pc:spChg chg="mod">
          <ac:chgData name="Catherine Yeh" userId="46d79ee6-30de-4eca-9d9f-fd272c9e1d3d" providerId="ADAL" clId="{AD302A4C-77D7-4F22-BF39-A34CCD0FD21F}" dt="2022-06-08T01:18:58.432" v="3334" actId="14826"/>
          <ac:spMkLst>
            <pc:docMk/>
            <pc:sldMk cId="571314610" sldId="260"/>
            <ac:spMk id="267" creationId="{501D2CC4-84C8-4E48-A1DC-17270DDC1900}"/>
          </ac:spMkLst>
        </pc:spChg>
        <pc:spChg chg="mod">
          <ac:chgData name="Catherine Yeh" userId="46d79ee6-30de-4eca-9d9f-fd272c9e1d3d" providerId="ADAL" clId="{AD302A4C-77D7-4F22-BF39-A34CCD0FD21F}" dt="2022-06-08T01:18:58.432" v="3334" actId="14826"/>
          <ac:spMkLst>
            <pc:docMk/>
            <pc:sldMk cId="571314610" sldId="260"/>
            <ac:spMk id="268" creationId="{9123A671-AF27-4986-9307-E43EB613A252}"/>
          </ac:spMkLst>
        </pc:spChg>
        <pc:spChg chg="add mod">
          <ac:chgData name="Catherine Yeh" userId="46d79ee6-30de-4eca-9d9f-fd272c9e1d3d" providerId="ADAL" clId="{AD302A4C-77D7-4F22-BF39-A34CCD0FD21F}" dt="2022-06-08T00:46:59.022" v="3186" actId="207"/>
          <ac:spMkLst>
            <pc:docMk/>
            <pc:sldMk cId="571314610" sldId="260"/>
            <ac:spMk id="276" creationId="{B5F07E42-EF75-4127-81D3-99894248E7C9}"/>
          </ac:spMkLst>
        </pc:spChg>
        <pc:spChg chg="add mod">
          <ac:chgData name="Catherine Yeh" userId="46d79ee6-30de-4eca-9d9f-fd272c9e1d3d" providerId="ADAL" clId="{AD302A4C-77D7-4F22-BF39-A34CCD0FD21F}" dt="2022-06-08T00:48:22.293" v="3208" actId="1076"/>
          <ac:spMkLst>
            <pc:docMk/>
            <pc:sldMk cId="571314610" sldId="260"/>
            <ac:spMk id="277" creationId="{C62EBB49-0979-4FE8-BAEE-AD9716CA6F03}"/>
          </ac:spMkLst>
        </pc:spChg>
        <pc:spChg chg="add mod">
          <ac:chgData name="Catherine Yeh" userId="46d79ee6-30de-4eca-9d9f-fd272c9e1d3d" providerId="ADAL" clId="{AD302A4C-77D7-4F22-BF39-A34CCD0FD21F}" dt="2022-06-08T00:48:32.833" v="3210" actId="1076"/>
          <ac:spMkLst>
            <pc:docMk/>
            <pc:sldMk cId="571314610" sldId="260"/>
            <ac:spMk id="278" creationId="{5520D4BE-44B5-439F-A9A8-1E9E4476FF8C}"/>
          </ac:spMkLst>
        </pc:spChg>
        <pc:grpChg chg="mod">
          <ac:chgData name="Catherine Yeh" userId="46d79ee6-30de-4eca-9d9f-fd272c9e1d3d" providerId="ADAL" clId="{AD302A4C-77D7-4F22-BF39-A34CCD0FD21F}" dt="2022-06-08T00:24:45.524" v="2337" actId="14861"/>
          <ac:grpSpMkLst>
            <pc:docMk/>
            <pc:sldMk cId="571314610" sldId="260"/>
            <ac:grpSpMk id="14" creationId="{8CCC1716-9AFF-4F23-9D41-47A5AB313649}"/>
          </ac:grpSpMkLst>
        </pc:grpChg>
        <pc:grpChg chg="add mod">
          <ac:chgData name="Catherine Yeh" userId="46d79ee6-30de-4eca-9d9f-fd272c9e1d3d" providerId="ADAL" clId="{AD302A4C-77D7-4F22-BF39-A34CCD0FD21F}" dt="2022-06-08T00:45:13.196" v="3113" actId="1076"/>
          <ac:grpSpMkLst>
            <pc:docMk/>
            <pc:sldMk cId="571314610" sldId="260"/>
            <ac:grpSpMk id="25" creationId="{D76B843D-89F0-492A-877E-30DBFEA7560C}"/>
          </ac:grpSpMkLst>
        </pc:grpChg>
        <pc:grpChg chg="del">
          <ac:chgData name="Catherine Yeh" userId="46d79ee6-30de-4eca-9d9f-fd272c9e1d3d" providerId="ADAL" clId="{AD302A4C-77D7-4F22-BF39-A34CCD0FD21F}" dt="2022-06-08T00:27:39.986" v="2527" actId="478"/>
          <ac:grpSpMkLst>
            <pc:docMk/>
            <pc:sldMk cId="571314610" sldId="260"/>
            <ac:grpSpMk id="36" creationId="{DEE3C594-6574-4F9E-9120-7E4A33A67BB5}"/>
          </ac:grpSpMkLst>
        </pc:grpChg>
        <pc:grpChg chg="add mod">
          <ac:chgData name="Catherine Yeh" userId="46d79ee6-30de-4eca-9d9f-fd272c9e1d3d" providerId="ADAL" clId="{AD302A4C-77D7-4F22-BF39-A34CCD0FD21F}" dt="2022-06-08T00:45:37.560" v="3115" actId="1076"/>
          <ac:grpSpMkLst>
            <pc:docMk/>
            <pc:sldMk cId="571314610" sldId="260"/>
            <ac:grpSpMk id="38" creationId="{16AEF9E4-54A6-4D64-BE0E-CBAC050973CF}"/>
          </ac:grpSpMkLst>
        </pc:grpChg>
        <pc:grpChg chg="mod topLvl">
          <ac:chgData name="Catherine Yeh" userId="46d79ee6-30de-4eca-9d9f-fd272c9e1d3d" providerId="ADAL" clId="{AD302A4C-77D7-4F22-BF39-A34CCD0FD21F}" dt="2022-06-08T00:45:13.196" v="3113" actId="1076"/>
          <ac:grpSpMkLst>
            <pc:docMk/>
            <pc:sldMk cId="571314610" sldId="260"/>
            <ac:grpSpMk id="40" creationId="{551FC8DB-DE7A-455C-890E-1F8FA8D6EE2E}"/>
          </ac:grpSpMkLst>
        </pc:grpChg>
        <pc:grpChg chg="add mod">
          <ac:chgData name="Catherine Yeh" userId="46d79ee6-30de-4eca-9d9f-fd272c9e1d3d" providerId="ADAL" clId="{AD302A4C-77D7-4F22-BF39-A34CCD0FD21F}" dt="2022-06-08T00:45:37.560" v="3115" actId="1076"/>
          <ac:grpSpMkLst>
            <pc:docMk/>
            <pc:sldMk cId="571314610" sldId="260"/>
            <ac:grpSpMk id="41" creationId="{C4F0C63C-58B9-4BB4-9221-BE26BCF687A9}"/>
          </ac:grpSpMkLst>
        </pc:grpChg>
        <pc:grpChg chg="del mod">
          <ac:chgData name="Catherine Yeh" userId="46d79ee6-30de-4eca-9d9f-fd272c9e1d3d" providerId="ADAL" clId="{AD302A4C-77D7-4F22-BF39-A34CCD0FD21F}" dt="2022-06-08T00:27:55.955" v="2540" actId="478"/>
          <ac:grpSpMkLst>
            <pc:docMk/>
            <pc:sldMk cId="571314610" sldId="260"/>
            <ac:grpSpMk id="82" creationId="{EFA85DCF-8152-4957-9A20-6A1A3473D144}"/>
          </ac:grpSpMkLst>
        </pc:grpChg>
        <pc:grpChg chg="del mod">
          <ac:chgData name="Catherine Yeh" userId="46d79ee6-30de-4eca-9d9f-fd272c9e1d3d" providerId="ADAL" clId="{AD302A4C-77D7-4F22-BF39-A34CCD0FD21F}" dt="2022-06-08T00:30:09.294" v="2568" actId="478"/>
          <ac:grpSpMkLst>
            <pc:docMk/>
            <pc:sldMk cId="571314610" sldId="260"/>
            <ac:grpSpMk id="83" creationId="{5AD1C3EE-A086-4C12-AE23-466CAD66A361}"/>
          </ac:grpSpMkLst>
        </pc:grpChg>
        <pc:grpChg chg="mod topLvl">
          <ac:chgData name="Catherine Yeh" userId="46d79ee6-30de-4eca-9d9f-fd272c9e1d3d" providerId="ADAL" clId="{AD302A4C-77D7-4F22-BF39-A34CCD0FD21F}" dt="2022-06-08T00:45:13.196" v="3113" actId="1076"/>
          <ac:grpSpMkLst>
            <pc:docMk/>
            <pc:sldMk cId="571314610" sldId="260"/>
            <ac:grpSpMk id="84" creationId="{88A27D27-FF38-4746-8548-9FB828413820}"/>
          </ac:grpSpMkLst>
        </pc:grpChg>
        <pc:grpChg chg="del">
          <ac:chgData name="Catherine Yeh" userId="46d79ee6-30de-4eca-9d9f-fd272c9e1d3d" providerId="ADAL" clId="{AD302A4C-77D7-4F22-BF39-A34CCD0FD21F}" dt="2022-06-08T00:27:41.270" v="2528" actId="478"/>
          <ac:grpSpMkLst>
            <pc:docMk/>
            <pc:sldMk cId="571314610" sldId="260"/>
            <ac:grpSpMk id="92" creationId="{DC9AA43C-9D56-4A53-9E17-CD874BB6F99E}"/>
          </ac:grpSpMkLst>
        </pc:grpChg>
        <pc:grpChg chg="del mod">
          <ac:chgData name="Catherine Yeh" userId="46d79ee6-30de-4eca-9d9f-fd272c9e1d3d" providerId="ADAL" clId="{AD302A4C-77D7-4F22-BF39-A34CCD0FD21F}" dt="2022-06-08T00:31:21.346" v="2614" actId="478"/>
          <ac:grpSpMkLst>
            <pc:docMk/>
            <pc:sldMk cId="571314610" sldId="260"/>
            <ac:grpSpMk id="104" creationId="{75A86353-FA95-4BAF-8A9D-EF219B8B722E}"/>
          </ac:grpSpMkLst>
        </pc:grpChg>
        <pc:grpChg chg="del topLvl">
          <ac:chgData name="Catherine Yeh" userId="46d79ee6-30de-4eca-9d9f-fd272c9e1d3d" providerId="ADAL" clId="{AD302A4C-77D7-4F22-BF39-A34CCD0FD21F}" dt="2022-06-08T00:31:29.989" v="2616" actId="478"/>
          <ac:grpSpMkLst>
            <pc:docMk/>
            <pc:sldMk cId="571314610" sldId="260"/>
            <ac:grpSpMk id="105" creationId="{C2EF55A4-3064-4EB3-84D3-AE8F5E8FC458}"/>
          </ac:grpSpMkLst>
        </pc:grpChg>
        <pc:grpChg chg="mod topLvl">
          <ac:chgData name="Catherine Yeh" userId="46d79ee6-30de-4eca-9d9f-fd272c9e1d3d" providerId="ADAL" clId="{AD302A4C-77D7-4F22-BF39-A34CCD0FD21F}" dt="2022-06-08T00:45:13.196" v="3113" actId="1076"/>
          <ac:grpSpMkLst>
            <pc:docMk/>
            <pc:sldMk cId="571314610" sldId="260"/>
            <ac:grpSpMk id="106" creationId="{1B9F33C9-B192-4DF7-94F3-4F209F55AC7B}"/>
          </ac:grpSpMkLst>
        </pc:grpChg>
        <pc:grpChg chg="mod">
          <ac:chgData name="Catherine Yeh" userId="46d79ee6-30de-4eca-9d9f-fd272c9e1d3d" providerId="ADAL" clId="{AD302A4C-77D7-4F22-BF39-A34CCD0FD21F}" dt="2022-06-08T00:34:45.534" v="2681" actId="14826"/>
          <ac:grpSpMkLst>
            <pc:docMk/>
            <pc:sldMk cId="571314610" sldId="260"/>
            <ac:grpSpMk id="113" creationId="{7E7AA589-644B-45DF-9C5B-88E2EF4F07DF}"/>
          </ac:grpSpMkLst>
        </pc:grpChg>
        <pc:grpChg chg="del">
          <ac:chgData name="Catherine Yeh" userId="46d79ee6-30de-4eca-9d9f-fd272c9e1d3d" providerId="ADAL" clId="{AD302A4C-77D7-4F22-BF39-A34CCD0FD21F}" dt="2022-06-08T00:27:42.487" v="2529" actId="478"/>
          <ac:grpSpMkLst>
            <pc:docMk/>
            <pc:sldMk cId="571314610" sldId="260"/>
            <ac:grpSpMk id="114" creationId="{01402C1D-4783-4C20-942C-66346CBEA8F0}"/>
          </ac:grpSpMkLst>
        </pc:grpChg>
        <pc:grpChg chg="del mod">
          <ac:chgData name="Catherine Yeh" userId="46d79ee6-30de-4eca-9d9f-fd272c9e1d3d" providerId="ADAL" clId="{AD302A4C-77D7-4F22-BF39-A34CCD0FD21F}" dt="2022-06-08T00:27:31.666" v="2524" actId="478"/>
          <ac:grpSpMkLst>
            <pc:docMk/>
            <pc:sldMk cId="571314610" sldId="260"/>
            <ac:grpSpMk id="127" creationId="{5ACB1227-879E-4274-B8B5-07B71D5F89DA}"/>
          </ac:grpSpMkLst>
        </pc:grpChg>
        <pc:grpChg chg="add mod">
          <ac:chgData name="Catherine Yeh" userId="46d79ee6-30de-4eca-9d9f-fd272c9e1d3d" providerId="ADAL" clId="{AD302A4C-77D7-4F22-BF39-A34CCD0FD21F}" dt="2022-06-08T00:43:11.338" v="3052" actId="164"/>
          <ac:grpSpMkLst>
            <pc:docMk/>
            <pc:sldMk cId="571314610" sldId="260"/>
            <ac:grpSpMk id="155" creationId="{4332F40D-CFF5-4FD0-8407-BCB9793CCF4A}"/>
          </ac:grpSpMkLst>
        </pc:grpChg>
        <pc:grpChg chg="mod">
          <ac:chgData name="Catherine Yeh" userId="46d79ee6-30de-4eca-9d9f-fd272c9e1d3d" providerId="ADAL" clId="{AD302A4C-77D7-4F22-BF39-A34CCD0FD21F}" dt="2022-06-08T00:37:02.977" v="2873" actId="14826"/>
          <ac:grpSpMkLst>
            <pc:docMk/>
            <pc:sldMk cId="571314610" sldId="260"/>
            <ac:grpSpMk id="161" creationId="{160856FB-AA6D-4D4F-8F69-FDED596C3E94}"/>
          </ac:grpSpMkLst>
        </pc:grpChg>
        <pc:grpChg chg="add del mod">
          <ac:chgData name="Catherine Yeh" userId="46d79ee6-30de-4eca-9d9f-fd272c9e1d3d" providerId="ADAL" clId="{AD302A4C-77D7-4F22-BF39-A34CCD0FD21F}" dt="2022-06-08T00:39:29.203" v="2898"/>
          <ac:grpSpMkLst>
            <pc:docMk/>
            <pc:sldMk cId="571314610" sldId="260"/>
            <ac:grpSpMk id="174" creationId="{2B7AA4F5-43AD-41C0-9642-9A4A2F6978EA}"/>
          </ac:grpSpMkLst>
        </pc:grpChg>
        <pc:grpChg chg="mod">
          <ac:chgData name="Catherine Yeh" userId="46d79ee6-30de-4eca-9d9f-fd272c9e1d3d" providerId="ADAL" clId="{AD302A4C-77D7-4F22-BF39-A34CCD0FD21F}" dt="2022-06-08T00:39:25.370" v="2895"/>
          <ac:grpSpMkLst>
            <pc:docMk/>
            <pc:sldMk cId="571314610" sldId="260"/>
            <ac:grpSpMk id="180" creationId="{46F872AF-9FD4-492C-B067-04F2D618AA61}"/>
          </ac:grpSpMkLst>
        </pc:grpChg>
        <pc:grpChg chg="add mod">
          <ac:chgData name="Catherine Yeh" userId="46d79ee6-30de-4eca-9d9f-fd272c9e1d3d" providerId="ADAL" clId="{AD302A4C-77D7-4F22-BF39-A34CCD0FD21F}" dt="2022-06-08T00:45:19.717" v="3114" actId="164"/>
          <ac:grpSpMkLst>
            <pc:docMk/>
            <pc:sldMk cId="571314610" sldId="260"/>
            <ac:grpSpMk id="190" creationId="{63EDA0F2-4FA7-4E4B-A70F-54D3B1580C33}"/>
          </ac:grpSpMkLst>
        </pc:grpChg>
        <pc:grpChg chg="mod">
          <ac:chgData name="Catherine Yeh" userId="46d79ee6-30de-4eca-9d9f-fd272c9e1d3d" providerId="ADAL" clId="{AD302A4C-77D7-4F22-BF39-A34CCD0FD21F}" dt="2022-06-08T00:39:39.423" v="2899"/>
          <ac:grpSpMkLst>
            <pc:docMk/>
            <pc:sldMk cId="571314610" sldId="260"/>
            <ac:grpSpMk id="196" creationId="{DB305813-3F5B-435B-84B0-27B508B67926}"/>
          </ac:grpSpMkLst>
        </pc:grpChg>
        <pc:grpChg chg="add mod">
          <ac:chgData name="Catherine Yeh" userId="46d79ee6-30de-4eca-9d9f-fd272c9e1d3d" providerId="ADAL" clId="{AD302A4C-77D7-4F22-BF39-A34CCD0FD21F}" dt="2022-06-08T00:44:45.610" v="3101" actId="164"/>
          <ac:grpSpMkLst>
            <pc:docMk/>
            <pc:sldMk cId="571314610" sldId="260"/>
            <ac:grpSpMk id="208" creationId="{0901B87A-1C80-43BE-A03D-8AA478392AF3}"/>
          </ac:grpSpMkLst>
        </pc:grpChg>
        <pc:grpChg chg="mod">
          <ac:chgData name="Catherine Yeh" userId="46d79ee6-30de-4eca-9d9f-fd272c9e1d3d" providerId="ADAL" clId="{AD302A4C-77D7-4F22-BF39-A34CCD0FD21F}" dt="2022-06-08T00:41:35.054" v="2974"/>
          <ac:grpSpMkLst>
            <pc:docMk/>
            <pc:sldMk cId="571314610" sldId="260"/>
            <ac:grpSpMk id="214" creationId="{072DCD1F-8101-42E2-93E0-D39BEC9A3C61}"/>
          </ac:grpSpMkLst>
        </pc:grpChg>
        <pc:grpChg chg="add del mod">
          <ac:chgData name="Catherine Yeh" userId="46d79ee6-30de-4eca-9d9f-fd272c9e1d3d" providerId="ADAL" clId="{AD302A4C-77D7-4F22-BF39-A34CCD0FD21F}" dt="2022-06-08T00:43:02.277" v="3051"/>
          <ac:grpSpMkLst>
            <pc:docMk/>
            <pc:sldMk cId="571314610" sldId="260"/>
            <ac:grpSpMk id="226" creationId="{F9BF5A63-84A9-436B-9643-862231D39F2E}"/>
          </ac:grpSpMkLst>
        </pc:grpChg>
        <pc:grpChg chg="mod">
          <ac:chgData name="Catherine Yeh" userId="46d79ee6-30de-4eca-9d9f-fd272c9e1d3d" providerId="ADAL" clId="{AD302A4C-77D7-4F22-BF39-A34CCD0FD21F}" dt="2022-06-08T00:42:59.988" v="3048"/>
          <ac:grpSpMkLst>
            <pc:docMk/>
            <pc:sldMk cId="571314610" sldId="260"/>
            <ac:grpSpMk id="232" creationId="{9D030508-E496-48A1-A4CB-130919E56C77}"/>
          </ac:grpSpMkLst>
        </pc:grpChg>
        <pc:grpChg chg="add del mod">
          <ac:chgData name="Catherine Yeh" userId="46d79ee6-30de-4eca-9d9f-fd272c9e1d3d" providerId="ADAL" clId="{AD302A4C-77D7-4F22-BF39-A34CCD0FD21F}" dt="2022-06-08T00:44:09.140" v="3097" actId="478"/>
          <ac:grpSpMkLst>
            <pc:docMk/>
            <pc:sldMk cId="571314610" sldId="260"/>
            <ac:grpSpMk id="242" creationId="{C71217CB-CBBE-43E2-840B-AC713F597475}"/>
          </ac:grpSpMkLst>
        </pc:grpChg>
        <pc:grpChg chg="mod topLvl">
          <ac:chgData name="Catherine Yeh" userId="46d79ee6-30de-4eca-9d9f-fd272c9e1d3d" providerId="ADAL" clId="{AD302A4C-77D7-4F22-BF39-A34CCD0FD21F}" dt="2022-06-08T00:45:37.560" v="3115" actId="1076"/>
          <ac:grpSpMkLst>
            <pc:docMk/>
            <pc:sldMk cId="571314610" sldId="260"/>
            <ac:grpSpMk id="243" creationId="{AE49C023-6A45-433A-B579-B023E77E74CD}"/>
          </ac:grpSpMkLst>
        </pc:grpChg>
        <pc:grpChg chg="mod">
          <ac:chgData name="Catherine Yeh" userId="46d79ee6-30de-4eca-9d9f-fd272c9e1d3d" providerId="ADAL" clId="{AD302A4C-77D7-4F22-BF39-A34CCD0FD21F}" dt="2022-06-08T00:44:35.280" v="3098" actId="14826"/>
          <ac:grpSpMkLst>
            <pc:docMk/>
            <pc:sldMk cId="571314610" sldId="260"/>
            <ac:grpSpMk id="250" creationId="{49E60420-D5D7-4DCE-9445-2467C70011E5}"/>
          </ac:grpSpMkLst>
        </pc:grpChg>
        <pc:grpChg chg="add mod">
          <ac:chgData name="Catherine Yeh" userId="46d79ee6-30de-4eca-9d9f-fd272c9e1d3d" providerId="ADAL" clId="{AD302A4C-77D7-4F22-BF39-A34CCD0FD21F}" dt="2022-06-08T01:18:58.432" v="3334" actId="14826"/>
          <ac:grpSpMkLst>
            <pc:docMk/>
            <pc:sldMk cId="571314610" sldId="260"/>
            <ac:grpSpMk id="260" creationId="{C9DE673E-EEED-461E-9F13-95A88DADB3B7}"/>
          </ac:grpSpMkLst>
        </pc:grpChg>
        <pc:grpChg chg="mod">
          <ac:chgData name="Catherine Yeh" userId="46d79ee6-30de-4eca-9d9f-fd272c9e1d3d" providerId="ADAL" clId="{AD302A4C-77D7-4F22-BF39-A34CCD0FD21F}" dt="2022-06-08T01:18:58.432" v="3334" actId="14826"/>
          <ac:grpSpMkLst>
            <pc:docMk/>
            <pc:sldMk cId="571314610" sldId="260"/>
            <ac:grpSpMk id="266" creationId="{D6F6AD4C-A370-4D6C-B4D9-E0D80661EF95}"/>
          </ac:grpSpMkLst>
        </pc:grpChg>
        <pc:picChg chg="add mod">
          <ac:chgData name="Catherine Yeh" userId="46d79ee6-30de-4eca-9d9f-fd272c9e1d3d" providerId="ADAL" clId="{AD302A4C-77D7-4F22-BF39-A34CCD0FD21F}" dt="2022-06-08T00:45:13.196" v="3113" actId="1076"/>
          <ac:picMkLst>
            <pc:docMk/>
            <pc:sldMk cId="571314610" sldId="260"/>
            <ac:picMk id="16" creationId="{8136C7FC-7DCA-48A6-B71A-E8531094441B}"/>
          </ac:picMkLst>
        </pc:picChg>
        <pc:picChg chg="del">
          <ac:chgData name="Catherine Yeh" userId="46d79ee6-30de-4eca-9d9f-fd272c9e1d3d" providerId="ADAL" clId="{AD302A4C-77D7-4F22-BF39-A34CCD0FD21F}" dt="2022-06-08T00:27:57.153" v="2541" actId="478"/>
          <ac:picMkLst>
            <pc:docMk/>
            <pc:sldMk cId="571314610" sldId="260"/>
            <ac:picMk id="39" creationId="{4EE19A1B-B3A1-4D10-90BE-2D43B0815DAC}"/>
          </ac:picMkLst>
        </pc:picChg>
        <pc:picChg chg="del">
          <ac:chgData name="Catherine Yeh" userId="46d79ee6-30de-4eca-9d9f-fd272c9e1d3d" providerId="ADAL" clId="{AD302A4C-77D7-4F22-BF39-A34CCD0FD21F}" dt="2022-06-08T00:30:10.712" v="2569" actId="478"/>
          <ac:picMkLst>
            <pc:docMk/>
            <pc:sldMk cId="571314610" sldId="260"/>
            <ac:picMk id="94" creationId="{9C5BF6EF-9DF8-43E1-AB48-C11203560DB8}"/>
          </ac:picMkLst>
        </pc:picChg>
        <pc:picChg chg="mod">
          <ac:chgData name="Catherine Yeh" userId="46d79ee6-30de-4eca-9d9f-fd272c9e1d3d" providerId="ADAL" clId="{AD302A4C-77D7-4F22-BF39-A34CCD0FD21F}" dt="2022-06-08T00:34:45.534" v="2681" actId="14826"/>
          <ac:picMkLst>
            <pc:docMk/>
            <pc:sldMk cId="571314610" sldId="260"/>
            <ac:picMk id="109" creationId="{85F90F28-EED2-4D9F-A733-DFD3DCD69F6D}"/>
          </ac:picMkLst>
        </pc:picChg>
        <pc:picChg chg="del">
          <ac:chgData name="Catherine Yeh" userId="46d79ee6-30de-4eca-9d9f-fd272c9e1d3d" providerId="ADAL" clId="{AD302A4C-77D7-4F22-BF39-A34CCD0FD21F}" dt="2022-06-08T00:31:31.538" v="2617" actId="478"/>
          <ac:picMkLst>
            <pc:docMk/>
            <pc:sldMk cId="571314610" sldId="260"/>
            <ac:picMk id="116" creationId="{1E7CD5B7-66A8-4721-8A4A-F973E74DA636}"/>
          </ac:picMkLst>
        </pc:picChg>
        <pc:picChg chg="mod">
          <ac:chgData name="Catherine Yeh" userId="46d79ee6-30de-4eca-9d9f-fd272c9e1d3d" providerId="ADAL" clId="{AD302A4C-77D7-4F22-BF39-A34CCD0FD21F}" dt="2022-06-08T00:34:45.534" v="2681" actId="14826"/>
          <ac:picMkLst>
            <pc:docMk/>
            <pc:sldMk cId="571314610" sldId="260"/>
            <ac:picMk id="119" creationId="{3FE10DD1-A31D-4602-9DC4-0A56AE9FE6E0}"/>
          </ac:picMkLst>
        </pc:picChg>
        <pc:picChg chg="mod">
          <ac:chgData name="Catherine Yeh" userId="46d79ee6-30de-4eca-9d9f-fd272c9e1d3d" providerId="ADAL" clId="{AD302A4C-77D7-4F22-BF39-A34CCD0FD21F}" dt="2022-06-08T00:34:45.534" v="2681" actId="14826"/>
          <ac:picMkLst>
            <pc:docMk/>
            <pc:sldMk cId="571314610" sldId="260"/>
            <ac:picMk id="120" creationId="{350B282E-C3A6-4CDF-84EF-8578705C3713}"/>
          </ac:picMkLst>
        </pc:picChg>
        <pc:picChg chg="mod">
          <ac:chgData name="Catherine Yeh" userId="46d79ee6-30de-4eca-9d9f-fd272c9e1d3d" providerId="ADAL" clId="{AD302A4C-77D7-4F22-BF39-A34CCD0FD21F}" dt="2022-06-08T00:34:45.534" v="2681" actId="14826"/>
          <ac:picMkLst>
            <pc:docMk/>
            <pc:sldMk cId="571314610" sldId="260"/>
            <ac:picMk id="121" creationId="{0FF5EB3A-3BDD-47AE-96E2-9E491CD68A93}"/>
          </ac:picMkLst>
        </pc:picChg>
        <pc:picChg chg="mod">
          <ac:chgData name="Catherine Yeh" userId="46d79ee6-30de-4eca-9d9f-fd272c9e1d3d" providerId="ADAL" clId="{AD302A4C-77D7-4F22-BF39-A34CCD0FD21F}" dt="2022-06-08T00:34:45.534" v="2681" actId="14826"/>
          <ac:picMkLst>
            <pc:docMk/>
            <pc:sldMk cId="571314610" sldId="260"/>
            <ac:picMk id="122" creationId="{B87D799A-D7F2-4ABD-8695-D7692C0100E7}"/>
          </ac:picMkLst>
        </pc:picChg>
        <pc:picChg chg="mod">
          <ac:chgData name="Catherine Yeh" userId="46d79ee6-30de-4eca-9d9f-fd272c9e1d3d" providerId="ADAL" clId="{AD302A4C-77D7-4F22-BF39-A34CCD0FD21F}" dt="2022-06-08T00:34:45.534" v="2681" actId="14826"/>
          <ac:picMkLst>
            <pc:docMk/>
            <pc:sldMk cId="571314610" sldId="260"/>
            <ac:picMk id="123" creationId="{8B166D2A-AF2E-4FCB-A7E7-1570F5C190CF}"/>
          </ac:picMkLst>
        </pc:picChg>
        <pc:picChg chg="mod">
          <ac:chgData name="Catherine Yeh" userId="46d79ee6-30de-4eca-9d9f-fd272c9e1d3d" providerId="ADAL" clId="{AD302A4C-77D7-4F22-BF39-A34CCD0FD21F}" dt="2022-06-08T00:34:45.534" v="2681" actId="14826"/>
          <ac:picMkLst>
            <pc:docMk/>
            <pc:sldMk cId="571314610" sldId="260"/>
            <ac:picMk id="124" creationId="{ABC59C1F-A62A-4B34-A008-60D8ECFAD8BA}"/>
          </ac:picMkLst>
        </pc:picChg>
        <pc:picChg chg="mod">
          <ac:chgData name="Catherine Yeh" userId="46d79ee6-30de-4eca-9d9f-fd272c9e1d3d" providerId="ADAL" clId="{AD302A4C-77D7-4F22-BF39-A34CCD0FD21F}" dt="2022-06-08T00:34:45.534" v="2681" actId="14826"/>
          <ac:picMkLst>
            <pc:docMk/>
            <pc:sldMk cId="571314610" sldId="260"/>
            <ac:picMk id="125" creationId="{27094AC5-729D-4092-B871-DED68878B444}"/>
          </ac:picMkLst>
        </pc:picChg>
        <pc:picChg chg="mod">
          <ac:chgData name="Catherine Yeh" userId="46d79ee6-30de-4eca-9d9f-fd272c9e1d3d" providerId="ADAL" clId="{AD302A4C-77D7-4F22-BF39-A34CCD0FD21F}" dt="2022-06-08T00:37:02.977" v="2873" actId="14826"/>
          <ac:picMkLst>
            <pc:docMk/>
            <pc:sldMk cId="571314610" sldId="260"/>
            <ac:picMk id="157" creationId="{A2256F2B-0FE0-4D88-B5C0-9A2CEBCFAF3B}"/>
          </ac:picMkLst>
        </pc:picChg>
        <pc:picChg chg="mod">
          <ac:chgData name="Catherine Yeh" userId="46d79ee6-30de-4eca-9d9f-fd272c9e1d3d" providerId="ADAL" clId="{AD302A4C-77D7-4F22-BF39-A34CCD0FD21F}" dt="2022-06-08T00:37:02.977" v="2873" actId="14826"/>
          <ac:picMkLst>
            <pc:docMk/>
            <pc:sldMk cId="571314610" sldId="260"/>
            <ac:picMk id="164" creationId="{036561D1-7B96-46FB-A18D-96FE9BE6F781}"/>
          </ac:picMkLst>
        </pc:picChg>
        <pc:picChg chg="mod">
          <ac:chgData name="Catherine Yeh" userId="46d79ee6-30de-4eca-9d9f-fd272c9e1d3d" providerId="ADAL" clId="{AD302A4C-77D7-4F22-BF39-A34CCD0FD21F}" dt="2022-06-08T00:37:02.977" v="2873" actId="14826"/>
          <ac:picMkLst>
            <pc:docMk/>
            <pc:sldMk cId="571314610" sldId="260"/>
            <ac:picMk id="165" creationId="{D7E80C0A-BA99-414F-8BDB-7BAE97B6B5BF}"/>
          </ac:picMkLst>
        </pc:picChg>
        <pc:picChg chg="mod">
          <ac:chgData name="Catherine Yeh" userId="46d79ee6-30de-4eca-9d9f-fd272c9e1d3d" providerId="ADAL" clId="{AD302A4C-77D7-4F22-BF39-A34CCD0FD21F}" dt="2022-06-08T00:37:02.977" v="2873" actId="14826"/>
          <ac:picMkLst>
            <pc:docMk/>
            <pc:sldMk cId="571314610" sldId="260"/>
            <ac:picMk id="166" creationId="{898F21C7-FE9D-4F75-867E-32AE32676C7F}"/>
          </ac:picMkLst>
        </pc:picChg>
        <pc:picChg chg="mod">
          <ac:chgData name="Catherine Yeh" userId="46d79ee6-30de-4eca-9d9f-fd272c9e1d3d" providerId="ADAL" clId="{AD302A4C-77D7-4F22-BF39-A34CCD0FD21F}" dt="2022-06-08T00:37:02.977" v="2873" actId="14826"/>
          <ac:picMkLst>
            <pc:docMk/>
            <pc:sldMk cId="571314610" sldId="260"/>
            <ac:picMk id="167" creationId="{9CC37166-0B80-412E-BA6F-FAB50E2824D4}"/>
          </ac:picMkLst>
        </pc:picChg>
        <pc:picChg chg="mod">
          <ac:chgData name="Catherine Yeh" userId="46d79ee6-30de-4eca-9d9f-fd272c9e1d3d" providerId="ADAL" clId="{AD302A4C-77D7-4F22-BF39-A34CCD0FD21F}" dt="2022-06-08T00:37:02.977" v="2873" actId="14826"/>
          <ac:picMkLst>
            <pc:docMk/>
            <pc:sldMk cId="571314610" sldId="260"/>
            <ac:picMk id="168" creationId="{3CBD1478-AEF6-4558-AD83-2B0479FDEF8C}"/>
          </ac:picMkLst>
        </pc:picChg>
        <pc:picChg chg="mod">
          <ac:chgData name="Catherine Yeh" userId="46d79ee6-30de-4eca-9d9f-fd272c9e1d3d" providerId="ADAL" clId="{AD302A4C-77D7-4F22-BF39-A34CCD0FD21F}" dt="2022-06-08T00:37:02.977" v="2873" actId="14826"/>
          <ac:picMkLst>
            <pc:docMk/>
            <pc:sldMk cId="571314610" sldId="260"/>
            <ac:picMk id="169" creationId="{E9050EED-9B2B-45C2-8BB3-83393461F6F1}"/>
          </ac:picMkLst>
        </pc:picChg>
        <pc:picChg chg="mod">
          <ac:chgData name="Catherine Yeh" userId="46d79ee6-30de-4eca-9d9f-fd272c9e1d3d" providerId="ADAL" clId="{AD302A4C-77D7-4F22-BF39-A34CCD0FD21F}" dt="2022-06-08T00:37:02.977" v="2873" actId="14826"/>
          <ac:picMkLst>
            <pc:docMk/>
            <pc:sldMk cId="571314610" sldId="260"/>
            <ac:picMk id="170" creationId="{CB5814CF-1457-4081-A96D-D9199C366DD6}"/>
          </ac:picMkLst>
        </pc:picChg>
        <pc:picChg chg="add mod">
          <ac:chgData name="Catherine Yeh" userId="46d79ee6-30de-4eca-9d9f-fd272c9e1d3d" providerId="ADAL" clId="{AD302A4C-77D7-4F22-BF39-A34CCD0FD21F}" dt="2022-06-08T00:45:13.196" v="3113" actId="1076"/>
          <ac:picMkLst>
            <pc:docMk/>
            <pc:sldMk cId="571314610" sldId="260"/>
            <ac:picMk id="173" creationId="{BC799E89-BFB1-4BD6-8858-D96191EEC6D9}"/>
          </ac:picMkLst>
        </pc:picChg>
        <pc:picChg chg="mod">
          <ac:chgData name="Catherine Yeh" userId="46d79ee6-30de-4eca-9d9f-fd272c9e1d3d" providerId="ADAL" clId="{AD302A4C-77D7-4F22-BF39-A34CCD0FD21F}" dt="2022-06-08T00:39:25.370" v="2895"/>
          <ac:picMkLst>
            <pc:docMk/>
            <pc:sldMk cId="571314610" sldId="260"/>
            <ac:picMk id="176" creationId="{696C3162-F4D3-417B-B688-664A8D0E8855}"/>
          </ac:picMkLst>
        </pc:picChg>
        <pc:picChg chg="mod">
          <ac:chgData name="Catherine Yeh" userId="46d79ee6-30de-4eca-9d9f-fd272c9e1d3d" providerId="ADAL" clId="{AD302A4C-77D7-4F22-BF39-A34CCD0FD21F}" dt="2022-06-08T00:39:25.370" v="2895"/>
          <ac:picMkLst>
            <pc:docMk/>
            <pc:sldMk cId="571314610" sldId="260"/>
            <ac:picMk id="183" creationId="{B7620AEB-3667-4840-8FE9-0D8F489B75C6}"/>
          </ac:picMkLst>
        </pc:picChg>
        <pc:picChg chg="mod">
          <ac:chgData name="Catherine Yeh" userId="46d79ee6-30de-4eca-9d9f-fd272c9e1d3d" providerId="ADAL" clId="{AD302A4C-77D7-4F22-BF39-A34CCD0FD21F}" dt="2022-06-08T00:39:25.370" v="2895"/>
          <ac:picMkLst>
            <pc:docMk/>
            <pc:sldMk cId="571314610" sldId="260"/>
            <ac:picMk id="184" creationId="{E4B6FC21-97AE-4D29-9186-C882533EBBDD}"/>
          </ac:picMkLst>
        </pc:picChg>
        <pc:picChg chg="mod">
          <ac:chgData name="Catherine Yeh" userId="46d79ee6-30de-4eca-9d9f-fd272c9e1d3d" providerId="ADAL" clId="{AD302A4C-77D7-4F22-BF39-A34CCD0FD21F}" dt="2022-06-08T00:39:25.370" v="2895"/>
          <ac:picMkLst>
            <pc:docMk/>
            <pc:sldMk cId="571314610" sldId="260"/>
            <ac:picMk id="185" creationId="{C2B50060-918B-4F7B-A015-6347CC6513A4}"/>
          </ac:picMkLst>
        </pc:picChg>
        <pc:picChg chg="mod">
          <ac:chgData name="Catherine Yeh" userId="46d79ee6-30de-4eca-9d9f-fd272c9e1d3d" providerId="ADAL" clId="{AD302A4C-77D7-4F22-BF39-A34CCD0FD21F}" dt="2022-06-08T00:39:25.370" v="2895"/>
          <ac:picMkLst>
            <pc:docMk/>
            <pc:sldMk cId="571314610" sldId="260"/>
            <ac:picMk id="186" creationId="{4A56A039-5204-4B63-8547-7A70841327CB}"/>
          </ac:picMkLst>
        </pc:picChg>
        <pc:picChg chg="mod">
          <ac:chgData name="Catherine Yeh" userId="46d79ee6-30de-4eca-9d9f-fd272c9e1d3d" providerId="ADAL" clId="{AD302A4C-77D7-4F22-BF39-A34CCD0FD21F}" dt="2022-06-08T00:39:25.370" v="2895"/>
          <ac:picMkLst>
            <pc:docMk/>
            <pc:sldMk cId="571314610" sldId="260"/>
            <ac:picMk id="187" creationId="{208DDA9E-26F3-425B-9D1C-E949FCA955E1}"/>
          </ac:picMkLst>
        </pc:picChg>
        <pc:picChg chg="mod">
          <ac:chgData name="Catherine Yeh" userId="46d79ee6-30de-4eca-9d9f-fd272c9e1d3d" providerId="ADAL" clId="{AD302A4C-77D7-4F22-BF39-A34CCD0FD21F}" dt="2022-06-08T00:39:25.370" v="2895"/>
          <ac:picMkLst>
            <pc:docMk/>
            <pc:sldMk cId="571314610" sldId="260"/>
            <ac:picMk id="188" creationId="{4F7D65E6-65AF-4518-B230-C65FFDF9BB1D}"/>
          </ac:picMkLst>
        </pc:picChg>
        <pc:picChg chg="mod">
          <ac:chgData name="Catherine Yeh" userId="46d79ee6-30de-4eca-9d9f-fd272c9e1d3d" providerId="ADAL" clId="{AD302A4C-77D7-4F22-BF39-A34CCD0FD21F}" dt="2022-06-08T00:39:25.370" v="2895"/>
          <ac:picMkLst>
            <pc:docMk/>
            <pc:sldMk cId="571314610" sldId="260"/>
            <ac:picMk id="189" creationId="{C9AA9113-60EC-48A0-AC9D-B302CCF8C48E}"/>
          </ac:picMkLst>
        </pc:picChg>
        <pc:picChg chg="mod">
          <ac:chgData name="Catherine Yeh" userId="46d79ee6-30de-4eca-9d9f-fd272c9e1d3d" providerId="ADAL" clId="{AD302A4C-77D7-4F22-BF39-A34CCD0FD21F}" dt="2022-06-08T00:40:28.617" v="2910" actId="14826"/>
          <ac:picMkLst>
            <pc:docMk/>
            <pc:sldMk cId="571314610" sldId="260"/>
            <ac:picMk id="192" creationId="{C68D994B-C710-455F-99AA-B4F7A46D7CA5}"/>
          </ac:picMkLst>
        </pc:picChg>
        <pc:picChg chg="mod">
          <ac:chgData name="Catherine Yeh" userId="46d79ee6-30de-4eca-9d9f-fd272c9e1d3d" providerId="ADAL" clId="{AD302A4C-77D7-4F22-BF39-A34CCD0FD21F}" dt="2022-06-08T00:39:39.423" v="2899"/>
          <ac:picMkLst>
            <pc:docMk/>
            <pc:sldMk cId="571314610" sldId="260"/>
            <ac:picMk id="199" creationId="{2ADAE287-D427-4C02-907C-CF5E7D55A659}"/>
          </ac:picMkLst>
        </pc:picChg>
        <pc:picChg chg="mod">
          <ac:chgData name="Catherine Yeh" userId="46d79ee6-30de-4eca-9d9f-fd272c9e1d3d" providerId="ADAL" clId="{AD302A4C-77D7-4F22-BF39-A34CCD0FD21F}" dt="2022-06-08T00:39:39.423" v="2899"/>
          <ac:picMkLst>
            <pc:docMk/>
            <pc:sldMk cId="571314610" sldId="260"/>
            <ac:picMk id="200" creationId="{0810A6FB-CD23-4EC8-BD1B-F30F7CD6FBFB}"/>
          </ac:picMkLst>
        </pc:picChg>
        <pc:picChg chg="mod">
          <ac:chgData name="Catherine Yeh" userId="46d79ee6-30de-4eca-9d9f-fd272c9e1d3d" providerId="ADAL" clId="{AD302A4C-77D7-4F22-BF39-A34CCD0FD21F}" dt="2022-06-08T00:39:39.423" v="2899"/>
          <ac:picMkLst>
            <pc:docMk/>
            <pc:sldMk cId="571314610" sldId="260"/>
            <ac:picMk id="201" creationId="{BE2B420F-1395-42C7-B8AE-3DFBC00FEEED}"/>
          </ac:picMkLst>
        </pc:picChg>
        <pc:picChg chg="mod">
          <ac:chgData name="Catherine Yeh" userId="46d79ee6-30de-4eca-9d9f-fd272c9e1d3d" providerId="ADAL" clId="{AD302A4C-77D7-4F22-BF39-A34CCD0FD21F}" dt="2022-06-08T00:39:39.423" v="2899"/>
          <ac:picMkLst>
            <pc:docMk/>
            <pc:sldMk cId="571314610" sldId="260"/>
            <ac:picMk id="202" creationId="{A3CA9920-F346-4D88-9977-D947360B125A}"/>
          </ac:picMkLst>
        </pc:picChg>
        <pc:picChg chg="mod">
          <ac:chgData name="Catherine Yeh" userId="46d79ee6-30de-4eca-9d9f-fd272c9e1d3d" providerId="ADAL" clId="{AD302A4C-77D7-4F22-BF39-A34CCD0FD21F}" dt="2022-06-08T00:39:39.423" v="2899"/>
          <ac:picMkLst>
            <pc:docMk/>
            <pc:sldMk cId="571314610" sldId="260"/>
            <ac:picMk id="203" creationId="{FCC6517D-42D4-454D-BD6B-CFB531FB3DC7}"/>
          </ac:picMkLst>
        </pc:picChg>
        <pc:picChg chg="mod">
          <ac:chgData name="Catherine Yeh" userId="46d79ee6-30de-4eca-9d9f-fd272c9e1d3d" providerId="ADAL" clId="{AD302A4C-77D7-4F22-BF39-A34CCD0FD21F}" dt="2022-06-08T00:39:39.423" v="2899"/>
          <ac:picMkLst>
            <pc:docMk/>
            <pc:sldMk cId="571314610" sldId="260"/>
            <ac:picMk id="204" creationId="{9E2285E2-F937-42E9-80D6-D654567C57D7}"/>
          </ac:picMkLst>
        </pc:picChg>
        <pc:picChg chg="mod">
          <ac:chgData name="Catherine Yeh" userId="46d79ee6-30de-4eca-9d9f-fd272c9e1d3d" providerId="ADAL" clId="{AD302A4C-77D7-4F22-BF39-A34CCD0FD21F}" dt="2022-06-08T00:39:39.423" v="2899"/>
          <ac:picMkLst>
            <pc:docMk/>
            <pc:sldMk cId="571314610" sldId="260"/>
            <ac:picMk id="205" creationId="{80888D2D-A26C-41C5-A4DE-8865E305B1D6}"/>
          </ac:picMkLst>
        </pc:picChg>
        <pc:picChg chg="mod">
          <ac:chgData name="Catherine Yeh" userId="46d79ee6-30de-4eca-9d9f-fd272c9e1d3d" providerId="ADAL" clId="{AD302A4C-77D7-4F22-BF39-A34CCD0FD21F}" dt="2022-06-08T00:42:00.231" v="2990" actId="14826"/>
          <ac:picMkLst>
            <pc:docMk/>
            <pc:sldMk cId="571314610" sldId="260"/>
            <ac:picMk id="210" creationId="{6D76E51D-3D00-46D7-BAD9-806B908BBF0D}"/>
          </ac:picMkLst>
        </pc:picChg>
        <pc:picChg chg="mod">
          <ac:chgData name="Catherine Yeh" userId="46d79ee6-30de-4eca-9d9f-fd272c9e1d3d" providerId="ADAL" clId="{AD302A4C-77D7-4F22-BF39-A34CCD0FD21F}" dt="2022-06-08T00:41:35.054" v="2974"/>
          <ac:picMkLst>
            <pc:docMk/>
            <pc:sldMk cId="571314610" sldId="260"/>
            <ac:picMk id="217" creationId="{A48851B7-6380-4042-8AC0-4DC0C4547670}"/>
          </ac:picMkLst>
        </pc:picChg>
        <pc:picChg chg="mod">
          <ac:chgData name="Catherine Yeh" userId="46d79ee6-30de-4eca-9d9f-fd272c9e1d3d" providerId="ADAL" clId="{AD302A4C-77D7-4F22-BF39-A34CCD0FD21F}" dt="2022-06-08T00:41:35.054" v="2974"/>
          <ac:picMkLst>
            <pc:docMk/>
            <pc:sldMk cId="571314610" sldId="260"/>
            <ac:picMk id="218" creationId="{F251C278-A736-4706-A5CA-C5269A32CF7D}"/>
          </ac:picMkLst>
        </pc:picChg>
        <pc:picChg chg="mod">
          <ac:chgData name="Catherine Yeh" userId="46d79ee6-30de-4eca-9d9f-fd272c9e1d3d" providerId="ADAL" clId="{AD302A4C-77D7-4F22-BF39-A34CCD0FD21F}" dt="2022-06-08T00:41:35.054" v="2974"/>
          <ac:picMkLst>
            <pc:docMk/>
            <pc:sldMk cId="571314610" sldId="260"/>
            <ac:picMk id="219" creationId="{D2462B82-23A2-491A-A3F6-034B4305FD59}"/>
          </ac:picMkLst>
        </pc:picChg>
        <pc:picChg chg="mod">
          <ac:chgData name="Catherine Yeh" userId="46d79ee6-30de-4eca-9d9f-fd272c9e1d3d" providerId="ADAL" clId="{AD302A4C-77D7-4F22-BF39-A34CCD0FD21F}" dt="2022-06-08T00:41:35.054" v="2974"/>
          <ac:picMkLst>
            <pc:docMk/>
            <pc:sldMk cId="571314610" sldId="260"/>
            <ac:picMk id="220" creationId="{363762FA-B0CC-4FBA-A63A-ED6EC02BE81A}"/>
          </ac:picMkLst>
        </pc:picChg>
        <pc:picChg chg="mod">
          <ac:chgData name="Catherine Yeh" userId="46d79ee6-30de-4eca-9d9f-fd272c9e1d3d" providerId="ADAL" clId="{AD302A4C-77D7-4F22-BF39-A34CCD0FD21F}" dt="2022-06-08T00:41:35.054" v="2974"/>
          <ac:picMkLst>
            <pc:docMk/>
            <pc:sldMk cId="571314610" sldId="260"/>
            <ac:picMk id="221" creationId="{4C692338-C723-4053-BD4D-3456FD72D895}"/>
          </ac:picMkLst>
        </pc:picChg>
        <pc:picChg chg="mod">
          <ac:chgData name="Catherine Yeh" userId="46d79ee6-30de-4eca-9d9f-fd272c9e1d3d" providerId="ADAL" clId="{AD302A4C-77D7-4F22-BF39-A34CCD0FD21F}" dt="2022-06-08T00:41:35.054" v="2974"/>
          <ac:picMkLst>
            <pc:docMk/>
            <pc:sldMk cId="571314610" sldId="260"/>
            <ac:picMk id="222" creationId="{2EAC7CDF-15E0-4013-B4EC-21F8068230D8}"/>
          </ac:picMkLst>
        </pc:picChg>
        <pc:picChg chg="mod">
          <ac:chgData name="Catherine Yeh" userId="46d79ee6-30de-4eca-9d9f-fd272c9e1d3d" providerId="ADAL" clId="{AD302A4C-77D7-4F22-BF39-A34CCD0FD21F}" dt="2022-06-08T00:41:35.054" v="2974"/>
          <ac:picMkLst>
            <pc:docMk/>
            <pc:sldMk cId="571314610" sldId="260"/>
            <ac:picMk id="223" creationId="{DF05D1CC-65B5-4244-994B-F713EE66F2DF}"/>
          </ac:picMkLst>
        </pc:picChg>
        <pc:picChg chg="mod">
          <ac:chgData name="Catherine Yeh" userId="46d79ee6-30de-4eca-9d9f-fd272c9e1d3d" providerId="ADAL" clId="{AD302A4C-77D7-4F22-BF39-A34CCD0FD21F}" dt="2022-06-08T00:42:59.988" v="3048"/>
          <ac:picMkLst>
            <pc:docMk/>
            <pc:sldMk cId="571314610" sldId="260"/>
            <ac:picMk id="228" creationId="{C42220A7-9BDE-457B-8C5C-CB927B1A6872}"/>
          </ac:picMkLst>
        </pc:picChg>
        <pc:picChg chg="mod">
          <ac:chgData name="Catherine Yeh" userId="46d79ee6-30de-4eca-9d9f-fd272c9e1d3d" providerId="ADAL" clId="{AD302A4C-77D7-4F22-BF39-A34CCD0FD21F}" dt="2022-06-08T00:42:59.988" v="3048"/>
          <ac:picMkLst>
            <pc:docMk/>
            <pc:sldMk cId="571314610" sldId="260"/>
            <ac:picMk id="235" creationId="{A82763FE-7F0A-4286-8B73-5629B4CD49C6}"/>
          </ac:picMkLst>
        </pc:picChg>
        <pc:picChg chg="mod">
          <ac:chgData name="Catherine Yeh" userId="46d79ee6-30de-4eca-9d9f-fd272c9e1d3d" providerId="ADAL" clId="{AD302A4C-77D7-4F22-BF39-A34CCD0FD21F}" dt="2022-06-08T00:42:59.988" v="3048"/>
          <ac:picMkLst>
            <pc:docMk/>
            <pc:sldMk cId="571314610" sldId="260"/>
            <ac:picMk id="236" creationId="{BE1FF00D-9DE2-4DB5-84C3-B3CCAF3E8752}"/>
          </ac:picMkLst>
        </pc:picChg>
        <pc:picChg chg="mod">
          <ac:chgData name="Catherine Yeh" userId="46d79ee6-30de-4eca-9d9f-fd272c9e1d3d" providerId="ADAL" clId="{AD302A4C-77D7-4F22-BF39-A34CCD0FD21F}" dt="2022-06-08T00:42:59.988" v="3048"/>
          <ac:picMkLst>
            <pc:docMk/>
            <pc:sldMk cId="571314610" sldId="260"/>
            <ac:picMk id="237" creationId="{1BB9B09F-F44E-46C6-BB35-F101D1FF3888}"/>
          </ac:picMkLst>
        </pc:picChg>
        <pc:picChg chg="mod">
          <ac:chgData name="Catherine Yeh" userId="46d79ee6-30de-4eca-9d9f-fd272c9e1d3d" providerId="ADAL" clId="{AD302A4C-77D7-4F22-BF39-A34CCD0FD21F}" dt="2022-06-08T00:42:59.988" v="3048"/>
          <ac:picMkLst>
            <pc:docMk/>
            <pc:sldMk cId="571314610" sldId="260"/>
            <ac:picMk id="238" creationId="{C835F63D-83FC-4DC7-964E-C9F8018BDD30}"/>
          </ac:picMkLst>
        </pc:picChg>
        <pc:picChg chg="mod">
          <ac:chgData name="Catherine Yeh" userId="46d79ee6-30de-4eca-9d9f-fd272c9e1d3d" providerId="ADAL" clId="{AD302A4C-77D7-4F22-BF39-A34CCD0FD21F}" dt="2022-06-08T00:42:59.988" v="3048"/>
          <ac:picMkLst>
            <pc:docMk/>
            <pc:sldMk cId="571314610" sldId="260"/>
            <ac:picMk id="239" creationId="{F8D560F8-F7F9-4701-AEA3-1A399F590316}"/>
          </ac:picMkLst>
        </pc:picChg>
        <pc:picChg chg="mod">
          <ac:chgData name="Catherine Yeh" userId="46d79ee6-30de-4eca-9d9f-fd272c9e1d3d" providerId="ADAL" clId="{AD302A4C-77D7-4F22-BF39-A34CCD0FD21F}" dt="2022-06-08T00:42:59.988" v="3048"/>
          <ac:picMkLst>
            <pc:docMk/>
            <pc:sldMk cId="571314610" sldId="260"/>
            <ac:picMk id="240" creationId="{EA67A695-CA8A-4844-9FBD-4502E4A1B164}"/>
          </ac:picMkLst>
        </pc:picChg>
        <pc:picChg chg="mod">
          <ac:chgData name="Catherine Yeh" userId="46d79ee6-30de-4eca-9d9f-fd272c9e1d3d" providerId="ADAL" clId="{AD302A4C-77D7-4F22-BF39-A34CCD0FD21F}" dt="2022-06-08T00:42:59.988" v="3048"/>
          <ac:picMkLst>
            <pc:docMk/>
            <pc:sldMk cId="571314610" sldId="260"/>
            <ac:picMk id="241" creationId="{82680000-5408-4DE2-8817-9A554D376D1F}"/>
          </ac:picMkLst>
        </pc:picChg>
        <pc:picChg chg="mod">
          <ac:chgData name="Catherine Yeh" userId="46d79ee6-30de-4eca-9d9f-fd272c9e1d3d" providerId="ADAL" clId="{AD302A4C-77D7-4F22-BF39-A34CCD0FD21F}" dt="2022-06-08T00:44:35.280" v="3098" actId="14826"/>
          <ac:picMkLst>
            <pc:docMk/>
            <pc:sldMk cId="571314610" sldId="260"/>
            <ac:picMk id="246" creationId="{F16366CA-0E9A-448A-88AD-6787760FB4A4}"/>
          </ac:picMkLst>
        </pc:picChg>
        <pc:picChg chg="mod">
          <ac:chgData name="Catherine Yeh" userId="46d79ee6-30de-4eca-9d9f-fd272c9e1d3d" providerId="ADAL" clId="{AD302A4C-77D7-4F22-BF39-A34CCD0FD21F}" dt="2022-06-08T00:44:35.280" v="3098" actId="14826"/>
          <ac:picMkLst>
            <pc:docMk/>
            <pc:sldMk cId="571314610" sldId="260"/>
            <ac:picMk id="253" creationId="{4B2BD11E-3D1D-4ED3-823A-2E1AED130837}"/>
          </ac:picMkLst>
        </pc:picChg>
        <pc:picChg chg="mod">
          <ac:chgData name="Catherine Yeh" userId="46d79ee6-30de-4eca-9d9f-fd272c9e1d3d" providerId="ADAL" clId="{AD302A4C-77D7-4F22-BF39-A34CCD0FD21F}" dt="2022-06-08T00:44:35.280" v="3098" actId="14826"/>
          <ac:picMkLst>
            <pc:docMk/>
            <pc:sldMk cId="571314610" sldId="260"/>
            <ac:picMk id="254" creationId="{6CA6DB42-26E7-466C-A88A-7707A4F75394}"/>
          </ac:picMkLst>
        </pc:picChg>
        <pc:picChg chg="mod">
          <ac:chgData name="Catherine Yeh" userId="46d79ee6-30de-4eca-9d9f-fd272c9e1d3d" providerId="ADAL" clId="{AD302A4C-77D7-4F22-BF39-A34CCD0FD21F}" dt="2022-06-08T00:44:35.280" v="3098" actId="14826"/>
          <ac:picMkLst>
            <pc:docMk/>
            <pc:sldMk cId="571314610" sldId="260"/>
            <ac:picMk id="255" creationId="{86B090AD-9DA6-454D-85E4-D24488EAA1DD}"/>
          </ac:picMkLst>
        </pc:picChg>
        <pc:picChg chg="mod">
          <ac:chgData name="Catherine Yeh" userId="46d79ee6-30de-4eca-9d9f-fd272c9e1d3d" providerId="ADAL" clId="{AD302A4C-77D7-4F22-BF39-A34CCD0FD21F}" dt="2022-06-08T00:44:35.280" v="3098" actId="14826"/>
          <ac:picMkLst>
            <pc:docMk/>
            <pc:sldMk cId="571314610" sldId="260"/>
            <ac:picMk id="256" creationId="{496B10E4-9536-4EAE-92E2-3172AA0C5694}"/>
          </ac:picMkLst>
        </pc:picChg>
        <pc:picChg chg="mod">
          <ac:chgData name="Catherine Yeh" userId="46d79ee6-30de-4eca-9d9f-fd272c9e1d3d" providerId="ADAL" clId="{AD302A4C-77D7-4F22-BF39-A34CCD0FD21F}" dt="2022-06-08T00:44:35.280" v="3098" actId="14826"/>
          <ac:picMkLst>
            <pc:docMk/>
            <pc:sldMk cId="571314610" sldId="260"/>
            <ac:picMk id="257" creationId="{0CB92EC5-0E1F-4712-BF28-7C68075502B5}"/>
          </ac:picMkLst>
        </pc:picChg>
        <pc:picChg chg="mod">
          <ac:chgData name="Catherine Yeh" userId="46d79ee6-30de-4eca-9d9f-fd272c9e1d3d" providerId="ADAL" clId="{AD302A4C-77D7-4F22-BF39-A34CCD0FD21F}" dt="2022-06-08T00:44:35.280" v="3098" actId="14826"/>
          <ac:picMkLst>
            <pc:docMk/>
            <pc:sldMk cId="571314610" sldId="260"/>
            <ac:picMk id="258" creationId="{5E49BBF6-5172-41DF-9AC4-96081954847A}"/>
          </ac:picMkLst>
        </pc:picChg>
        <pc:picChg chg="mod">
          <ac:chgData name="Catherine Yeh" userId="46d79ee6-30de-4eca-9d9f-fd272c9e1d3d" providerId="ADAL" clId="{AD302A4C-77D7-4F22-BF39-A34CCD0FD21F}" dt="2022-06-08T00:44:35.280" v="3098" actId="14826"/>
          <ac:picMkLst>
            <pc:docMk/>
            <pc:sldMk cId="571314610" sldId="260"/>
            <ac:picMk id="259" creationId="{A351CE91-540E-44C5-8C6C-D693B4704451}"/>
          </ac:picMkLst>
        </pc:picChg>
        <pc:picChg chg="mod">
          <ac:chgData name="Catherine Yeh" userId="46d79ee6-30de-4eca-9d9f-fd272c9e1d3d" providerId="ADAL" clId="{AD302A4C-77D7-4F22-BF39-A34CCD0FD21F}" dt="2022-06-08T01:18:58.432" v="3334" actId="14826"/>
          <ac:picMkLst>
            <pc:docMk/>
            <pc:sldMk cId="571314610" sldId="260"/>
            <ac:picMk id="262" creationId="{735B20C8-A3DF-463D-AFA2-A047978A68D0}"/>
          </ac:picMkLst>
        </pc:picChg>
        <pc:picChg chg="mod">
          <ac:chgData name="Catherine Yeh" userId="46d79ee6-30de-4eca-9d9f-fd272c9e1d3d" providerId="ADAL" clId="{AD302A4C-77D7-4F22-BF39-A34CCD0FD21F}" dt="2022-06-08T01:18:58.432" v="3334" actId="14826"/>
          <ac:picMkLst>
            <pc:docMk/>
            <pc:sldMk cId="571314610" sldId="260"/>
            <ac:picMk id="269" creationId="{52AA8A19-672D-4B9C-A195-23F33BA3030C}"/>
          </ac:picMkLst>
        </pc:picChg>
        <pc:picChg chg="mod">
          <ac:chgData name="Catherine Yeh" userId="46d79ee6-30de-4eca-9d9f-fd272c9e1d3d" providerId="ADAL" clId="{AD302A4C-77D7-4F22-BF39-A34CCD0FD21F}" dt="2022-06-08T01:18:58.432" v="3334" actId="14826"/>
          <ac:picMkLst>
            <pc:docMk/>
            <pc:sldMk cId="571314610" sldId="260"/>
            <ac:picMk id="270" creationId="{A9CDE91B-DB1E-47E9-8E59-9F8A882096D8}"/>
          </ac:picMkLst>
        </pc:picChg>
        <pc:picChg chg="mod">
          <ac:chgData name="Catherine Yeh" userId="46d79ee6-30de-4eca-9d9f-fd272c9e1d3d" providerId="ADAL" clId="{AD302A4C-77D7-4F22-BF39-A34CCD0FD21F}" dt="2022-06-08T01:18:58.432" v="3334" actId="14826"/>
          <ac:picMkLst>
            <pc:docMk/>
            <pc:sldMk cId="571314610" sldId="260"/>
            <ac:picMk id="271" creationId="{130D9136-2753-4E61-8ED7-5801B952B44E}"/>
          </ac:picMkLst>
        </pc:picChg>
        <pc:picChg chg="mod">
          <ac:chgData name="Catherine Yeh" userId="46d79ee6-30de-4eca-9d9f-fd272c9e1d3d" providerId="ADAL" clId="{AD302A4C-77D7-4F22-BF39-A34CCD0FD21F}" dt="2022-06-08T01:18:58.432" v="3334" actId="14826"/>
          <ac:picMkLst>
            <pc:docMk/>
            <pc:sldMk cId="571314610" sldId="260"/>
            <ac:picMk id="272" creationId="{A84F093C-6293-4C8D-A577-792C0C93300C}"/>
          </ac:picMkLst>
        </pc:picChg>
        <pc:picChg chg="mod">
          <ac:chgData name="Catherine Yeh" userId="46d79ee6-30de-4eca-9d9f-fd272c9e1d3d" providerId="ADAL" clId="{AD302A4C-77D7-4F22-BF39-A34CCD0FD21F}" dt="2022-06-08T01:18:58.432" v="3334" actId="14826"/>
          <ac:picMkLst>
            <pc:docMk/>
            <pc:sldMk cId="571314610" sldId="260"/>
            <ac:picMk id="273" creationId="{0F1C645B-E2F6-4C1F-9536-91C4B4C14BA3}"/>
          </ac:picMkLst>
        </pc:picChg>
        <pc:picChg chg="mod">
          <ac:chgData name="Catherine Yeh" userId="46d79ee6-30de-4eca-9d9f-fd272c9e1d3d" providerId="ADAL" clId="{AD302A4C-77D7-4F22-BF39-A34CCD0FD21F}" dt="2022-06-08T01:18:58.432" v="3334" actId="14826"/>
          <ac:picMkLst>
            <pc:docMk/>
            <pc:sldMk cId="571314610" sldId="260"/>
            <ac:picMk id="274" creationId="{B9D9A6AE-0FA1-4C01-9FE6-75882CA4B846}"/>
          </ac:picMkLst>
        </pc:picChg>
        <pc:picChg chg="mod">
          <ac:chgData name="Catherine Yeh" userId="46d79ee6-30de-4eca-9d9f-fd272c9e1d3d" providerId="ADAL" clId="{AD302A4C-77D7-4F22-BF39-A34CCD0FD21F}" dt="2022-06-08T01:18:58.432" v="3334" actId="14826"/>
          <ac:picMkLst>
            <pc:docMk/>
            <pc:sldMk cId="571314610" sldId="260"/>
            <ac:picMk id="275" creationId="{9C9C7DBF-EF8C-49A9-AFE2-29E6CF3D40CF}"/>
          </ac:picMkLst>
        </pc:picChg>
        <pc:picChg chg="add mod">
          <ac:chgData name="Catherine Yeh" userId="46d79ee6-30de-4eca-9d9f-fd272c9e1d3d" providerId="ADAL" clId="{AD302A4C-77D7-4F22-BF39-A34CCD0FD21F}" dt="2022-06-08T00:50:01.687" v="3212" actId="1076"/>
          <ac:picMkLst>
            <pc:docMk/>
            <pc:sldMk cId="571314610" sldId="260"/>
            <ac:picMk id="279" creationId="{BEAF18A7-45F4-47E1-BA7B-7D40CB770C84}"/>
          </ac:picMkLst>
        </pc:picChg>
        <pc:picChg chg="add mod">
          <ac:chgData name="Catherine Yeh" userId="46d79ee6-30de-4eca-9d9f-fd272c9e1d3d" providerId="ADAL" clId="{AD302A4C-77D7-4F22-BF39-A34CCD0FD21F}" dt="2022-06-08T00:50:01.687" v="3212" actId="1076"/>
          <ac:picMkLst>
            <pc:docMk/>
            <pc:sldMk cId="571314610" sldId="260"/>
            <ac:picMk id="280" creationId="{D63B0E94-0F1A-4BE4-BDC6-2E07EE222BBF}"/>
          </ac:picMkLst>
        </pc:picChg>
        <pc:cxnChg chg="add mod">
          <ac:chgData name="Catherine Yeh" userId="46d79ee6-30de-4eca-9d9f-fd272c9e1d3d" providerId="ADAL" clId="{AD302A4C-77D7-4F22-BF39-A34CCD0FD21F}" dt="2022-06-08T00:37:56.616" v="2892"/>
          <ac:cxnSpMkLst>
            <pc:docMk/>
            <pc:sldMk cId="571314610" sldId="260"/>
            <ac:cxnSpMk id="153" creationId="{79FBFACF-DA8A-4AF6-AEC9-7B73694A9BEF}"/>
          </ac:cxnSpMkLst>
        </pc:cxnChg>
        <pc:cxnChg chg="add mod">
          <ac:chgData name="Catherine Yeh" userId="46d79ee6-30de-4eca-9d9f-fd272c9e1d3d" providerId="ADAL" clId="{AD302A4C-77D7-4F22-BF39-A34CCD0FD21F}" dt="2022-06-08T01:07:22.533" v="3249"/>
          <ac:cxnSpMkLst>
            <pc:docMk/>
            <pc:sldMk cId="571314610" sldId="260"/>
            <ac:cxnSpMk id="154" creationId="{9A869112-E52F-4D5F-929C-C2C33CC2BD11}"/>
          </ac:cxnSpMkLst>
        </pc:cxnChg>
      </pc:sldChg>
      <pc:sldChg chg="addSp delSp modSp add mod modTransition">
        <pc:chgData name="Catherine Yeh" userId="46d79ee6-30de-4eca-9d9f-fd272c9e1d3d" providerId="ADAL" clId="{AD302A4C-77D7-4F22-BF39-A34CCD0FD21F}" dt="2022-06-08T01:16:02.604" v="3333"/>
        <pc:sldMkLst>
          <pc:docMk/>
          <pc:sldMk cId="700350063" sldId="261"/>
        </pc:sldMkLst>
        <pc:spChg chg="mod">
          <ac:chgData name="Catherine Yeh" userId="46d79ee6-30de-4eca-9d9f-fd272c9e1d3d" providerId="ADAL" clId="{AD302A4C-77D7-4F22-BF39-A34CCD0FD21F}" dt="2022-06-08T01:06:48.709" v="3244" actId="20577"/>
          <ac:spMkLst>
            <pc:docMk/>
            <pc:sldMk cId="700350063" sldId="261"/>
            <ac:spMk id="5" creationId="{1E11BD41-1964-4A3C-B8E6-1498C0676D36}"/>
          </ac:spMkLst>
        </pc:spChg>
        <pc:spChg chg="mod">
          <ac:chgData name="Catherine Yeh" userId="46d79ee6-30de-4eca-9d9f-fd272c9e1d3d" providerId="ADAL" clId="{AD302A4C-77D7-4F22-BF39-A34CCD0FD21F}" dt="2022-06-08T01:06:05.165" v="3221" actId="207"/>
          <ac:spMkLst>
            <pc:docMk/>
            <pc:sldMk cId="700350063" sldId="261"/>
            <ac:spMk id="7" creationId="{2C6DD080-A0AB-48C8-B84F-1F9E793221B0}"/>
          </ac:spMkLst>
        </pc:spChg>
        <pc:spChg chg="del">
          <ac:chgData name="Catherine Yeh" userId="46d79ee6-30de-4eca-9d9f-fd272c9e1d3d" providerId="ADAL" clId="{AD302A4C-77D7-4F22-BF39-A34CCD0FD21F}" dt="2022-06-08T01:06:54.617" v="3246" actId="478"/>
          <ac:spMkLst>
            <pc:docMk/>
            <pc:sldMk cId="700350063" sldId="261"/>
            <ac:spMk id="18" creationId="{7F9198F6-8D7C-4695-83FD-A4E6D399F543}"/>
          </ac:spMkLst>
        </pc:spChg>
        <pc:spChg chg="del">
          <ac:chgData name="Catherine Yeh" userId="46d79ee6-30de-4eca-9d9f-fd272c9e1d3d" providerId="ADAL" clId="{AD302A4C-77D7-4F22-BF39-A34CCD0FD21F}" dt="2022-06-08T01:09:26.095" v="3272" actId="478"/>
          <ac:spMkLst>
            <pc:docMk/>
            <pc:sldMk cId="700350063" sldId="261"/>
            <ac:spMk id="152" creationId="{3017BF77-6C2F-4509-AF74-3370AEA5D707}"/>
          </ac:spMkLst>
        </pc:spChg>
        <pc:spChg chg="del">
          <ac:chgData name="Catherine Yeh" userId="46d79ee6-30de-4eca-9d9f-fd272c9e1d3d" providerId="ADAL" clId="{AD302A4C-77D7-4F22-BF39-A34CCD0FD21F}" dt="2022-06-08T01:09:22.614" v="3271" actId="478"/>
          <ac:spMkLst>
            <pc:docMk/>
            <pc:sldMk cId="700350063" sldId="261"/>
            <ac:spMk id="172" creationId="{C70F564A-3456-48B3-80CC-B44608792152}"/>
          </ac:spMkLst>
        </pc:spChg>
        <pc:spChg chg="add mod">
          <ac:chgData name="Catherine Yeh" userId="46d79ee6-30de-4eca-9d9f-fd272c9e1d3d" providerId="ADAL" clId="{AD302A4C-77D7-4F22-BF39-A34CCD0FD21F}" dt="2022-06-08T01:08:35.844" v="3264" actId="1076"/>
          <ac:spMkLst>
            <pc:docMk/>
            <pc:sldMk cId="700350063" sldId="261"/>
            <ac:spMk id="175" creationId="{59EE432E-B614-4603-91D4-92B0E37B11D0}"/>
          </ac:spMkLst>
        </pc:spChg>
        <pc:spChg chg="add mod">
          <ac:chgData name="Catherine Yeh" userId="46d79ee6-30de-4eca-9d9f-fd272c9e1d3d" providerId="ADAL" clId="{AD302A4C-77D7-4F22-BF39-A34CCD0FD21F}" dt="2022-06-08T01:09:07.785" v="3270" actId="207"/>
          <ac:spMkLst>
            <pc:docMk/>
            <pc:sldMk cId="700350063" sldId="261"/>
            <ac:spMk id="176" creationId="{F1FF73D3-8DD5-4A84-A8DF-3A38EB6EE1F4}"/>
          </ac:spMkLst>
        </pc:spChg>
        <pc:spChg chg="add mod">
          <ac:chgData name="Catherine Yeh" userId="46d79ee6-30de-4eca-9d9f-fd272c9e1d3d" providerId="ADAL" clId="{AD302A4C-77D7-4F22-BF39-A34CCD0FD21F}" dt="2022-06-08T01:14:04.723" v="3324" actId="207"/>
          <ac:spMkLst>
            <pc:docMk/>
            <pc:sldMk cId="700350063" sldId="261"/>
            <ac:spMk id="177" creationId="{A2F20990-154D-4B82-9037-0D5C8C10F190}"/>
          </ac:spMkLst>
        </pc:spChg>
        <pc:spChg chg="add mod">
          <ac:chgData name="Catherine Yeh" userId="46d79ee6-30de-4eca-9d9f-fd272c9e1d3d" providerId="ADAL" clId="{AD302A4C-77D7-4F22-BF39-A34CCD0FD21F}" dt="2022-06-08T01:10:56.432" v="3286" actId="207"/>
          <ac:spMkLst>
            <pc:docMk/>
            <pc:sldMk cId="700350063" sldId="261"/>
            <ac:spMk id="178" creationId="{BFFEA3B5-BF33-4FFA-BE69-DDEDA0013A00}"/>
          </ac:spMkLst>
        </pc:spChg>
        <pc:spChg chg="add mod">
          <ac:chgData name="Catherine Yeh" userId="46d79ee6-30de-4eca-9d9f-fd272c9e1d3d" providerId="ADAL" clId="{AD302A4C-77D7-4F22-BF39-A34CCD0FD21F}" dt="2022-06-08T01:10:59.247" v="3287" actId="207"/>
          <ac:spMkLst>
            <pc:docMk/>
            <pc:sldMk cId="700350063" sldId="261"/>
            <ac:spMk id="179" creationId="{1051B546-3F1F-4448-A002-6256649BC2BA}"/>
          </ac:spMkLst>
        </pc:spChg>
        <pc:spChg chg="add mod">
          <ac:chgData name="Catherine Yeh" userId="46d79ee6-30de-4eca-9d9f-fd272c9e1d3d" providerId="ADAL" clId="{AD302A4C-77D7-4F22-BF39-A34CCD0FD21F}" dt="2022-06-08T01:14:44.043" v="3330" actId="207"/>
          <ac:spMkLst>
            <pc:docMk/>
            <pc:sldMk cId="700350063" sldId="261"/>
            <ac:spMk id="180" creationId="{F509E7F0-0352-4E73-896C-0D8B1F82826E}"/>
          </ac:spMkLst>
        </pc:spChg>
        <pc:spChg chg="add mod">
          <ac:chgData name="Catherine Yeh" userId="46d79ee6-30de-4eca-9d9f-fd272c9e1d3d" providerId="ADAL" clId="{AD302A4C-77D7-4F22-BF39-A34CCD0FD21F}" dt="2022-06-08T01:14:44.043" v="3330" actId="207"/>
          <ac:spMkLst>
            <pc:docMk/>
            <pc:sldMk cId="700350063" sldId="261"/>
            <ac:spMk id="181" creationId="{3D483927-53C6-4679-B002-003ED22B1DAE}"/>
          </ac:spMkLst>
        </pc:spChg>
        <pc:spChg chg="add mod">
          <ac:chgData name="Catherine Yeh" userId="46d79ee6-30de-4eca-9d9f-fd272c9e1d3d" providerId="ADAL" clId="{AD302A4C-77D7-4F22-BF39-A34CCD0FD21F}" dt="2022-06-08T01:10:51.060" v="3285" actId="404"/>
          <ac:spMkLst>
            <pc:docMk/>
            <pc:sldMk cId="700350063" sldId="261"/>
            <ac:spMk id="182" creationId="{FC1C70B1-47F4-49CA-8DD9-D68D05822FE9}"/>
          </ac:spMkLst>
        </pc:spChg>
        <pc:spChg chg="add mod">
          <ac:chgData name="Catherine Yeh" userId="46d79ee6-30de-4eca-9d9f-fd272c9e1d3d" providerId="ADAL" clId="{AD302A4C-77D7-4F22-BF39-A34CCD0FD21F}" dt="2022-06-08T01:14:44.043" v="3330" actId="207"/>
          <ac:spMkLst>
            <pc:docMk/>
            <pc:sldMk cId="700350063" sldId="261"/>
            <ac:spMk id="183" creationId="{EC64E87F-8E6D-4661-A9C4-05D4B7EE363A}"/>
          </ac:spMkLst>
        </pc:spChg>
        <pc:spChg chg="add mod">
          <ac:chgData name="Catherine Yeh" userId="46d79ee6-30de-4eca-9d9f-fd272c9e1d3d" providerId="ADAL" clId="{AD302A4C-77D7-4F22-BF39-A34CCD0FD21F}" dt="2022-06-08T01:13:07.808" v="3320" actId="1038"/>
          <ac:spMkLst>
            <pc:docMk/>
            <pc:sldMk cId="700350063" sldId="261"/>
            <ac:spMk id="184" creationId="{B011E74D-30E7-4471-A5E5-FA91B94AF863}"/>
          </ac:spMkLst>
        </pc:spChg>
        <pc:spChg chg="add mod">
          <ac:chgData name="Catherine Yeh" userId="46d79ee6-30de-4eca-9d9f-fd272c9e1d3d" providerId="ADAL" clId="{AD302A4C-77D7-4F22-BF39-A34CCD0FD21F}" dt="2022-06-08T01:14:44.043" v="3330" actId="207"/>
          <ac:spMkLst>
            <pc:docMk/>
            <pc:sldMk cId="700350063" sldId="261"/>
            <ac:spMk id="185" creationId="{E1880749-488B-4E26-B762-B6B05F7DB3A8}"/>
          </ac:spMkLst>
        </pc:spChg>
        <pc:spChg chg="add mod">
          <ac:chgData name="Catherine Yeh" userId="46d79ee6-30de-4eca-9d9f-fd272c9e1d3d" providerId="ADAL" clId="{AD302A4C-77D7-4F22-BF39-A34CCD0FD21F}" dt="2022-06-08T01:14:16.160" v="3326" actId="207"/>
          <ac:spMkLst>
            <pc:docMk/>
            <pc:sldMk cId="700350063" sldId="261"/>
            <ac:spMk id="186" creationId="{8120DF7B-4699-4A2E-9C74-00874C847047}"/>
          </ac:spMkLst>
        </pc:spChg>
        <pc:spChg chg="add del mod">
          <ac:chgData name="Catherine Yeh" userId="46d79ee6-30de-4eca-9d9f-fd272c9e1d3d" providerId="ADAL" clId="{AD302A4C-77D7-4F22-BF39-A34CCD0FD21F}" dt="2022-06-08T01:13:35.443" v="3323" actId="478"/>
          <ac:spMkLst>
            <pc:docMk/>
            <pc:sldMk cId="700350063" sldId="261"/>
            <ac:spMk id="187" creationId="{E6713E0B-7C25-4076-A0CC-B20141A970D5}"/>
          </ac:spMkLst>
        </pc:spChg>
        <pc:spChg chg="del">
          <ac:chgData name="Catherine Yeh" userId="46d79ee6-30de-4eca-9d9f-fd272c9e1d3d" providerId="ADAL" clId="{AD302A4C-77D7-4F22-BF39-A34CCD0FD21F}" dt="2022-06-08T01:09:22.614" v="3271" actId="478"/>
          <ac:spMkLst>
            <pc:docMk/>
            <pc:sldMk cId="700350063" sldId="261"/>
            <ac:spMk id="276" creationId="{B5F07E42-EF75-4127-81D3-99894248E7C9}"/>
          </ac:spMkLst>
        </pc:spChg>
        <pc:spChg chg="del">
          <ac:chgData name="Catherine Yeh" userId="46d79ee6-30de-4eca-9d9f-fd272c9e1d3d" providerId="ADAL" clId="{AD302A4C-77D7-4F22-BF39-A34CCD0FD21F}" dt="2022-06-08T01:09:22.614" v="3271" actId="478"/>
          <ac:spMkLst>
            <pc:docMk/>
            <pc:sldMk cId="700350063" sldId="261"/>
            <ac:spMk id="277" creationId="{C62EBB49-0979-4FE8-BAEE-AD9716CA6F03}"/>
          </ac:spMkLst>
        </pc:spChg>
        <pc:spChg chg="del">
          <ac:chgData name="Catherine Yeh" userId="46d79ee6-30de-4eca-9d9f-fd272c9e1d3d" providerId="ADAL" clId="{AD302A4C-77D7-4F22-BF39-A34CCD0FD21F}" dt="2022-06-08T01:09:22.614" v="3271" actId="478"/>
          <ac:spMkLst>
            <pc:docMk/>
            <pc:sldMk cId="700350063" sldId="261"/>
            <ac:spMk id="278" creationId="{5520D4BE-44B5-439F-A9A8-1E9E4476FF8C}"/>
          </ac:spMkLst>
        </pc:spChg>
        <pc:grpChg chg="del">
          <ac:chgData name="Catherine Yeh" userId="46d79ee6-30de-4eca-9d9f-fd272c9e1d3d" providerId="ADAL" clId="{AD302A4C-77D7-4F22-BF39-A34CCD0FD21F}" dt="2022-06-08T01:06:51.511" v="3245" actId="478"/>
          <ac:grpSpMkLst>
            <pc:docMk/>
            <pc:sldMk cId="700350063" sldId="261"/>
            <ac:grpSpMk id="14" creationId="{8CCC1716-9AFF-4F23-9D41-47A5AB313649}"/>
          </ac:grpSpMkLst>
        </pc:grpChg>
        <pc:grpChg chg="del">
          <ac:chgData name="Catherine Yeh" userId="46d79ee6-30de-4eca-9d9f-fd272c9e1d3d" providerId="ADAL" clId="{AD302A4C-77D7-4F22-BF39-A34CCD0FD21F}" dt="2022-06-08T01:06:51.511" v="3245" actId="478"/>
          <ac:grpSpMkLst>
            <pc:docMk/>
            <pc:sldMk cId="700350063" sldId="261"/>
            <ac:grpSpMk id="17" creationId="{FDC81DEE-C97B-4399-8709-BDBDB6788CDC}"/>
          </ac:grpSpMkLst>
        </pc:grpChg>
        <pc:grpChg chg="del">
          <ac:chgData name="Catherine Yeh" userId="46d79ee6-30de-4eca-9d9f-fd272c9e1d3d" providerId="ADAL" clId="{AD302A4C-77D7-4F22-BF39-A34CCD0FD21F}" dt="2022-06-08T01:09:22.614" v="3271" actId="478"/>
          <ac:grpSpMkLst>
            <pc:docMk/>
            <pc:sldMk cId="700350063" sldId="261"/>
            <ac:grpSpMk id="25" creationId="{D76B843D-89F0-492A-877E-30DBFEA7560C}"/>
          </ac:grpSpMkLst>
        </pc:grpChg>
        <pc:grpChg chg="del">
          <ac:chgData name="Catherine Yeh" userId="46d79ee6-30de-4eca-9d9f-fd272c9e1d3d" providerId="ADAL" clId="{AD302A4C-77D7-4F22-BF39-A34CCD0FD21F}" dt="2022-06-08T01:09:22.614" v="3271" actId="478"/>
          <ac:grpSpMkLst>
            <pc:docMk/>
            <pc:sldMk cId="700350063" sldId="261"/>
            <ac:grpSpMk id="38" creationId="{16AEF9E4-54A6-4D64-BE0E-CBAC050973CF}"/>
          </ac:grpSpMkLst>
        </pc:grpChg>
        <pc:grpChg chg="del">
          <ac:chgData name="Catherine Yeh" userId="46d79ee6-30de-4eca-9d9f-fd272c9e1d3d" providerId="ADAL" clId="{AD302A4C-77D7-4F22-BF39-A34CCD0FD21F}" dt="2022-06-08T01:09:22.614" v="3271" actId="478"/>
          <ac:grpSpMkLst>
            <pc:docMk/>
            <pc:sldMk cId="700350063" sldId="261"/>
            <ac:grpSpMk id="40" creationId="{551FC8DB-DE7A-455C-890E-1F8FA8D6EE2E}"/>
          </ac:grpSpMkLst>
        </pc:grpChg>
        <pc:grpChg chg="del">
          <ac:chgData name="Catherine Yeh" userId="46d79ee6-30de-4eca-9d9f-fd272c9e1d3d" providerId="ADAL" clId="{AD302A4C-77D7-4F22-BF39-A34CCD0FD21F}" dt="2022-06-08T01:09:22.614" v="3271" actId="478"/>
          <ac:grpSpMkLst>
            <pc:docMk/>
            <pc:sldMk cId="700350063" sldId="261"/>
            <ac:grpSpMk id="41" creationId="{C4F0C63C-58B9-4BB4-9221-BE26BCF687A9}"/>
          </ac:grpSpMkLst>
        </pc:grpChg>
        <pc:grpChg chg="del">
          <ac:chgData name="Catherine Yeh" userId="46d79ee6-30de-4eca-9d9f-fd272c9e1d3d" providerId="ADAL" clId="{AD302A4C-77D7-4F22-BF39-A34CCD0FD21F}" dt="2022-06-08T01:09:22.614" v="3271" actId="478"/>
          <ac:grpSpMkLst>
            <pc:docMk/>
            <pc:sldMk cId="700350063" sldId="261"/>
            <ac:grpSpMk id="84" creationId="{88A27D27-FF38-4746-8548-9FB828413820}"/>
          </ac:grpSpMkLst>
        </pc:grpChg>
        <pc:grpChg chg="del">
          <ac:chgData name="Catherine Yeh" userId="46d79ee6-30de-4eca-9d9f-fd272c9e1d3d" providerId="ADAL" clId="{AD302A4C-77D7-4F22-BF39-A34CCD0FD21F}" dt="2022-06-08T01:09:22.614" v="3271" actId="478"/>
          <ac:grpSpMkLst>
            <pc:docMk/>
            <pc:sldMk cId="700350063" sldId="261"/>
            <ac:grpSpMk id="106" creationId="{1B9F33C9-B192-4DF7-94F3-4F209F55AC7B}"/>
          </ac:grpSpMkLst>
        </pc:grpChg>
        <pc:grpChg chg="del">
          <ac:chgData name="Catherine Yeh" userId="46d79ee6-30de-4eca-9d9f-fd272c9e1d3d" providerId="ADAL" clId="{AD302A4C-77D7-4F22-BF39-A34CCD0FD21F}" dt="2022-06-08T01:09:22.614" v="3271" actId="478"/>
          <ac:grpSpMkLst>
            <pc:docMk/>
            <pc:sldMk cId="700350063" sldId="261"/>
            <ac:grpSpMk id="243" creationId="{AE49C023-6A45-433A-B579-B023E77E74CD}"/>
          </ac:grpSpMkLst>
        </pc:grpChg>
        <pc:grpChg chg="del">
          <ac:chgData name="Catherine Yeh" userId="46d79ee6-30de-4eca-9d9f-fd272c9e1d3d" providerId="ADAL" clId="{AD302A4C-77D7-4F22-BF39-A34CCD0FD21F}" dt="2022-06-08T01:09:22.614" v="3271" actId="478"/>
          <ac:grpSpMkLst>
            <pc:docMk/>
            <pc:sldMk cId="700350063" sldId="261"/>
            <ac:grpSpMk id="260" creationId="{C9DE673E-EEED-461E-9F13-95A88DADB3B7}"/>
          </ac:grpSpMkLst>
        </pc:grpChg>
        <pc:picChg chg="del">
          <ac:chgData name="Catherine Yeh" userId="46d79ee6-30de-4eca-9d9f-fd272c9e1d3d" providerId="ADAL" clId="{AD302A4C-77D7-4F22-BF39-A34CCD0FD21F}" dt="2022-06-08T01:09:22.614" v="3271" actId="478"/>
          <ac:picMkLst>
            <pc:docMk/>
            <pc:sldMk cId="700350063" sldId="261"/>
            <ac:picMk id="16" creationId="{8136C7FC-7DCA-48A6-B71A-E8531094441B}"/>
          </ac:picMkLst>
        </pc:picChg>
        <pc:picChg chg="del">
          <ac:chgData name="Catherine Yeh" userId="46d79ee6-30de-4eca-9d9f-fd272c9e1d3d" providerId="ADAL" clId="{AD302A4C-77D7-4F22-BF39-A34CCD0FD21F}" dt="2022-06-08T01:06:56.133" v="3247" actId="478"/>
          <ac:picMkLst>
            <pc:docMk/>
            <pc:sldMk cId="700350063" sldId="261"/>
            <ac:picMk id="19" creationId="{4CB3C2E5-9F87-42F7-8DE0-31F070F23FF9}"/>
          </ac:picMkLst>
        </pc:picChg>
        <pc:picChg chg="del">
          <ac:chgData name="Catherine Yeh" userId="46d79ee6-30de-4eca-9d9f-fd272c9e1d3d" providerId="ADAL" clId="{AD302A4C-77D7-4F22-BF39-A34CCD0FD21F}" dt="2022-06-08T01:09:22.614" v="3271" actId="478"/>
          <ac:picMkLst>
            <pc:docMk/>
            <pc:sldMk cId="700350063" sldId="261"/>
            <ac:picMk id="173" creationId="{BC799E89-BFB1-4BD6-8858-D96191EEC6D9}"/>
          </ac:picMkLst>
        </pc:picChg>
        <pc:picChg chg="del">
          <ac:chgData name="Catherine Yeh" userId="46d79ee6-30de-4eca-9d9f-fd272c9e1d3d" providerId="ADAL" clId="{AD302A4C-77D7-4F22-BF39-A34CCD0FD21F}" dt="2022-06-08T01:09:22.614" v="3271" actId="478"/>
          <ac:picMkLst>
            <pc:docMk/>
            <pc:sldMk cId="700350063" sldId="261"/>
            <ac:picMk id="279" creationId="{BEAF18A7-45F4-47E1-BA7B-7D40CB770C84}"/>
          </ac:picMkLst>
        </pc:picChg>
        <pc:picChg chg="del">
          <ac:chgData name="Catherine Yeh" userId="46d79ee6-30de-4eca-9d9f-fd272c9e1d3d" providerId="ADAL" clId="{AD302A4C-77D7-4F22-BF39-A34CCD0FD21F}" dt="2022-06-08T01:09:22.614" v="3271" actId="478"/>
          <ac:picMkLst>
            <pc:docMk/>
            <pc:sldMk cId="700350063" sldId="261"/>
            <ac:picMk id="280" creationId="{D63B0E94-0F1A-4BE4-BDC6-2E07EE222BBF}"/>
          </ac:picMkLst>
        </pc:picChg>
        <pc:cxnChg chg="mod">
          <ac:chgData name="Catherine Yeh" userId="46d79ee6-30de-4eca-9d9f-fd272c9e1d3d" providerId="ADAL" clId="{AD302A4C-77D7-4F22-BF39-A34CCD0FD21F}" dt="2022-06-08T01:06:30.085" v="3225"/>
          <ac:cxnSpMkLst>
            <pc:docMk/>
            <pc:sldMk cId="700350063" sldId="261"/>
            <ac:cxnSpMk id="153" creationId="{79FBFACF-DA8A-4AF6-AEC9-7B73694A9BEF}"/>
          </ac:cxnSpMkLst>
        </pc:cxnChg>
        <pc:cxnChg chg="del">
          <ac:chgData name="Catherine Yeh" userId="46d79ee6-30de-4eca-9d9f-fd272c9e1d3d" providerId="ADAL" clId="{AD302A4C-77D7-4F22-BF39-A34CCD0FD21F}" dt="2022-06-08T01:05:56.774" v="3219" actId="478"/>
          <ac:cxnSpMkLst>
            <pc:docMk/>
            <pc:sldMk cId="700350063" sldId="261"/>
            <ac:cxnSpMk id="154" creationId="{9A869112-E52F-4D5F-929C-C2C33CC2BD11}"/>
          </ac:cxnSpMkLst>
        </pc:cxnChg>
        <pc:cxnChg chg="add mod">
          <ac:chgData name="Catherine Yeh" userId="46d79ee6-30de-4eca-9d9f-fd272c9e1d3d" providerId="ADAL" clId="{AD302A4C-77D7-4F22-BF39-A34CCD0FD21F}" dt="2022-06-08T01:06:22.104" v="3224" actId="1076"/>
          <ac:cxnSpMkLst>
            <pc:docMk/>
            <pc:sldMk cId="700350063" sldId="261"/>
            <ac:cxnSpMk id="174" creationId="{ECB65A1C-5DC2-4F58-BF7E-66AB5538696A}"/>
          </ac:cxnSpMkLst>
        </pc:cxnChg>
      </pc:sldChg>
      <pc:sldMasterChg chg="modTransition modSldLayout">
        <pc:chgData name="Catherine Yeh" userId="46d79ee6-30de-4eca-9d9f-fd272c9e1d3d" providerId="ADAL" clId="{AD302A4C-77D7-4F22-BF39-A34CCD0FD21F}" dt="2022-06-08T01:16:02.604" v="3333"/>
        <pc:sldMasterMkLst>
          <pc:docMk/>
          <pc:sldMasterMk cId="323131659" sldId="2147483648"/>
        </pc:sldMasterMkLst>
        <pc:sldLayoutChg chg="modTransition">
          <pc:chgData name="Catherine Yeh" userId="46d79ee6-30de-4eca-9d9f-fd272c9e1d3d" providerId="ADAL" clId="{AD302A4C-77D7-4F22-BF39-A34CCD0FD21F}" dt="2022-06-08T01:16:02.604" v="3333"/>
          <pc:sldLayoutMkLst>
            <pc:docMk/>
            <pc:sldMasterMk cId="323131659" sldId="2147483648"/>
            <pc:sldLayoutMk cId="3357278130" sldId="2147483649"/>
          </pc:sldLayoutMkLst>
        </pc:sldLayoutChg>
        <pc:sldLayoutChg chg="modTransition">
          <pc:chgData name="Catherine Yeh" userId="46d79ee6-30de-4eca-9d9f-fd272c9e1d3d" providerId="ADAL" clId="{AD302A4C-77D7-4F22-BF39-A34CCD0FD21F}" dt="2022-06-08T01:16:02.604" v="3333"/>
          <pc:sldLayoutMkLst>
            <pc:docMk/>
            <pc:sldMasterMk cId="323131659" sldId="2147483648"/>
            <pc:sldLayoutMk cId="2503670273" sldId="2147483650"/>
          </pc:sldLayoutMkLst>
        </pc:sldLayoutChg>
        <pc:sldLayoutChg chg="modTransition">
          <pc:chgData name="Catherine Yeh" userId="46d79ee6-30de-4eca-9d9f-fd272c9e1d3d" providerId="ADAL" clId="{AD302A4C-77D7-4F22-BF39-A34CCD0FD21F}" dt="2022-06-08T01:16:02.604" v="3333"/>
          <pc:sldLayoutMkLst>
            <pc:docMk/>
            <pc:sldMasterMk cId="323131659" sldId="2147483648"/>
            <pc:sldLayoutMk cId="3404142704" sldId="2147483651"/>
          </pc:sldLayoutMkLst>
        </pc:sldLayoutChg>
        <pc:sldLayoutChg chg="modTransition">
          <pc:chgData name="Catherine Yeh" userId="46d79ee6-30de-4eca-9d9f-fd272c9e1d3d" providerId="ADAL" clId="{AD302A4C-77D7-4F22-BF39-A34CCD0FD21F}" dt="2022-06-08T01:16:02.604" v="3333"/>
          <pc:sldLayoutMkLst>
            <pc:docMk/>
            <pc:sldMasterMk cId="323131659" sldId="2147483648"/>
            <pc:sldLayoutMk cId="64976104" sldId="2147483652"/>
          </pc:sldLayoutMkLst>
        </pc:sldLayoutChg>
        <pc:sldLayoutChg chg="modTransition">
          <pc:chgData name="Catherine Yeh" userId="46d79ee6-30de-4eca-9d9f-fd272c9e1d3d" providerId="ADAL" clId="{AD302A4C-77D7-4F22-BF39-A34CCD0FD21F}" dt="2022-06-08T01:16:02.604" v="3333"/>
          <pc:sldLayoutMkLst>
            <pc:docMk/>
            <pc:sldMasterMk cId="323131659" sldId="2147483648"/>
            <pc:sldLayoutMk cId="3122832442" sldId="2147483653"/>
          </pc:sldLayoutMkLst>
        </pc:sldLayoutChg>
        <pc:sldLayoutChg chg="modTransition">
          <pc:chgData name="Catherine Yeh" userId="46d79ee6-30de-4eca-9d9f-fd272c9e1d3d" providerId="ADAL" clId="{AD302A4C-77D7-4F22-BF39-A34CCD0FD21F}" dt="2022-06-08T01:16:02.604" v="3333"/>
          <pc:sldLayoutMkLst>
            <pc:docMk/>
            <pc:sldMasterMk cId="323131659" sldId="2147483648"/>
            <pc:sldLayoutMk cId="2585065026" sldId="2147483654"/>
          </pc:sldLayoutMkLst>
        </pc:sldLayoutChg>
        <pc:sldLayoutChg chg="modTransition">
          <pc:chgData name="Catherine Yeh" userId="46d79ee6-30de-4eca-9d9f-fd272c9e1d3d" providerId="ADAL" clId="{AD302A4C-77D7-4F22-BF39-A34CCD0FD21F}" dt="2022-06-08T01:16:02.604" v="3333"/>
          <pc:sldLayoutMkLst>
            <pc:docMk/>
            <pc:sldMasterMk cId="323131659" sldId="2147483648"/>
            <pc:sldLayoutMk cId="1143097730" sldId="2147483655"/>
          </pc:sldLayoutMkLst>
        </pc:sldLayoutChg>
        <pc:sldLayoutChg chg="modTransition">
          <pc:chgData name="Catherine Yeh" userId="46d79ee6-30de-4eca-9d9f-fd272c9e1d3d" providerId="ADAL" clId="{AD302A4C-77D7-4F22-BF39-A34CCD0FD21F}" dt="2022-06-08T01:16:02.604" v="3333"/>
          <pc:sldLayoutMkLst>
            <pc:docMk/>
            <pc:sldMasterMk cId="323131659" sldId="2147483648"/>
            <pc:sldLayoutMk cId="4063739598" sldId="2147483656"/>
          </pc:sldLayoutMkLst>
        </pc:sldLayoutChg>
        <pc:sldLayoutChg chg="modTransition">
          <pc:chgData name="Catherine Yeh" userId="46d79ee6-30de-4eca-9d9f-fd272c9e1d3d" providerId="ADAL" clId="{AD302A4C-77D7-4F22-BF39-A34CCD0FD21F}" dt="2022-06-08T01:16:02.604" v="3333"/>
          <pc:sldLayoutMkLst>
            <pc:docMk/>
            <pc:sldMasterMk cId="323131659" sldId="2147483648"/>
            <pc:sldLayoutMk cId="4132983976" sldId="2147483657"/>
          </pc:sldLayoutMkLst>
        </pc:sldLayoutChg>
        <pc:sldLayoutChg chg="modTransition">
          <pc:chgData name="Catherine Yeh" userId="46d79ee6-30de-4eca-9d9f-fd272c9e1d3d" providerId="ADAL" clId="{AD302A4C-77D7-4F22-BF39-A34CCD0FD21F}" dt="2022-06-08T01:16:02.604" v="3333"/>
          <pc:sldLayoutMkLst>
            <pc:docMk/>
            <pc:sldMasterMk cId="323131659" sldId="2147483648"/>
            <pc:sldLayoutMk cId="1045074901" sldId="2147483658"/>
          </pc:sldLayoutMkLst>
        </pc:sldLayoutChg>
        <pc:sldLayoutChg chg="modTransition">
          <pc:chgData name="Catherine Yeh" userId="46d79ee6-30de-4eca-9d9f-fd272c9e1d3d" providerId="ADAL" clId="{AD302A4C-77D7-4F22-BF39-A34CCD0FD21F}" dt="2022-06-08T01:16:02.604" v="3333"/>
          <pc:sldLayoutMkLst>
            <pc:docMk/>
            <pc:sldMasterMk cId="323131659" sldId="2147483648"/>
            <pc:sldLayoutMk cId="3144991137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935E1-76F5-4CE5-BBFD-914961C36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265B1-8F1B-4BF9-81D5-1D158FDB0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62A23-711F-4388-B7C2-665016DC7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3278-69C2-4874-A6D4-27F3EF6CA75D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91604-363C-4A1A-A13B-ACB1D1583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29181-A2CC-4336-BD35-F7E01254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CE8B-DD21-4F6A-8948-CD3795C95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7813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37571-1683-40FB-8FE5-C9CD163C5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ECFDC-40A6-4051-8BB0-14D4772DE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44C96-F453-46FB-B301-9EE048D87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3278-69C2-4874-A6D4-27F3EF6CA75D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FCA56-5FBF-433F-9A0C-A53805942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465F6-2068-4147-B972-C58589C93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CE8B-DD21-4F6A-8948-CD3795C95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7490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B0AE14-D92F-4C48-A557-73F526635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8EB80-7A67-40B3-8816-21733EDD7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67515-67EB-4818-A5E6-FDDBC9375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3278-69C2-4874-A6D4-27F3EF6CA75D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1CC3D-3455-4221-A7D3-A42787DC9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B4DAB-C7EB-4E98-8553-6AE448ED8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CE8B-DD21-4F6A-8948-CD3795C95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9113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55E9C-D3AD-4749-BF1D-1582F3CD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34949-57E4-4C74-B5A3-ED8AAFA7C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1071C-25C4-4F16-875E-88AAD6867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3278-69C2-4874-A6D4-27F3EF6CA75D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EFD8C-E485-4CD3-99AC-9E89BE657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D1937-A21A-4AEB-A995-0F087BF8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CE8B-DD21-4F6A-8948-CD3795C95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702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28AB0-A144-4E0C-AE59-47C3CF4B0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45471-95D2-4EAD-A5D5-5C9D10FB3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BF5D6-4E95-429A-BE40-8E30D01C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3278-69C2-4874-A6D4-27F3EF6CA75D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D9217-C3F9-48CB-B387-52A6DC63F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6F5C3-1EA4-45FC-BED1-ABD3ED5D9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CE8B-DD21-4F6A-8948-CD3795C95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4270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8C3CD-6B35-4CD5-9334-6375AAE70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652A5-31BB-4644-899E-2DC53CEDE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CDC8B-0D99-4543-835D-C03230A36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4B4AF-C55C-41F5-AACF-171456B54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3278-69C2-4874-A6D4-27F3EF6CA75D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BBCF8-CF72-4DE7-8A50-7CE29BA2D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979FB-0F37-40CB-8F43-8F993FEE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CE8B-DD21-4F6A-8948-CD3795C95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610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2022-D1AA-4F5F-B3D0-A5A81BF08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F6CEB-7947-41B5-BA01-07D3BBD77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3AB44-EDF0-409F-B473-06CA16ADE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7D43B2-25AD-49B8-834E-63E8A5F56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25D257-B52B-47D3-9F53-E85FA1CBF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BC0BBA-5E49-4153-8693-989A8B04A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3278-69C2-4874-A6D4-27F3EF6CA75D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650483-849A-49F4-8A09-B55DB11C3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C6EB16-9869-47C5-93EC-586F94556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CE8B-DD21-4F6A-8948-CD3795C95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3244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D5C53-86AC-4422-97D1-FF6189436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FF1685-D052-4496-94A7-53E01062B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3278-69C2-4874-A6D4-27F3EF6CA75D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EF026-EE9F-4950-9756-B6BFFD2A8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AA1A5F-D6E3-41A2-B343-0D9748E5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CE8B-DD21-4F6A-8948-CD3795C95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6502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6C6A0D-1B9D-4EFA-9959-2C9175719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3278-69C2-4874-A6D4-27F3EF6CA75D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5C831B-222A-45C4-94F9-66ABCEBD9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8FF26-55F7-4143-B035-E85BD814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CE8B-DD21-4F6A-8948-CD3795C95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977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3E5BF-E91D-4C48-B518-BE47394EF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1804C-334F-47FC-B604-6F932E13C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18EC7-215C-45C4-9620-819602CCB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074A1-903F-4F69-BBB6-174976E4F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3278-69C2-4874-A6D4-27F3EF6CA75D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00979-40BD-4275-B84C-DFCB601E1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6C578-144C-4A5F-8BAA-AD71E70D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CE8B-DD21-4F6A-8948-CD3795C95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3959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F11DB-1909-49D0-AE46-3C2377AB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5873C0-AC9C-430C-ACFE-D7FFEFB98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9F2E6-5239-4578-9E1F-FCC916F88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29547-0E8A-4B9A-A2F7-4FC6226D7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3278-69C2-4874-A6D4-27F3EF6CA75D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1280A-349A-436D-82D6-E9910B0E5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1A850-ED66-4C7F-8669-3A3A28849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ECE8B-DD21-4F6A-8948-CD3795C95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8397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6396A4-A655-4005-BB2E-4066D92D2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DD88D-BBBF-42DE-9F5E-DCA722656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9C287-2BF8-4C36-87FB-1FCBAF67B9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B3278-69C2-4874-A6D4-27F3EF6CA75D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DC291-D27B-47EE-87C2-637E54F434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B185E-2A16-40A7-91A8-A6DCA9855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ECE8B-DD21-4F6A-8948-CD3795C95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image" Target="../media/image14.svg"/><Relationship Id="rId26" Type="http://schemas.openxmlformats.org/officeDocument/2006/relationships/image" Target="../media/image21.png"/><Relationship Id="rId3" Type="http://schemas.openxmlformats.org/officeDocument/2006/relationships/image" Target="../media/image2.svg"/><Relationship Id="rId21" Type="http://schemas.openxmlformats.org/officeDocument/2006/relationships/image" Target="../media/image17.png"/><Relationship Id="rId7" Type="http://schemas.openxmlformats.org/officeDocument/2006/relationships/slide" Target="slide3.xml"/><Relationship Id="rId12" Type="http://schemas.openxmlformats.org/officeDocument/2006/relationships/image" Target="../media/image8.svg"/><Relationship Id="rId17" Type="http://schemas.openxmlformats.org/officeDocument/2006/relationships/image" Target="../media/image13.png"/><Relationship Id="rId25" Type="http://schemas.openxmlformats.org/officeDocument/2006/relationships/image" Target="../media/image20.svg"/><Relationship Id="rId33" Type="http://schemas.openxmlformats.org/officeDocument/2006/relationships/slide" Target="slide6.xml"/><Relationship Id="rId2" Type="http://schemas.openxmlformats.org/officeDocument/2006/relationships/image" Target="../media/image1.png"/><Relationship Id="rId16" Type="http://schemas.openxmlformats.org/officeDocument/2006/relationships/image" Target="../media/image12.svg"/><Relationship Id="rId20" Type="http://schemas.openxmlformats.org/officeDocument/2006/relationships/image" Target="../media/image16.svg"/><Relationship Id="rId29" Type="http://schemas.openxmlformats.org/officeDocument/2006/relationships/image" Target="../media/image2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7.png"/><Relationship Id="rId24" Type="http://schemas.openxmlformats.org/officeDocument/2006/relationships/image" Target="../media/image19.png"/><Relationship Id="rId32" Type="http://schemas.openxmlformats.org/officeDocument/2006/relationships/slide" Target="slide5.xml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23" Type="http://schemas.microsoft.com/office/2007/relationships/hdphoto" Target="../media/hdphoto1.wdp"/><Relationship Id="rId28" Type="http://schemas.openxmlformats.org/officeDocument/2006/relationships/image" Target="../media/image23.png"/><Relationship Id="rId10" Type="http://schemas.openxmlformats.org/officeDocument/2006/relationships/slide" Target="slide4.xml"/><Relationship Id="rId19" Type="http://schemas.openxmlformats.org/officeDocument/2006/relationships/image" Target="../media/image15.png"/><Relationship Id="rId31" Type="http://schemas.openxmlformats.org/officeDocument/2006/relationships/image" Target="../media/image26.svg"/><Relationship Id="rId4" Type="http://schemas.openxmlformats.org/officeDocument/2006/relationships/slide" Target="slide2.xml"/><Relationship Id="rId9" Type="http://schemas.openxmlformats.org/officeDocument/2006/relationships/image" Target="../media/image6.svg"/><Relationship Id="rId14" Type="http://schemas.openxmlformats.org/officeDocument/2006/relationships/image" Target="../media/image10.svg"/><Relationship Id="rId22" Type="http://schemas.openxmlformats.org/officeDocument/2006/relationships/image" Target="../media/image18.png"/><Relationship Id="rId27" Type="http://schemas.openxmlformats.org/officeDocument/2006/relationships/image" Target="../media/image22.svg"/><Relationship Id="rId30" Type="http://schemas.openxmlformats.org/officeDocument/2006/relationships/image" Target="../media/image25.png"/><Relationship Id="rId8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3.png"/><Relationship Id="rId3" Type="http://schemas.openxmlformats.org/officeDocument/2006/relationships/image" Target="../media/image2.svg"/><Relationship Id="rId21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2.sv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20" Type="http://schemas.openxmlformats.org/officeDocument/2006/relationships/image" Target="../media/image18.png"/><Relationship Id="rId29" Type="http://schemas.openxmlformats.org/officeDocument/2006/relationships/image" Target="../media/image2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1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0.svg"/><Relationship Id="rId28" Type="http://schemas.openxmlformats.org/officeDocument/2006/relationships/image" Target="../media/image25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slide" Target="slide1.xml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19.png"/><Relationship Id="rId27" Type="http://schemas.openxmlformats.org/officeDocument/2006/relationships/image" Target="../media/image2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3.png"/><Relationship Id="rId3" Type="http://schemas.openxmlformats.org/officeDocument/2006/relationships/image" Target="../media/image2.svg"/><Relationship Id="rId21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2.sv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20" Type="http://schemas.openxmlformats.org/officeDocument/2006/relationships/image" Target="../media/image18.png"/><Relationship Id="rId29" Type="http://schemas.openxmlformats.org/officeDocument/2006/relationships/image" Target="../media/image26.sv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11" Type="http://schemas.openxmlformats.org/officeDocument/2006/relationships/image" Target="../media/image9.png"/><Relationship Id="rId24" Type="http://schemas.openxmlformats.org/officeDocument/2006/relationships/image" Target="../media/image21.png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23" Type="http://schemas.openxmlformats.org/officeDocument/2006/relationships/image" Target="../media/image20.svg"/><Relationship Id="rId28" Type="http://schemas.openxmlformats.org/officeDocument/2006/relationships/image" Target="../media/image25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19.png"/><Relationship Id="rId27" Type="http://schemas.openxmlformats.org/officeDocument/2006/relationships/image" Target="../media/image2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7.png"/><Relationship Id="rId3" Type="http://schemas.microsoft.com/office/2007/relationships/hdphoto" Target="../media/hdphoto1.wdp"/><Relationship Id="rId7" Type="http://schemas.openxmlformats.org/officeDocument/2006/relationships/image" Target="../media/image10.svg"/><Relationship Id="rId12" Type="http://schemas.openxmlformats.org/officeDocument/2006/relationships/slide" Target="slide1.xml"/><Relationship Id="rId2" Type="http://schemas.openxmlformats.org/officeDocument/2006/relationships/image" Target="../media/image18.png"/><Relationship Id="rId16" Type="http://schemas.openxmlformats.org/officeDocument/2006/relationships/image" Target="../media/image3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29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28.sv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8.png"/><Relationship Id="rId26" Type="http://schemas.openxmlformats.org/officeDocument/2006/relationships/image" Target="../media/image36.svg"/><Relationship Id="rId3" Type="http://schemas.openxmlformats.org/officeDocument/2006/relationships/image" Target="../media/image2.svg"/><Relationship Id="rId21" Type="http://schemas.openxmlformats.org/officeDocument/2006/relationships/image" Target="../media/image32.svg"/><Relationship Id="rId34" Type="http://schemas.openxmlformats.org/officeDocument/2006/relationships/image" Target="../media/image40.sv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7.png"/><Relationship Id="rId25" Type="http://schemas.openxmlformats.org/officeDocument/2006/relationships/image" Target="../media/image35.png"/><Relationship Id="rId33" Type="http://schemas.openxmlformats.org/officeDocument/2006/relationships/image" Target="../media/image39.pn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20" Type="http://schemas.openxmlformats.org/officeDocument/2006/relationships/image" Target="../media/image31.png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34.svg"/><Relationship Id="rId32" Type="http://schemas.openxmlformats.org/officeDocument/2006/relationships/image" Target="../media/image38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33.png"/><Relationship Id="rId28" Type="http://schemas.openxmlformats.org/officeDocument/2006/relationships/image" Target="../media/image20.svg"/><Relationship Id="rId10" Type="http://schemas.openxmlformats.org/officeDocument/2006/relationships/image" Target="../media/image8.svg"/><Relationship Id="rId19" Type="http://schemas.microsoft.com/office/2007/relationships/hdphoto" Target="../media/hdphoto1.wdp"/><Relationship Id="rId31" Type="http://schemas.openxmlformats.org/officeDocument/2006/relationships/image" Target="../media/image37.png"/><Relationship Id="rId4" Type="http://schemas.openxmlformats.org/officeDocument/2006/relationships/slide" Target="slide1.xml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slide" Target="slide6.xml"/><Relationship Id="rId27" Type="http://schemas.openxmlformats.org/officeDocument/2006/relationships/image" Target="../media/image19.png"/><Relationship Id="rId30" Type="http://schemas.openxmlformats.org/officeDocument/2006/relationships/image" Target="../media/image24.svg"/><Relationship Id="rId8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545C29-4692-418A-B1D7-D30FECD05A29}"/>
              </a:ext>
            </a:extLst>
          </p:cNvPr>
          <p:cNvSpPr txBox="1"/>
          <p:nvPr/>
        </p:nvSpPr>
        <p:spPr>
          <a:xfrm>
            <a:off x="934404" y="290145"/>
            <a:ext cx="2720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pc="300" dirty="0">
                <a:latin typeface="Avenir Next LT Pro Demi" panose="020B0704020202020204" pitchFamily="34" charset="0"/>
              </a:rPr>
              <a:t>ACROBAT PLUG-INS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11BD41-1964-4A3C-B8E6-1498C0676D36}"/>
              </a:ext>
            </a:extLst>
          </p:cNvPr>
          <p:cNvSpPr/>
          <p:nvPr/>
        </p:nvSpPr>
        <p:spPr>
          <a:xfrm>
            <a:off x="518160" y="716574"/>
            <a:ext cx="11155680" cy="413238"/>
          </a:xfrm>
          <a:prstGeom prst="rect">
            <a:avLst/>
          </a:prstGeom>
          <a:solidFill>
            <a:srgbClr val="B3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1400" spc="200" dirty="0">
                <a:latin typeface="Avenir Next LT Pro" panose="020B0504020202020204" pitchFamily="34" charset="0"/>
              </a:rPr>
              <a:t>MY PLUG-INS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6DD080-A0AB-48C8-B84F-1F9E793221B0}"/>
              </a:ext>
            </a:extLst>
          </p:cNvPr>
          <p:cNvSpPr txBox="1"/>
          <p:nvPr/>
        </p:nvSpPr>
        <p:spPr>
          <a:xfrm>
            <a:off x="8063087" y="325671"/>
            <a:ext cx="3598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rgbClr val="743A34"/>
                </a:solidFill>
                <a:latin typeface="Avenir Next LT Pro Demi" panose="020B0704020202020204" pitchFamily="34" charset="0"/>
              </a:rPr>
              <a:t>My Plug-ins   </a:t>
            </a:r>
            <a:r>
              <a:rPr lang="en-US" sz="1200" dirty="0">
                <a:latin typeface="Avenir Next LT Pro Light" panose="020B0304020202020204" pitchFamily="34" charset="0"/>
              </a:rPr>
              <a:t>Marketplace   Feedback + Requests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CC1716-9AFF-4F23-9D41-47A5AB313649}"/>
              </a:ext>
            </a:extLst>
          </p:cNvPr>
          <p:cNvGrpSpPr/>
          <p:nvPr/>
        </p:nvGrpSpPr>
        <p:grpSpPr>
          <a:xfrm>
            <a:off x="7263224" y="789194"/>
            <a:ext cx="2103120" cy="277982"/>
            <a:chOff x="6920085" y="787363"/>
            <a:chExt cx="2103120" cy="277982"/>
          </a:xfrm>
        </p:grpSpPr>
        <p:pic>
          <p:nvPicPr>
            <p:cNvPr id="8" name="Graphic 7" descr="Filter with solid fill">
              <a:extLst>
                <a:ext uri="{FF2B5EF4-FFF2-40B4-BE49-F238E27FC236}">
                  <a16:creationId xmlns:a16="http://schemas.microsoft.com/office/drawing/2014/main" id="{D9B0C89A-F04C-4753-A1E1-085CE9DAC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6920085" y="791025"/>
              <a:ext cx="274320" cy="274320"/>
            </a:xfrm>
            <a:prstGeom prst="rect">
              <a:avLst/>
            </a:prstGeom>
          </p:spPr>
        </p:pic>
        <p:sp>
          <p:nvSpPr>
            <p:cNvPr id="9" name="Rectangle: Rounded Corners 8">
              <a:hlinkClick r:id="rId4" action="ppaction://hlinksldjump"/>
              <a:extLst>
                <a:ext uri="{FF2B5EF4-FFF2-40B4-BE49-F238E27FC236}">
                  <a16:creationId xmlns:a16="http://schemas.microsoft.com/office/drawing/2014/main" id="{AC284E16-8A91-4C28-BEC4-6FEA5B3A52DF}"/>
                </a:ext>
              </a:extLst>
            </p:cNvPr>
            <p:cNvSpPr/>
            <p:nvPr/>
          </p:nvSpPr>
          <p:spPr>
            <a:xfrm>
              <a:off x="7288386" y="787363"/>
              <a:ext cx="1734819" cy="27304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i="1" dirty="0">
                  <a:solidFill>
                    <a:schemeClr val="bg2">
                      <a:lumMod val="25000"/>
                    </a:schemeClr>
                  </a:solidFill>
                  <a:latin typeface="Avenir Next LT Pro" panose="020B0504020202020204" pitchFamily="34" charset="0"/>
                </a:rPr>
                <a:t>Filter by…</a:t>
              </a: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C1F626B0-3C51-4F36-A67A-3ECF9F421536}"/>
                </a:ext>
              </a:extLst>
            </p:cNvPr>
            <p:cNvSpPr/>
            <p:nvPr/>
          </p:nvSpPr>
          <p:spPr>
            <a:xfrm flipV="1">
              <a:off x="8842865" y="894576"/>
              <a:ext cx="105463" cy="47457"/>
            </a:xfrm>
            <a:prstGeom prst="triangle">
              <a:avLst/>
            </a:prstGeom>
            <a:solidFill>
              <a:srgbClr val="743A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DC81DEE-C97B-4399-8709-BDBDB6788CDC}"/>
              </a:ext>
            </a:extLst>
          </p:cNvPr>
          <p:cNvGrpSpPr/>
          <p:nvPr/>
        </p:nvGrpSpPr>
        <p:grpSpPr>
          <a:xfrm>
            <a:off x="9507735" y="787363"/>
            <a:ext cx="2103121" cy="277982"/>
            <a:chOff x="9507735" y="787363"/>
            <a:chExt cx="2103121" cy="277982"/>
          </a:xfrm>
        </p:grpSpPr>
        <p:pic>
          <p:nvPicPr>
            <p:cNvPr id="11" name="Graphic 10" descr="Sort with solid fill">
              <a:extLst>
                <a:ext uri="{FF2B5EF4-FFF2-40B4-BE49-F238E27FC236}">
                  <a16:creationId xmlns:a16="http://schemas.microsoft.com/office/drawing/2014/main" id="{60F048DB-EFC8-44E1-8938-8CCA09238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507735" y="791025"/>
              <a:ext cx="274320" cy="274320"/>
            </a:xfrm>
            <a:prstGeom prst="rect">
              <a:avLst/>
            </a:prstGeom>
          </p:spPr>
        </p:pic>
        <p:sp>
          <p:nvSpPr>
            <p:cNvPr id="12" name="Rectangle: Rounded Corners 11">
              <a:hlinkClick r:id="rId7" action="ppaction://hlinksldjump"/>
              <a:extLst>
                <a:ext uri="{FF2B5EF4-FFF2-40B4-BE49-F238E27FC236}">
                  <a16:creationId xmlns:a16="http://schemas.microsoft.com/office/drawing/2014/main" id="{44FA9F79-7905-4D76-A192-51BCA9D80C20}"/>
                </a:ext>
              </a:extLst>
            </p:cNvPr>
            <p:cNvSpPr/>
            <p:nvPr/>
          </p:nvSpPr>
          <p:spPr>
            <a:xfrm>
              <a:off x="9876036" y="787363"/>
              <a:ext cx="1734820" cy="27304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glow rad="635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i="1" dirty="0">
                  <a:solidFill>
                    <a:schemeClr val="bg2">
                      <a:lumMod val="25000"/>
                    </a:schemeClr>
                  </a:solidFill>
                  <a:latin typeface="Avenir Next LT Pro" panose="020B0504020202020204" pitchFamily="34" charset="0"/>
                </a:rPr>
                <a:t>Sort by…</a:t>
              </a:r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9177940E-EC54-4856-BCBE-C7A3320C35F5}"/>
                </a:ext>
              </a:extLst>
            </p:cNvPr>
            <p:cNvSpPr/>
            <p:nvPr/>
          </p:nvSpPr>
          <p:spPr>
            <a:xfrm flipV="1">
              <a:off x="11430515" y="894577"/>
              <a:ext cx="105463" cy="47457"/>
            </a:xfrm>
            <a:prstGeom prst="triangle">
              <a:avLst/>
            </a:prstGeom>
            <a:solidFill>
              <a:srgbClr val="743A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F9198F6-8D7C-4695-83FD-A4E6D399F543}"/>
              </a:ext>
            </a:extLst>
          </p:cNvPr>
          <p:cNvSpPr/>
          <p:nvPr/>
        </p:nvSpPr>
        <p:spPr>
          <a:xfrm>
            <a:off x="587312" y="1243127"/>
            <a:ext cx="11017375" cy="36576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"/>
            <a:r>
              <a:rPr lang="en-US" sz="1000" spc="100" dirty="0">
                <a:solidFill>
                  <a:srgbClr val="B35E55"/>
                </a:solidFill>
                <a:latin typeface="Avenir Next LT Pro" panose="020B0504020202020204" pitchFamily="34" charset="0"/>
              </a:rPr>
              <a:t>SEARCH FOR A PLUG-IN…</a:t>
            </a:r>
          </a:p>
        </p:txBody>
      </p:sp>
      <p:pic>
        <p:nvPicPr>
          <p:cNvPr id="19" name="Graphic 18" descr="Magnifying glass with solid fill">
            <a:extLst>
              <a:ext uri="{FF2B5EF4-FFF2-40B4-BE49-F238E27FC236}">
                <a16:creationId xmlns:a16="http://schemas.microsoft.com/office/drawing/2014/main" id="{4CB3C2E5-9F87-42F7-8DE0-31F070F23F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255116" y="1311707"/>
            <a:ext cx="228600" cy="228600"/>
          </a:xfrm>
          <a:prstGeom prst="rect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EFA85DCF-8152-4957-9A20-6A1A3473D144}"/>
              </a:ext>
            </a:extLst>
          </p:cNvPr>
          <p:cNvGrpSpPr/>
          <p:nvPr/>
        </p:nvGrpSpPr>
        <p:grpSpPr>
          <a:xfrm>
            <a:off x="581378" y="1853374"/>
            <a:ext cx="2560334" cy="1792551"/>
            <a:chOff x="518160" y="1853375"/>
            <a:chExt cx="2560334" cy="1792551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51FC8DB-DE7A-455C-890E-1F8FA8D6EE2E}"/>
                </a:ext>
              </a:extLst>
            </p:cNvPr>
            <p:cNvGrpSpPr/>
            <p:nvPr/>
          </p:nvGrpSpPr>
          <p:grpSpPr>
            <a:xfrm>
              <a:off x="518160" y="1853375"/>
              <a:ext cx="2560334" cy="1792551"/>
              <a:chOff x="518160" y="1853375"/>
              <a:chExt cx="2560334" cy="1792551"/>
            </a:xfrm>
          </p:grpSpPr>
          <p:sp>
            <p:nvSpPr>
              <p:cNvPr id="20" name="Rectangle 19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F98C389F-098E-4D2D-A90A-9A94FA49AC09}"/>
                  </a:ext>
                </a:extLst>
              </p:cNvPr>
              <p:cNvSpPr/>
              <p:nvPr/>
            </p:nvSpPr>
            <p:spPr>
              <a:xfrm>
                <a:off x="518160" y="1853375"/>
                <a:ext cx="2560334" cy="1792551"/>
              </a:xfrm>
              <a:prstGeom prst="rect">
                <a:avLst/>
              </a:prstGeom>
              <a:noFill/>
              <a:ln>
                <a:solidFill>
                  <a:srgbClr val="B35E55"/>
                </a:solidFill>
              </a:ln>
              <a:effectLst>
                <a:glow rad="101600">
                  <a:srgbClr val="B35E55">
                    <a:alpha val="6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1" name="Graphic 20" descr="Closed book with solid fill">
                <a:extLst>
                  <a:ext uri="{FF2B5EF4-FFF2-40B4-BE49-F238E27FC236}">
                    <a16:creationId xmlns:a16="http://schemas.microsoft.com/office/drawing/2014/main" id="{4478ED03-F615-4CAA-8B57-845483788A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12069" y="2009043"/>
                <a:ext cx="457200" cy="457200"/>
              </a:xfrm>
              <a:prstGeom prst="rect">
                <a:avLst/>
              </a:prstGeom>
              <a:effectLst/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3F4EB7-ACA4-4716-A7A5-BC59E048F007}"/>
                  </a:ext>
                </a:extLst>
              </p:cNvPr>
              <p:cNvSpPr txBox="1"/>
              <p:nvPr/>
            </p:nvSpPr>
            <p:spPr>
              <a:xfrm>
                <a:off x="1069269" y="2011191"/>
                <a:ext cx="18805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B35E55"/>
                    </a:solidFill>
                    <a:latin typeface="Avenir Next LT Pro Demi" panose="020B0704020202020204" pitchFamily="34" charset="0"/>
                  </a:rPr>
                  <a:t>dictionary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9F830D0-BB88-49FD-A301-B9AD735C4C18}"/>
                  </a:ext>
                </a:extLst>
              </p:cNvPr>
              <p:cNvSpPr txBox="1"/>
              <p:nvPr/>
            </p:nvSpPr>
            <p:spPr>
              <a:xfrm>
                <a:off x="612069" y="2525566"/>
                <a:ext cx="23377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venir Next LT Pro" panose="020B0504020202020204" pitchFamily="34" charset="0"/>
                  </a:rPr>
                  <a:t>Define words + phrases</a:t>
                </a: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77356C43-5C65-48B0-B40F-5219513C2F6D}"/>
                  </a:ext>
                </a:extLst>
              </p:cNvPr>
              <p:cNvSpPr/>
              <p:nvPr/>
            </p:nvSpPr>
            <p:spPr>
              <a:xfrm>
                <a:off x="703509" y="2859216"/>
                <a:ext cx="731520" cy="2743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B35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rgbClr val="B35E55"/>
                    </a:solidFill>
                    <a:latin typeface="Avenir Next LT Pro" panose="020B0504020202020204" pitchFamily="34" charset="0"/>
                  </a:rPr>
                  <a:t>general</a:t>
                </a: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14C35389-F2AB-4B5F-AAEA-76B0226D915A}"/>
                  </a:ext>
                </a:extLst>
              </p:cNvPr>
              <p:cNvGrpSpPr/>
              <p:nvPr/>
            </p:nvGrpSpPr>
            <p:grpSpPr>
              <a:xfrm>
                <a:off x="1143196" y="2320063"/>
                <a:ext cx="732083" cy="146180"/>
                <a:chOff x="4976907" y="2564176"/>
                <a:chExt cx="1831752" cy="365760"/>
              </a:xfrm>
              <a:solidFill>
                <a:schemeClr val="bg2">
                  <a:lumMod val="75000"/>
                </a:schemeClr>
              </a:solidFill>
            </p:grpSpPr>
            <p:pic>
              <p:nvPicPr>
                <p:cNvPr id="26" name="Graphic 25" descr="Star with solid fill">
                  <a:extLst>
                    <a:ext uri="{FF2B5EF4-FFF2-40B4-BE49-F238E27FC236}">
                      <a16:creationId xmlns:a16="http://schemas.microsoft.com/office/drawing/2014/main" id="{3B1C6525-F5DB-4626-8825-295B0AEE7C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76907" y="2564176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27" name="Graphic 26" descr="Star with solid fill">
                  <a:extLst>
                    <a:ext uri="{FF2B5EF4-FFF2-40B4-BE49-F238E27FC236}">
                      <a16:creationId xmlns:a16="http://schemas.microsoft.com/office/drawing/2014/main" id="{08B58CA6-8E01-49B2-B781-C8698F05E5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2667" y="2564176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28" name="Graphic 27" descr="Star with solid fill">
                  <a:extLst>
                    <a:ext uri="{FF2B5EF4-FFF2-40B4-BE49-F238E27FC236}">
                      <a16:creationId xmlns:a16="http://schemas.microsoft.com/office/drawing/2014/main" id="{03C1FD30-76C6-4F0E-88BA-AF5F3986A2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8427" y="2564176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29" name="Graphic 28" descr="Star with solid fill">
                  <a:extLst>
                    <a:ext uri="{FF2B5EF4-FFF2-40B4-BE49-F238E27FC236}">
                      <a16:creationId xmlns:a16="http://schemas.microsoft.com/office/drawing/2014/main" id="{47C87AF2-3ACC-4EEE-9D4F-82A6D29BDE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74187" y="2564176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30" name="Graphic 29" descr="Star with solid fill">
                  <a:extLst>
                    <a:ext uri="{FF2B5EF4-FFF2-40B4-BE49-F238E27FC236}">
                      <a16:creationId xmlns:a16="http://schemas.microsoft.com/office/drawing/2014/main" id="{DBE1FA03-86A2-4922-A0AE-49082E38B1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39947" y="2564176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32" name="Graphic 31" descr="Star with solid fill">
                  <a:extLst>
                    <a:ext uri="{FF2B5EF4-FFF2-40B4-BE49-F238E27FC236}">
                      <a16:creationId xmlns:a16="http://schemas.microsoft.com/office/drawing/2014/main" id="{E0DA61BE-C4F9-4EF7-A834-A018AC4092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rcRect l="49193"/>
                <a:stretch/>
              </p:blipFill>
              <p:spPr>
                <a:xfrm>
                  <a:off x="6622827" y="2564176"/>
                  <a:ext cx="185832" cy="365760"/>
                </a:xfrm>
                <a:prstGeom prst="rect">
                  <a:avLst/>
                </a:prstGeom>
              </p:spPr>
            </p:pic>
            <p:pic>
              <p:nvPicPr>
                <p:cNvPr id="31" name="Graphic 30" descr="Star outline">
                  <a:extLst>
                    <a:ext uri="{FF2B5EF4-FFF2-40B4-BE49-F238E27FC236}">
                      <a16:creationId xmlns:a16="http://schemas.microsoft.com/office/drawing/2014/main" id="{C5E88198-4BA6-4EE6-9E88-00F783B65E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rcRect l="50001" t="-260" r="-809" b="260"/>
                <a:stretch/>
              </p:blipFill>
              <p:spPr>
                <a:xfrm>
                  <a:off x="6622827" y="2564176"/>
                  <a:ext cx="185832" cy="365760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DEE3C594-6574-4F9E-9120-7E4A33A67BB5}"/>
                  </a:ext>
                </a:extLst>
              </p:cNvPr>
              <p:cNvGrpSpPr/>
              <p:nvPr/>
            </p:nvGrpSpPr>
            <p:grpSpPr>
              <a:xfrm>
                <a:off x="2478649" y="2074619"/>
                <a:ext cx="471170" cy="222250"/>
                <a:chOff x="2450076" y="2913711"/>
                <a:chExt cx="471170" cy="222250"/>
              </a:xfrm>
            </p:grpSpPr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6466451E-758A-4358-876D-3C775984B581}"/>
                    </a:ext>
                  </a:extLst>
                </p:cNvPr>
                <p:cNvSpPr/>
                <p:nvPr/>
              </p:nvSpPr>
              <p:spPr>
                <a:xfrm flipH="1">
                  <a:off x="2450076" y="2913711"/>
                  <a:ext cx="471170" cy="2222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43A3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dirty="0">
                      <a:latin typeface="Avenir Next LT Pro" panose="020B0504020202020204" pitchFamily="34" charset="0"/>
                    </a:rPr>
                    <a:t>On</a:t>
                  </a:r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4083069B-81AD-46FC-B684-1E0AD5149665}"/>
                    </a:ext>
                  </a:extLst>
                </p:cNvPr>
                <p:cNvSpPr/>
                <p:nvPr/>
              </p:nvSpPr>
              <p:spPr>
                <a:xfrm flipH="1">
                  <a:off x="2711442" y="2931175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62F280E-8304-41B9-80C2-99341920F8FE}"/>
                  </a:ext>
                </a:extLst>
              </p:cNvPr>
              <p:cNvSpPr/>
              <p:nvPr/>
            </p:nvSpPr>
            <p:spPr>
              <a:xfrm>
                <a:off x="518160" y="3307372"/>
                <a:ext cx="2560334" cy="338554"/>
              </a:xfrm>
              <a:prstGeom prst="rect">
                <a:avLst/>
              </a:prstGeom>
              <a:solidFill>
                <a:srgbClr val="B35E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74320"/>
                <a:r>
                  <a:rPr lang="en-US" sz="1000" spc="300" dirty="0">
                    <a:latin typeface="Avenir Next LT Pro" panose="020B0504020202020204" pitchFamily="34" charset="0"/>
                  </a:rPr>
                  <a:t>PINNED</a:t>
                </a:r>
              </a:p>
            </p:txBody>
          </p:sp>
          <p:pic>
            <p:nvPicPr>
              <p:cNvPr id="39" name="Graphic 38" descr="Pin with solid fill">
                <a:extLst>
                  <a:ext uri="{FF2B5EF4-FFF2-40B4-BE49-F238E27FC236}">
                    <a16:creationId xmlns:a16="http://schemas.microsoft.com/office/drawing/2014/main" id="{4EE19A1B-B3A1-4D10-90BE-2D43B0815D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612069" y="3385209"/>
                <a:ext cx="182880" cy="182880"/>
              </a:xfrm>
              <a:prstGeom prst="rect">
                <a:avLst/>
              </a:prstGeom>
            </p:spPr>
          </p:pic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68E4A8A-D6AD-4EF2-BBA3-7C15FB3AAFC8}"/>
                </a:ext>
              </a:extLst>
            </p:cNvPr>
            <p:cNvSpPr txBox="1"/>
            <p:nvPr/>
          </p:nvSpPr>
          <p:spPr>
            <a:xfrm>
              <a:off x="2331268" y="3353538"/>
              <a:ext cx="6671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i="1" u="sng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Avenir Next LT Pro Light" panose="020B0304020202020204" pitchFamily="34" charset="0"/>
                </a:rPr>
                <a:t>Uninstall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AD1C3EE-A086-4C12-AE23-466CAD66A361}"/>
              </a:ext>
            </a:extLst>
          </p:cNvPr>
          <p:cNvGrpSpPr/>
          <p:nvPr/>
        </p:nvGrpSpPr>
        <p:grpSpPr>
          <a:xfrm>
            <a:off x="3402370" y="1851670"/>
            <a:ext cx="2560334" cy="1792551"/>
            <a:chOff x="518160" y="1853375"/>
            <a:chExt cx="2560334" cy="1792551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8A27D27-FF38-4746-8548-9FB828413820}"/>
                </a:ext>
              </a:extLst>
            </p:cNvPr>
            <p:cNvGrpSpPr/>
            <p:nvPr/>
          </p:nvGrpSpPr>
          <p:grpSpPr>
            <a:xfrm>
              <a:off x="518160" y="1853375"/>
              <a:ext cx="2560334" cy="1792551"/>
              <a:chOff x="518160" y="1853375"/>
              <a:chExt cx="2560334" cy="1792551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CBDDFBBE-E050-4FC3-928D-5EB1E12360FB}"/>
                  </a:ext>
                </a:extLst>
              </p:cNvPr>
              <p:cNvSpPr/>
              <p:nvPr/>
            </p:nvSpPr>
            <p:spPr>
              <a:xfrm>
                <a:off x="518160" y="1853375"/>
                <a:ext cx="2560334" cy="1792551"/>
              </a:xfrm>
              <a:prstGeom prst="rect">
                <a:avLst/>
              </a:prstGeom>
              <a:noFill/>
              <a:ln>
                <a:solidFill>
                  <a:srgbClr val="B35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7" name="Graphic 86">
                <a:extLst>
                  <a:ext uri="{FF2B5EF4-FFF2-40B4-BE49-F238E27FC236}">
                    <a16:creationId xmlns:a16="http://schemas.microsoft.com/office/drawing/2014/main" id="{11D7E3D0-810A-4D3E-B129-0528E76782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duotone>
                  <a:prstClr val="black"/>
                  <a:srgbClr val="743A34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19443" y="2009043"/>
                <a:ext cx="442452" cy="457200"/>
              </a:xfrm>
              <a:prstGeom prst="rect">
                <a:avLst/>
              </a:prstGeom>
              <a:effectLst/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EDA8179-5C53-49DA-A51A-8F1DDD0300C1}"/>
                  </a:ext>
                </a:extLst>
              </p:cNvPr>
              <p:cNvSpPr txBox="1"/>
              <p:nvPr/>
            </p:nvSpPr>
            <p:spPr>
              <a:xfrm>
                <a:off x="1069269" y="2011191"/>
                <a:ext cx="18805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B35E55"/>
                    </a:solidFill>
                    <a:latin typeface="Avenir Next LT Pro Demi" panose="020B0704020202020204" pitchFamily="34" charset="0"/>
                  </a:rPr>
                  <a:t>translate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6D2F3D2-5974-4805-A212-5F7FE48F4FED}"/>
                  </a:ext>
                </a:extLst>
              </p:cNvPr>
              <p:cNvSpPr txBox="1"/>
              <p:nvPr/>
            </p:nvSpPr>
            <p:spPr>
              <a:xfrm>
                <a:off x="612069" y="2525566"/>
                <a:ext cx="23377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venir Next LT Pro" panose="020B0504020202020204" pitchFamily="34" charset="0"/>
                  </a:rPr>
                  <a:t>Translate your PDF!</a:t>
                </a:r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9A04C5FE-F531-47A5-94C6-3D6F3E14BCE9}"/>
                  </a:ext>
                </a:extLst>
              </p:cNvPr>
              <p:cNvSpPr/>
              <p:nvPr/>
            </p:nvSpPr>
            <p:spPr>
              <a:xfrm>
                <a:off x="703509" y="2859216"/>
                <a:ext cx="731520" cy="2743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B35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rgbClr val="B35E55"/>
                    </a:solidFill>
                    <a:latin typeface="Avenir Next LT Pro" panose="020B0504020202020204" pitchFamily="34" charset="0"/>
                  </a:rPr>
                  <a:t>general</a:t>
                </a: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82406694-DEA2-4D0A-BA8B-386F2032924B}"/>
                  </a:ext>
                </a:extLst>
              </p:cNvPr>
              <p:cNvGrpSpPr/>
              <p:nvPr/>
            </p:nvGrpSpPr>
            <p:grpSpPr>
              <a:xfrm>
                <a:off x="1143196" y="2320063"/>
                <a:ext cx="732083" cy="146180"/>
                <a:chOff x="4976907" y="2564176"/>
                <a:chExt cx="1831752" cy="365760"/>
              </a:xfrm>
              <a:solidFill>
                <a:schemeClr val="bg2">
                  <a:lumMod val="75000"/>
                </a:schemeClr>
              </a:solidFill>
            </p:grpSpPr>
            <p:pic>
              <p:nvPicPr>
                <p:cNvPr id="97" name="Graphic 96" descr="Star with solid fill">
                  <a:extLst>
                    <a:ext uri="{FF2B5EF4-FFF2-40B4-BE49-F238E27FC236}">
                      <a16:creationId xmlns:a16="http://schemas.microsoft.com/office/drawing/2014/main" id="{9C2C279A-09B3-4E93-8701-3FBE2E7E29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76907" y="2564176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98" name="Graphic 97" descr="Star with solid fill">
                  <a:extLst>
                    <a:ext uri="{FF2B5EF4-FFF2-40B4-BE49-F238E27FC236}">
                      <a16:creationId xmlns:a16="http://schemas.microsoft.com/office/drawing/2014/main" id="{06D75F16-71E0-4305-B743-384A2BF487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2667" y="2564176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99" name="Graphic 98" descr="Star with solid fill">
                  <a:extLst>
                    <a:ext uri="{FF2B5EF4-FFF2-40B4-BE49-F238E27FC236}">
                      <a16:creationId xmlns:a16="http://schemas.microsoft.com/office/drawing/2014/main" id="{38F42370-9C87-4C73-A921-EAC94C0458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8427" y="2564176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100" name="Graphic 99" descr="Star with solid fill">
                  <a:extLst>
                    <a:ext uri="{FF2B5EF4-FFF2-40B4-BE49-F238E27FC236}">
                      <a16:creationId xmlns:a16="http://schemas.microsoft.com/office/drawing/2014/main" id="{262C0A7F-E8BC-4B39-8BF6-36AEAC4154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74187" y="2564176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101" name="Graphic 100" descr="Star with solid fill">
                  <a:extLst>
                    <a:ext uri="{FF2B5EF4-FFF2-40B4-BE49-F238E27FC236}">
                      <a16:creationId xmlns:a16="http://schemas.microsoft.com/office/drawing/2014/main" id="{3A30D680-30A3-4DDA-8310-4E65514524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39947" y="2564176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102" name="Graphic 101" descr="Star with solid fill">
                  <a:extLst>
                    <a:ext uri="{FF2B5EF4-FFF2-40B4-BE49-F238E27FC236}">
                      <a16:creationId xmlns:a16="http://schemas.microsoft.com/office/drawing/2014/main" id="{2B8DA8F1-66C2-45D9-A17E-4A2A152227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rcRect l="49193"/>
                <a:stretch/>
              </p:blipFill>
              <p:spPr>
                <a:xfrm>
                  <a:off x="6622827" y="2564176"/>
                  <a:ext cx="185832" cy="365760"/>
                </a:xfrm>
                <a:prstGeom prst="rect">
                  <a:avLst/>
                </a:prstGeom>
              </p:spPr>
            </p:pic>
            <p:pic>
              <p:nvPicPr>
                <p:cNvPr id="103" name="Graphic 102" descr="Star outline">
                  <a:extLst>
                    <a:ext uri="{FF2B5EF4-FFF2-40B4-BE49-F238E27FC236}">
                      <a16:creationId xmlns:a16="http://schemas.microsoft.com/office/drawing/2014/main" id="{5FF35F43-78CF-414E-8F64-6DA7258EFB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rcRect l="50001" t="-260" r="-809" b="260"/>
                <a:stretch/>
              </p:blipFill>
              <p:spPr>
                <a:xfrm>
                  <a:off x="6622827" y="2564176"/>
                  <a:ext cx="185832" cy="365760"/>
                </a:xfrm>
                <a:prstGeom prst="rect">
                  <a:avLst/>
                </a:prstGeom>
              </p:spPr>
            </p:pic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DC9AA43C-9D56-4A53-9E17-CD874BB6F99E}"/>
                  </a:ext>
                </a:extLst>
              </p:cNvPr>
              <p:cNvGrpSpPr/>
              <p:nvPr/>
            </p:nvGrpSpPr>
            <p:grpSpPr>
              <a:xfrm>
                <a:off x="2478649" y="2074619"/>
                <a:ext cx="471170" cy="222250"/>
                <a:chOff x="2450076" y="2913711"/>
                <a:chExt cx="471170" cy="222250"/>
              </a:xfrm>
            </p:grpSpPr>
            <p:sp>
              <p:nvSpPr>
                <p:cNvPr id="95" name="Rectangle: Rounded Corners 94">
                  <a:extLst>
                    <a:ext uri="{FF2B5EF4-FFF2-40B4-BE49-F238E27FC236}">
                      <a16:creationId xmlns:a16="http://schemas.microsoft.com/office/drawing/2014/main" id="{B2A1EFD8-9E34-44B2-9B50-A3AF3AFDF532}"/>
                    </a:ext>
                  </a:extLst>
                </p:cNvPr>
                <p:cNvSpPr/>
                <p:nvPr/>
              </p:nvSpPr>
              <p:spPr>
                <a:xfrm flipH="1">
                  <a:off x="2450076" y="2913711"/>
                  <a:ext cx="471170" cy="2222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43A3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dirty="0">
                      <a:latin typeface="Avenir Next LT Pro" panose="020B0504020202020204" pitchFamily="34" charset="0"/>
                    </a:rPr>
                    <a:t>On</a:t>
                  </a:r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92ED9925-397B-42E0-83DF-302945288642}"/>
                    </a:ext>
                  </a:extLst>
                </p:cNvPr>
                <p:cNvSpPr/>
                <p:nvPr/>
              </p:nvSpPr>
              <p:spPr>
                <a:xfrm flipH="1">
                  <a:off x="2711442" y="2931175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5E851F0F-51A6-497A-94D7-9C3BF89D27E1}"/>
                  </a:ext>
                </a:extLst>
              </p:cNvPr>
              <p:cNvSpPr/>
              <p:nvPr/>
            </p:nvSpPr>
            <p:spPr>
              <a:xfrm>
                <a:off x="518160" y="3307372"/>
                <a:ext cx="2560334" cy="338554"/>
              </a:xfrm>
              <a:prstGeom prst="rect">
                <a:avLst/>
              </a:prstGeom>
              <a:solidFill>
                <a:srgbClr val="B35E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74320"/>
                <a:r>
                  <a:rPr lang="en-US" sz="1000" spc="300" dirty="0">
                    <a:latin typeface="Avenir Next LT Pro" panose="020B0504020202020204" pitchFamily="34" charset="0"/>
                  </a:rPr>
                  <a:t>PINNED</a:t>
                </a:r>
              </a:p>
            </p:txBody>
          </p:sp>
          <p:pic>
            <p:nvPicPr>
              <p:cNvPr id="94" name="Graphic 93" descr="Pin with solid fill">
                <a:extLst>
                  <a:ext uri="{FF2B5EF4-FFF2-40B4-BE49-F238E27FC236}">
                    <a16:creationId xmlns:a16="http://schemas.microsoft.com/office/drawing/2014/main" id="{9C5BF6EF-9DF8-43E1-AB48-C11203560D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612069" y="3385209"/>
                <a:ext cx="182880" cy="182880"/>
              </a:xfrm>
              <a:prstGeom prst="rect">
                <a:avLst/>
              </a:prstGeom>
            </p:spPr>
          </p:pic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0F36177-1E55-477E-8164-F5C371F682E3}"/>
                </a:ext>
              </a:extLst>
            </p:cNvPr>
            <p:cNvSpPr txBox="1"/>
            <p:nvPr/>
          </p:nvSpPr>
          <p:spPr>
            <a:xfrm>
              <a:off x="2331268" y="3353538"/>
              <a:ext cx="6671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i="1" u="sng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Avenir Next LT Pro Light" panose="020B0304020202020204" pitchFamily="34" charset="0"/>
                </a:rPr>
                <a:t>Uninstall</a:t>
              </a:r>
            </a:p>
          </p:txBody>
        </p:sp>
      </p:grpSp>
      <p:pic>
        <p:nvPicPr>
          <p:cNvPr id="1026" name="Picture 2" descr="Acrobat-icon | Brands AA - AO">
            <a:extLst>
              <a:ext uri="{FF2B5EF4-FFF2-40B4-BE49-F238E27FC236}">
                <a16:creationId xmlns:a16="http://schemas.microsoft.com/office/drawing/2014/main" id="{49099169-37D7-4639-B909-B7294651A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" y="272977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75A86353-FA95-4BAF-8A9D-EF219B8B722E}"/>
              </a:ext>
            </a:extLst>
          </p:cNvPr>
          <p:cNvGrpSpPr/>
          <p:nvPr/>
        </p:nvGrpSpPr>
        <p:grpSpPr>
          <a:xfrm>
            <a:off x="6223362" y="1851670"/>
            <a:ext cx="2560334" cy="1792551"/>
            <a:chOff x="6488922" y="1851670"/>
            <a:chExt cx="2560334" cy="1792551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C2EF55A4-3064-4EB3-84D3-AE8F5E8FC458}"/>
                </a:ext>
              </a:extLst>
            </p:cNvPr>
            <p:cNvGrpSpPr/>
            <p:nvPr/>
          </p:nvGrpSpPr>
          <p:grpSpPr>
            <a:xfrm>
              <a:off x="6488922" y="1851670"/>
              <a:ext cx="2560334" cy="1792551"/>
              <a:chOff x="518160" y="1853375"/>
              <a:chExt cx="2560334" cy="1792551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1B9F33C9-B192-4DF7-94F3-4F209F55AC7B}"/>
                  </a:ext>
                </a:extLst>
              </p:cNvPr>
              <p:cNvGrpSpPr/>
              <p:nvPr/>
            </p:nvGrpSpPr>
            <p:grpSpPr>
              <a:xfrm>
                <a:off x="518160" y="1853375"/>
                <a:ext cx="2560334" cy="1792551"/>
                <a:chOff x="518160" y="1853375"/>
                <a:chExt cx="2560334" cy="1792551"/>
              </a:xfrm>
            </p:grpSpPr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79316D9C-4919-465B-8C97-818D36556BDA}"/>
                    </a:ext>
                  </a:extLst>
                </p:cNvPr>
                <p:cNvSpPr/>
                <p:nvPr/>
              </p:nvSpPr>
              <p:spPr>
                <a:xfrm>
                  <a:off x="518160" y="1853375"/>
                  <a:ext cx="2560334" cy="1792551"/>
                </a:xfrm>
                <a:prstGeom prst="rect">
                  <a:avLst/>
                </a:prstGeom>
                <a:noFill/>
                <a:ln>
                  <a:solidFill>
                    <a:srgbClr val="B35E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9" name="Graphic 86" descr="Newspaper with solid fill">
                  <a:extLst>
                    <a:ext uri="{FF2B5EF4-FFF2-40B4-BE49-F238E27FC236}">
                      <a16:creationId xmlns:a16="http://schemas.microsoft.com/office/drawing/2014/main" id="{85F90F28-EED2-4D9F-A733-DFD3DCD69F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5"/>
                    </a:ext>
                  </a:extLst>
                </a:blip>
                <a:srcRect/>
                <a:stretch/>
              </p:blipFill>
              <p:spPr>
                <a:xfrm>
                  <a:off x="619443" y="2016417"/>
                  <a:ext cx="442452" cy="442452"/>
                </a:xfrm>
                <a:prstGeom prst="rect">
                  <a:avLst/>
                </a:prstGeom>
                <a:effectLst/>
              </p:spPr>
            </p:pic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1715D963-0A46-475E-AE5F-B906F4A09439}"/>
                    </a:ext>
                  </a:extLst>
                </p:cNvPr>
                <p:cNvSpPr txBox="1"/>
                <p:nvPr/>
              </p:nvSpPr>
              <p:spPr>
                <a:xfrm>
                  <a:off x="1069269" y="2011191"/>
                  <a:ext cx="188055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B35E55"/>
                      </a:solidFill>
                      <a:latin typeface="Avenir Next LT Pro Demi" panose="020B0704020202020204" pitchFamily="34" charset="0"/>
                    </a:rPr>
                    <a:t>related</a:t>
                  </a: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5928F43A-61B3-433E-A1C4-2412AF18297B}"/>
                    </a:ext>
                  </a:extLst>
                </p:cNvPr>
                <p:cNvSpPr txBox="1"/>
                <p:nvPr/>
              </p:nvSpPr>
              <p:spPr>
                <a:xfrm>
                  <a:off x="612069" y="2525566"/>
                  <a:ext cx="23377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Avenir Next LT Pro" panose="020B0504020202020204" pitchFamily="34" charset="0"/>
                    </a:rPr>
                    <a:t>Suggest related documents</a:t>
                  </a:r>
                </a:p>
              </p:txBody>
            </p:sp>
            <p:sp>
              <p:nvSpPr>
                <p:cNvPr id="112" name="Rectangle: Rounded Corners 111">
                  <a:extLst>
                    <a:ext uri="{FF2B5EF4-FFF2-40B4-BE49-F238E27FC236}">
                      <a16:creationId xmlns:a16="http://schemas.microsoft.com/office/drawing/2014/main" id="{E29AFF55-B883-4125-B53D-3010F0E0B500}"/>
                    </a:ext>
                  </a:extLst>
                </p:cNvPr>
                <p:cNvSpPr/>
                <p:nvPr/>
              </p:nvSpPr>
              <p:spPr>
                <a:xfrm>
                  <a:off x="703509" y="2859216"/>
                  <a:ext cx="822960" cy="2743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B35E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rgbClr val="B35E55"/>
                      </a:solidFill>
                      <a:latin typeface="Avenir Next LT Pro" panose="020B0504020202020204" pitchFamily="34" charset="0"/>
                    </a:rPr>
                    <a:t>medicine</a:t>
                  </a:r>
                </a:p>
              </p:txBody>
            </p:sp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7E7AA589-644B-45DF-9C5B-88E2EF4F07DF}"/>
                    </a:ext>
                  </a:extLst>
                </p:cNvPr>
                <p:cNvGrpSpPr/>
                <p:nvPr/>
              </p:nvGrpSpPr>
              <p:grpSpPr>
                <a:xfrm>
                  <a:off x="1143196" y="2320063"/>
                  <a:ext cx="732083" cy="146180"/>
                  <a:chOff x="4976907" y="2564176"/>
                  <a:chExt cx="1831752" cy="365760"/>
                </a:xfrm>
                <a:solidFill>
                  <a:schemeClr val="bg2">
                    <a:lumMod val="75000"/>
                  </a:schemeClr>
                </a:solidFill>
              </p:grpSpPr>
              <p:pic>
                <p:nvPicPr>
                  <p:cNvPr id="119" name="Graphic 118" descr="Star with solid fill">
                    <a:extLst>
                      <a:ext uri="{FF2B5EF4-FFF2-40B4-BE49-F238E27FC236}">
                        <a16:creationId xmlns:a16="http://schemas.microsoft.com/office/drawing/2014/main" id="{3FE10DD1-A31D-4602-9DC4-0A56AE9FE6E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76907" y="2564176"/>
                    <a:ext cx="365760" cy="365760"/>
                  </a:xfrm>
                  <a:prstGeom prst="rect">
                    <a:avLst/>
                  </a:prstGeom>
                </p:spPr>
              </p:pic>
              <p:pic>
                <p:nvPicPr>
                  <p:cNvPr id="120" name="Graphic 119" descr="Star with solid fill">
                    <a:extLst>
                      <a:ext uri="{FF2B5EF4-FFF2-40B4-BE49-F238E27FC236}">
                        <a16:creationId xmlns:a16="http://schemas.microsoft.com/office/drawing/2014/main" id="{350B282E-C3A6-4CDF-84EF-8578705C371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42667" y="2564176"/>
                    <a:ext cx="365760" cy="365760"/>
                  </a:xfrm>
                  <a:prstGeom prst="rect">
                    <a:avLst/>
                  </a:prstGeom>
                </p:spPr>
              </p:pic>
              <p:pic>
                <p:nvPicPr>
                  <p:cNvPr id="121" name="Graphic 120" descr="Star with solid fill">
                    <a:extLst>
                      <a:ext uri="{FF2B5EF4-FFF2-40B4-BE49-F238E27FC236}">
                        <a16:creationId xmlns:a16="http://schemas.microsoft.com/office/drawing/2014/main" id="{0FF5EB3A-3BDD-47AE-96E2-9E491CD68A9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8427" y="2564176"/>
                    <a:ext cx="365760" cy="365760"/>
                  </a:xfrm>
                  <a:prstGeom prst="rect">
                    <a:avLst/>
                  </a:prstGeom>
                </p:spPr>
              </p:pic>
              <p:pic>
                <p:nvPicPr>
                  <p:cNvPr id="122" name="Graphic 121" descr="Star with solid fill">
                    <a:extLst>
                      <a:ext uri="{FF2B5EF4-FFF2-40B4-BE49-F238E27FC236}">
                        <a16:creationId xmlns:a16="http://schemas.microsoft.com/office/drawing/2014/main" id="{B87D799A-D7F2-4ABD-8695-D7692C0100E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74187" y="2564176"/>
                    <a:ext cx="365760" cy="365760"/>
                  </a:xfrm>
                  <a:prstGeom prst="rect">
                    <a:avLst/>
                  </a:prstGeom>
                </p:spPr>
              </p:pic>
              <p:pic>
                <p:nvPicPr>
                  <p:cNvPr id="123" name="Graphic 122" descr="Star with solid fill">
                    <a:extLst>
                      <a:ext uri="{FF2B5EF4-FFF2-40B4-BE49-F238E27FC236}">
                        <a16:creationId xmlns:a16="http://schemas.microsoft.com/office/drawing/2014/main" id="{8B166D2A-AF2E-4FCB-A7E7-1570F5C190C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39947" y="2564176"/>
                    <a:ext cx="365760" cy="365760"/>
                  </a:xfrm>
                  <a:prstGeom prst="rect">
                    <a:avLst/>
                  </a:prstGeom>
                </p:spPr>
              </p:pic>
              <p:pic>
                <p:nvPicPr>
                  <p:cNvPr id="124" name="Graphic 123" descr="Star with solid fill">
                    <a:extLst>
                      <a:ext uri="{FF2B5EF4-FFF2-40B4-BE49-F238E27FC236}">
                        <a16:creationId xmlns:a16="http://schemas.microsoft.com/office/drawing/2014/main" id="{ABC59C1F-A62A-4B34-A008-60D8ECFAD8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6"/>
                      </a:ext>
                    </a:extLst>
                  </a:blip>
                  <a:srcRect l="49193"/>
                  <a:stretch/>
                </p:blipFill>
                <p:spPr>
                  <a:xfrm>
                    <a:off x="6622827" y="2564176"/>
                    <a:ext cx="185832" cy="365760"/>
                  </a:xfrm>
                  <a:prstGeom prst="rect">
                    <a:avLst/>
                  </a:prstGeom>
                </p:spPr>
              </p:pic>
              <p:pic>
                <p:nvPicPr>
                  <p:cNvPr id="125" name="Graphic 124" descr="Star outline">
                    <a:extLst>
                      <a:ext uri="{FF2B5EF4-FFF2-40B4-BE49-F238E27FC236}">
                        <a16:creationId xmlns:a16="http://schemas.microsoft.com/office/drawing/2014/main" id="{27094AC5-729D-4092-B871-DED68878B44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8"/>
                      </a:ext>
                    </a:extLst>
                  </a:blip>
                  <a:srcRect l="50001" t="-260" r="-809" b="260"/>
                  <a:stretch/>
                </p:blipFill>
                <p:spPr>
                  <a:xfrm>
                    <a:off x="6622827" y="2564176"/>
                    <a:ext cx="185832" cy="36576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01402C1D-4783-4C20-942C-66346CBEA8F0}"/>
                    </a:ext>
                  </a:extLst>
                </p:cNvPr>
                <p:cNvGrpSpPr/>
                <p:nvPr/>
              </p:nvGrpSpPr>
              <p:grpSpPr>
                <a:xfrm>
                  <a:off x="2478649" y="2074619"/>
                  <a:ext cx="471170" cy="222250"/>
                  <a:chOff x="2450076" y="2913711"/>
                  <a:chExt cx="471170" cy="222250"/>
                </a:xfrm>
              </p:grpSpPr>
              <p:sp>
                <p:nvSpPr>
                  <p:cNvPr id="117" name="Rectangle: Rounded Corners 116">
                    <a:extLst>
                      <a:ext uri="{FF2B5EF4-FFF2-40B4-BE49-F238E27FC236}">
                        <a16:creationId xmlns:a16="http://schemas.microsoft.com/office/drawing/2014/main" id="{0E5219D7-FDA4-4F5C-AD5F-BC757FB290B4}"/>
                      </a:ext>
                    </a:extLst>
                  </p:cNvPr>
                  <p:cNvSpPr/>
                  <p:nvPr/>
                </p:nvSpPr>
                <p:spPr>
                  <a:xfrm flipH="1">
                    <a:off x="2450076" y="2913711"/>
                    <a:ext cx="471170" cy="2222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43A3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dirty="0">
                        <a:latin typeface="Avenir Next LT Pro" panose="020B0504020202020204" pitchFamily="34" charset="0"/>
                      </a:rPr>
                      <a:t>On</a:t>
                    </a:r>
                  </a:p>
                </p:txBody>
              </p:sp>
              <p:sp>
                <p:nvSpPr>
                  <p:cNvPr id="118" name="Oval 117">
                    <a:extLst>
                      <a:ext uri="{FF2B5EF4-FFF2-40B4-BE49-F238E27FC236}">
                        <a16:creationId xmlns:a16="http://schemas.microsoft.com/office/drawing/2014/main" id="{BC04F5C8-BE3D-412F-814F-41DC0DE603D6}"/>
                      </a:ext>
                    </a:extLst>
                  </p:cNvPr>
                  <p:cNvSpPr/>
                  <p:nvPr/>
                </p:nvSpPr>
                <p:spPr>
                  <a:xfrm flipH="1">
                    <a:off x="2711442" y="2931175"/>
                    <a:ext cx="182880" cy="1828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9B0DF862-6944-46D0-B1C4-9CB31A4F961A}"/>
                    </a:ext>
                  </a:extLst>
                </p:cNvPr>
                <p:cNvSpPr/>
                <p:nvPr/>
              </p:nvSpPr>
              <p:spPr>
                <a:xfrm>
                  <a:off x="518160" y="3307372"/>
                  <a:ext cx="2560334" cy="338554"/>
                </a:xfrm>
                <a:prstGeom prst="rect">
                  <a:avLst/>
                </a:prstGeom>
                <a:noFill/>
                <a:ln>
                  <a:solidFill>
                    <a:srgbClr val="B35E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274320"/>
                  <a:r>
                    <a:rPr lang="en-US" sz="1000" spc="300" dirty="0">
                      <a:solidFill>
                        <a:srgbClr val="B35E55"/>
                      </a:solidFill>
                      <a:latin typeface="Avenir Next LT Pro" panose="020B0504020202020204" pitchFamily="34" charset="0"/>
                    </a:rPr>
                    <a:t>NOT PINNED</a:t>
                  </a:r>
                </a:p>
              </p:txBody>
            </p:sp>
            <p:pic>
              <p:nvPicPr>
                <p:cNvPr id="116" name="Graphic 115" descr="Pin outline">
                  <a:extLst>
                    <a:ext uri="{FF2B5EF4-FFF2-40B4-BE49-F238E27FC236}">
                      <a16:creationId xmlns:a16="http://schemas.microsoft.com/office/drawing/2014/main" id="{1E7CD5B7-66A8-4721-8A4A-F973E74DA6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7"/>
                    </a:ext>
                  </a:extLst>
                </a:blip>
                <a:srcRect/>
                <a:stretch/>
              </p:blipFill>
              <p:spPr>
                <a:xfrm>
                  <a:off x="612069" y="3385209"/>
                  <a:ext cx="182880" cy="182880"/>
                </a:xfrm>
                <a:prstGeom prst="rect">
                  <a:avLst/>
                </a:prstGeom>
              </p:spPr>
            </p:pic>
          </p:grp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90ACBDC7-A1DF-4990-8BE4-F4AAAACC28BA}"/>
                  </a:ext>
                </a:extLst>
              </p:cNvPr>
              <p:cNvSpPr txBox="1"/>
              <p:nvPr/>
            </p:nvSpPr>
            <p:spPr>
              <a:xfrm>
                <a:off x="2331268" y="3353538"/>
                <a:ext cx="66717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i="1" u="sng" dirty="0">
                    <a:solidFill>
                      <a:srgbClr val="743A34"/>
                    </a:solidFill>
                    <a:latin typeface="Avenir Next LT Pro Light" panose="020B0304020202020204" pitchFamily="34" charset="0"/>
                  </a:rPr>
                  <a:t>Uninstall</a:t>
                </a:r>
              </a:p>
            </p:txBody>
          </p:sp>
        </p:grp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20DD771C-0DD7-4ED4-BA19-90E612528C49}"/>
                </a:ext>
              </a:extLst>
            </p:cNvPr>
            <p:cNvSpPr/>
            <p:nvPr/>
          </p:nvSpPr>
          <p:spPr>
            <a:xfrm>
              <a:off x="7614546" y="2857511"/>
              <a:ext cx="731520" cy="2743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B35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B35E55"/>
                  </a:solidFill>
                  <a:latin typeface="Avenir Next LT Pro" panose="020B0504020202020204" pitchFamily="34" charset="0"/>
                </a:rPr>
                <a:t>research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ACB1227-879E-4274-B8B5-07B71D5F89DA}"/>
              </a:ext>
            </a:extLst>
          </p:cNvPr>
          <p:cNvGrpSpPr/>
          <p:nvPr/>
        </p:nvGrpSpPr>
        <p:grpSpPr>
          <a:xfrm>
            <a:off x="9044353" y="1851669"/>
            <a:ext cx="2560334" cy="1792551"/>
            <a:chOff x="9044353" y="1851669"/>
            <a:chExt cx="2560334" cy="1792551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805CF2EC-F04C-4478-A3E6-5DD6DDC38F4D}"/>
                </a:ext>
              </a:extLst>
            </p:cNvPr>
            <p:cNvGrpSpPr/>
            <p:nvPr/>
          </p:nvGrpSpPr>
          <p:grpSpPr>
            <a:xfrm>
              <a:off x="9044353" y="1851669"/>
              <a:ext cx="2560334" cy="1792551"/>
              <a:chOff x="6488922" y="1851670"/>
              <a:chExt cx="2560334" cy="1792551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1697A783-0001-40F1-ACC4-B46C142B87FE}"/>
                  </a:ext>
                </a:extLst>
              </p:cNvPr>
              <p:cNvGrpSpPr/>
              <p:nvPr/>
            </p:nvGrpSpPr>
            <p:grpSpPr>
              <a:xfrm>
                <a:off x="6488922" y="1851670"/>
                <a:ext cx="2560334" cy="1792551"/>
                <a:chOff x="518160" y="1853375"/>
                <a:chExt cx="2560334" cy="1792551"/>
              </a:xfrm>
            </p:grpSpPr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4EE001A7-6A81-43D8-80EE-DC18F1E66B4B}"/>
                    </a:ext>
                  </a:extLst>
                </p:cNvPr>
                <p:cNvGrpSpPr/>
                <p:nvPr/>
              </p:nvGrpSpPr>
              <p:grpSpPr>
                <a:xfrm>
                  <a:off x="518160" y="1853375"/>
                  <a:ext cx="2560334" cy="1792551"/>
                  <a:chOff x="518160" y="1853375"/>
                  <a:chExt cx="2560334" cy="1792551"/>
                </a:xfrm>
              </p:grpSpPr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6F6DBC2B-D86D-418A-BB6A-980CAD718D0A}"/>
                      </a:ext>
                    </a:extLst>
                  </p:cNvPr>
                  <p:cNvSpPr/>
                  <p:nvPr/>
                </p:nvSpPr>
                <p:spPr>
                  <a:xfrm>
                    <a:off x="518160" y="1853375"/>
                    <a:ext cx="2560334" cy="1792551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>
                    <a:solidFill>
                      <a:srgbClr val="B35E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34" name="Graphic 86">
                    <a:extLst>
                      <a:ext uri="{FF2B5EF4-FFF2-40B4-BE49-F238E27FC236}">
                        <a16:creationId xmlns:a16="http://schemas.microsoft.com/office/drawing/2014/main" id="{4BCE0241-B981-4AA7-9E24-8BAF58B1109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9"/>
                      </a:ext>
                    </a:extLst>
                  </a:blip>
                  <a:srcRect/>
                  <a:stretch/>
                </p:blipFill>
                <p:spPr>
                  <a:xfrm>
                    <a:off x="619443" y="2016417"/>
                    <a:ext cx="442452" cy="442452"/>
                  </a:xfrm>
                  <a:prstGeom prst="rect">
                    <a:avLst/>
                  </a:prstGeom>
                  <a:effectLst/>
                </p:spPr>
              </p:pic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A6BF8C50-C3FF-49D4-9678-B64BAEAC2C7F}"/>
                      </a:ext>
                    </a:extLst>
                  </p:cNvPr>
                  <p:cNvSpPr txBox="1"/>
                  <p:nvPr/>
                </p:nvSpPr>
                <p:spPr>
                  <a:xfrm>
                    <a:off x="1069269" y="2011191"/>
                    <a:ext cx="188055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B35E55"/>
                        </a:solidFill>
                        <a:latin typeface="Avenir Next LT Pro Demi" panose="020B0704020202020204" pitchFamily="34" charset="0"/>
                      </a:rPr>
                      <a:t>conversions</a:t>
                    </a:r>
                  </a:p>
                </p:txBody>
              </p:sp>
              <p:sp>
                <p:nvSpPr>
                  <p:cNvPr id="136" name="TextBox 135">
                    <a:extLst>
                      <a:ext uri="{FF2B5EF4-FFF2-40B4-BE49-F238E27FC236}">
                        <a16:creationId xmlns:a16="http://schemas.microsoft.com/office/drawing/2014/main" id="{D7B4351E-5F34-4BEE-9283-2EDA6B4BE126}"/>
                      </a:ext>
                    </a:extLst>
                  </p:cNvPr>
                  <p:cNvSpPr txBox="1"/>
                  <p:nvPr/>
                </p:nvSpPr>
                <p:spPr>
                  <a:xfrm>
                    <a:off x="612069" y="2525566"/>
                    <a:ext cx="233775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Avenir Next LT Pro" panose="020B0504020202020204" pitchFamily="34" charset="0"/>
                      </a:rPr>
                      <a:t>Convert between units</a:t>
                    </a:r>
                  </a:p>
                </p:txBody>
              </p:sp>
              <p:sp>
                <p:nvSpPr>
                  <p:cNvPr id="137" name="Rectangle: Rounded Corners 136">
                    <a:extLst>
                      <a:ext uri="{FF2B5EF4-FFF2-40B4-BE49-F238E27FC236}">
                        <a16:creationId xmlns:a16="http://schemas.microsoft.com/office/drawing/2014/main" id="{8951B414-D19B-4A85-8A98-4DEAE5EDA848}"/>
                      </a:ext>
                    </a:extLst>
                  </p:cNvPr>
                  <p:cNvSpPr/>
                  <p:nvPr/>
                </p:nvSpPr>
                <p:spPr>
                  <a:xfrm>
                    <a:off x="703509" y="2859216"/>
                    <a:ext cx="731520" cy="274320"/>
                  </a:xfrm>
                  <a:prstGeom prst="round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>
                    <a:solidFill>
                      <a:srgbClr val="B35E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rgbClr val="B35E55"/>
                        </a:solidFill>
                        <a:latin typeface="Avenir Next LT Pro" panose="020B0504020202020204" pitchFamily="34" charset="0"/>
                      </a:rPr>
                      <a:t>finance</a:t>
                    </a:r>
                  </a:p>
                </p:txBody>
              </p:sp>
              <p:grpSp>
                <p:nvGrpSpPr>
                  <p:cNvPr id="138" name="Group 137">
                    <a:extLst>
                      <a:ext uri="{FF2B5EF4-FFF2-40B4-BE49-F238E27FC236}">
                        <a16:creationId xmlns:a16="http://schemas.microsoft.com/office/drawing/2014/main" id="{1A7E6459-92DE-469D-979F-7F1A29BA3AC9}"/>
                      </a:ext>
                    </a:extLst>
                  </p:cNvPr>
                  <p:cNvGrpSpPr/>
                  <p:nvPr/>
                </p:nvGrpSpPr>
                <p:grpSpPr>
                  <a:xfrm>
                    <a:off x="1143196" y="2320063"/>
                    <a:ext cx="732083" cy="146180"/>
                    <a:chOff x="4976907" y="2564176"/>
                    <a:chExt cx="1831752" cy="365760"/>
                  </a:xfrm>
                  <a:solidFill>
                    <a:schemeClr val="bg2">
                      <a:lumMod val="75000"/>
                    </a:schemeClr>
                  </a:solidFill>
                </p:grpSpPr>
                <p:pic>
                  <p:nvPicPr>
                    <p:cNvPr id="144" name="Graphic 143" descr="Star with solid fill">
                      <a:extLst>
                        <a:ext uri="{FF2B5EF4-FFF2-40B4-BE49-F238E27FC236}">
                          <a16:creationId xmlns:a16="http://schemas.microsoft.com/office/drawing/2014/main" id="{B91B8FAC-E3AF-4D4A-B3C4-252743BE7F9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976907" y="2564176"/>
                      <a:ext cx="365760" cy="36576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5" name="Graphic 144" descr="Star with solid fill">
                      <a:extLst>
                        <a:ext uri="{FF2B5EF4-FFF2-40B4-BE49-F238E27FC236}">
                          <a16:creationId xmlns:a16="http://schemas.microsoft.com/office/drawing/2014/main" id="{6D068083-D809-4A9A-8FD6-47944F93897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42667" y="2564176"/>
                      <a:ext cx="365760" cy="36576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6" name="Graphic 145" descr="Star with solid fill">
                      <a:extLst>
                        <a:ext uri="{FF2B5EF4-FFF2-40B4-BE49-F238E27FC236}">
                          <a16:creationId xmlns:a16="http://schemas.microsoft.com/office/drawing/2014/main" id="{5D0AE494-461C-4E57-ACD3-82DF7B18F71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708427" y="2564176"/>
                      <a:ext cx="365760" cy="36576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7" name="Graphic 146" descr="Star with solid fill">
                      <a:extLst>
                        <a:ext uri="{FF2B5EF4-FFF2-40B4-BE49-F238E27FC236}">
                          <a16:creationId xmlns:a16="http://schemas.microsoft.com/office/drawing/2014/main" id="{7FC9AAEC-85BE-4FFE-AF41-16A3F6F6A0B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074187" y="2564176"/>
                      <a:ext cx="365760" cy="36576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8" name="Graphic 147" descr="Star with solid fill">
                      <a:extLst>
                        <a:ext uri="{FF2B5EF4-FFF2-40B4-BE49-F238E27FC236}">
                          <a16:creationId xmlns:a16="http://schemas.microsoft.com/office/drawing/2014/main" id="{C7FCDC78-1A36-4539-A361-556B0130B25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439947" y="2564176"/>
                      <a:ext cx="365760" cy="36576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9" name="Graphic 148" descr="Star with solid fill">
                      <a:extLst>
                        <a:ext uri="{FF2B5EF4-FFF2-40B4-BE49-F238E27FC236}">
                          <a16:creationId xmlns:a16="http://schemas.microsoft.com/office/drawing/2014/main" id="{9F927EED-6D2C-4581-8B4B-F23ED29F6C1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31"/>
                        </a:ext>
                      </a:extLst>
                    </a:blip>
                    <a:srcRect l="49193"/>
                    <a:stretch/>
                  </p:blipFill>
                  <p:spPr>
                    <a:xfrm>
                      <a:off x="6622827" y="2564176"/>
                      <a:ext cx="185832" cy="36576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0" name="Graphic 149" descr="Star outline">
                      <a:extLst>
                        <a:ext uri="{FF2B5EF4-FFF2-40B4-BE49-F238E27FC236}">
                          <a16:creationId xmlns:a16="http://schemas.microsoft.com/office/drawing/2014/main" id="{0F607998-AF37-43FA-8271-396C1B0A78A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1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8"/>
                        </a:ext>
                      </a:extLst>
                    </a:blip>
                    <a:srcRect l="50001" t="-260" r="-809" b="260"/>
                    <a:stretch/>
                  </p:blipFill>
                  <p:spPr>
                    <a:xfrm>
                      <a:off x="6622827" y="2564176"/>
                      <a:ext cx="185832" cy="36576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39" name="Group 138">
                    <a:extLst>
                      <a:ext uri="{FF2B5EF4-FFF2-40B4-BE49-F238E27FC236}">
                        <a16:creationId xmlns:a16="http://schemas.microsoft.com/office/drawing/2014/main" id="{CD50BE8F-1E3F-4C2D-B07F-26FC47A33924}"/>
                      </a:ext>
                    </a:extLst>
                  </p:cNvPr>
                  <p:cNvGrpSpPr/>
                  <p:nvPr/>
                </p:nvGrpSpPr>
                <p:grpSpPr>
                  <a:xfrm>
                    <a:off x="2478649" y="2074619"/>
                    <a:ext cx="471170" cy="222250"/>
                    <a:chOff x="2450076" y="2913711"/>
                    <a:chExt cx="471170" cy="222250"/>
                  </a:xfrm>
                </p:grpSpPr>
                <p:sp>
                  <p:nvSpPr>
                    <p:cNvPr id="142" name="Rectangle: Rounded Corners 141">
                      <a:extLst>
                        <a:ext uri="{FF2B5EF4-FFF2-40B4-BE49-F238E27FC236}">
                          <a16:creationId xmlns:a16="http://schemas.microsoft.com/office/drawing/2014/main" id="{8B69C4DD-C9EC-4774-9C21-AB597A44E4B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450076" y="2913711"/>
                      <a:ext cx="471170" cy="22225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r>
                        <a:rPr lang="en-US" sz="600" dirty="0">
                          <a:latin typeface="Avenir Next LT Pro" panose="020B0504020202020204" pitchFamily="34" charset="0"/>
                        </a:rPr>
                        <a:t>Off</a:t>
                      </a:r>
                    </a:p>
                  </p:txBody>
                </p:sp>
                <p:sp>
                  <p:nvSpPr>
                    <p:cNvPr id="143" name="Oval 142">
                      <a:extLst>
                        <a:ext uri="{FF2B5EF4-FFF2-40B4-BE49-F238E27FC236}">
                          <a16:creationId xmlns:a16="http://schemas.microsoft.com/office/drawing/2014/main" id="{1CA9D191-14A1-406D-BD48-8220855877A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476412" y="2931175"/>
                      <a:ext cx="182880" cy="182880"/>
                    </a:xfrm>
                    <a:prstGeom prst="ellipse">
                      <a:avLst/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9808E37E-9817-470F-A3CE-58870CFA24CB}"/>
                      </a:ext>
                    </a:extLst>
                  </p:cNvPr>
                  <p:cNvSpPr/>
                  <p:nvPr/>
                </p:nvSpPr>
                <p:spPr>
                  <a:xfrm>
                    <a:off x="518160" y="3307372"/>
                    <a:ext cx="2560334" cy="338554"/>
                  </a:xfrm>
                  <a:prstGeom prst="rect">
                    <a:avLst/>
                  </a:prstGeom>
                  <a:noFill/>
                  <a:ln>
                    <a:solidFill>
                      <a:srgbClr val="B35E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274320"/>
                    <a:r>
                      <a:rPr lang="en-US" sz="1000" spc="300" dirty="0">
                        <a:solidFill>
                          <a:srgbClr val="B35E55"/>
                        </a:solidFill>
                        <a:latin typeface="Avenir Next LT Pro" panose="020B0504020202020204" pitchFamily="34" charset="0"/>
                      </a:rPr>
                      <a:t>NOT PINNED</a:t>
                    </a:r>
                  </a:p>
                </p:txBody>
              </p:sp>
              <p:pic>
                <p:nvPicPr>
                  <p:cNvPr id="141" name="Graphic 140" descr="Pin outline">
                    <a:extLst>
                      <a:ext uri="{FF2B5EF4-FFF2-40B4-BE49-F238E27FC236}">
                        <a16:creationId xmlns:a16="http://schemas.microsoft.com/office/drawing/2014/main" id="{7C4E7F03-DA86-49B3-AF9F-BDF3AFD5E7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7"/>
                      </a:ext>
                    </a:extLst>
                  </a:blip>
                  <a:srcRect/>
                  <a:stretch/>
                </p:blipFill>
                <p:spPr>
                  <a:xfrm>
                    <a:off x="612069" y="3385209"/>
                    <a:ext cx="182880" cy="18288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8ADB3517-860C-4557-8B95-9C65507B2FE6}"/>
                    </a:ext>
                  </a:extLst>
                </p:cNvPr>
                <p:cNvSpPr txBox="1"/>
                <p:nvPr/>
              </p:nvSpPr>
              <p:spPr>
                <a:xfrm>
                  <a:off x="2331268" y="3353538"/>
                  <a:ext cx="66717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000" i="1" u="sng" dirty="0">
                      <a:solidFill>
                        <a:srgbClr val="743A34"/>
                      </a:solidFill>
                      <a:latin typeface="Avenir Next LT Pro Light" panose="020B0304020202020204" pitchFamily="34" charset="0"/>
                    </a:rPr>
                    <a:t>Uninstall</a:t>
                  </a:r>
                </a:p>
              </p:txBody>
            </p:sp>
          </p:grpSp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4511EEE6-0F07-41DF-A87F-23B1E52084B2}"/>
                  </a:ext>
                </a:extLst>
              </p:cNvPr>
              <p:cNvSpPr/>
              <p:nvPr/>
            </p:nvSpPr>
            <p:spPr>
              <a:xfrm>
                <a:off x="7533266" y="2857511"/>
                <a:ext cx="914400" cy="27432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B35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rgbClr val="B35E55"/>
                    </a:solidFill>
                    <a:latin typeface="Avenir Next LT Pro" panose="020B0504020202020204" pitchFamily="34" charset="0"/>
                  </a:rPr>
                  <a:t>commerce</a:t>
                </a:r>
              </a:p>
            </p:txBody>
          </p:sp>
        </p:grp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840A5344-509E-449A-B1E1-F0BCFF6CB7A6}"/>
                </a:ext>
              </a:extLst>
            </p:cNvPr>
            <p:cNvSpPr/>
            <p:nvPr/>
          </p:nvSpPr>
          <p:spPr>
            <a:xfrm>
              <a:off x="11126594" y="2857144"/>
              <a:ext cx="274320" cy="27432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B35E55"/>
                  </a:solidFill>
                  <a:latin typeface="Avenir Next LT Pro" panose="020B0504020202020204" pitchFamily="34" charset="0"/>
                </a:rPr>
                <a:t>…</a:t>
              </a:r>
            </a:p>
          </p:txBody>
        </p:sp>
      </p:grpSp>
      <p:cxnSp>
        <p:nvCxnSpPr>
          <p:cNvPr id="1025" name="Straight Connector 1024">
            <a:hlinkClick r:id="rId32" action="ppaction://hlinksldjump"/>
            <a:extLst>
              <a:ext uri="{FF2B5EF4-FFF2-40B4-BE49-F238E27FC236}">
                <a16:creationId xmlns:a16="http://schemas.microsoft.com/office/drawing/2014/main" id="{C0C03CB5-5A81-4223-ADDF-B8409F4EEF34}"/>
              </a:ext>
            </a:extLst>
          </p:cNvPr>
          <p:cNvCxnSpPr>
            <a:cxnSpLocks/>
          </p:cNvCxnSpPr>
          <p:nvPr/>
        </p:nvCxnSpPr>
        <p:spPr>
          <a:xfrm>
            <a:off x="9100433" y="613120"/>
            <a:ext cx="894644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101600">
              <a:srgbClr val="B35E55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hlinkClick r:id="rId33" action="ppaction://hlinksldjump"/>
            <a:extLst>
              <a:ext uri="{FF2B5EF4-FFF2-40B4-BE49-F238E27FC236}">
                <a16:creationId xmlns:a16="http://schemas.microsoft.com/office/drawing/2014/main" id="{BD48AD9C-B136-44A9-B6E2-43AC13F0EBFD}"/>
              </a:ext>
            </a:extLst>
          </p:cNvPr>
          <p:cNvCxnSpPr>
            <a:cxnSpLocks/>
          </p:cNvCxnSpPr>
          <p:nvPr/>
        </p:nvCxnSpPr>
        <p:spPr>
          <a:xfrm>
            <a:off x="10126084" y="602670"/>
            <a:ext cx="1409894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101600">
              <a:srgbClr val="B35E55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5C5E1523-A8D4-4B15-B8FF-5FE5D29A5682}"/>
              </a:ext>
            </a:extLst>
          </p:cNvPr>
          <p:cNvSpPr txBox="1"/>
          <p:nvPr/>
        </p:nvSpPr>
        <p:spPr>
          <a:xfrm>
            <a:off x="4539038" y="3953093"/>
            <a:ext cx="32623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pc="300" dirty="0">
                <a:solidFill>
                  <a:srgbClr val="B35E55"/>
                </a:solidFill>
                <a:latin typeface="Avenir Next LT Pro Demi" panose="020B0604020202020204" pitchFamily="34" charset="0"/>
              </a:rPr>
              <a:t>CLICK ON THE GLOWING BOXES/LINES TO EXPLORE!</a:t>
            </a:r>
          </a:p>
        </p:txBody>
      </p:sp>
    </p:spTree>
    <p:extLst>
      <p:ext uri="{BB962C8B-B14F-4D97-AF65-F5344CB8AC3E}">
        <p14:creationId xmlns:p14="http://schemas.microsoft.com/office/powerpoint/2010/main" val="4022296241"/>
      </p:ext>
    </p:extLst>
  </p:cSld>
  <p:clrMapOvr>
    <a:masterClrMapping/>
  </p:clrMapOvr>
  <p:transition advTm="1061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7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43A3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7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43A3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7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545C29-4692-418A-B1D7-D30FECD05A29}"/>
              </a:ext>
            </a:extLst>
          </p:cNvPr>
          <p:cNvSpPr txBox="1"/>
          <p:nvPr/>
        </p:nvSpPr>
        <p:spPr>
          <a:xfrm>
            <a:off x="934404" y="290145"/>
            <a:ext cx="2720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pc="300" dirty="0">
                <a:latin typeface="Avenir Next LT Pro Demi" panose="020B0704020202020204" pitchFamily="34" charset="0"/>
              </a:rPr>
              <a:t>ACROBAT PLUG-INS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11BD41-1964-4A3C-B8E6-1498C0676D36}"/>
              </a:ext>
            </a:extLst>
          </p:cNvPr>
          <p:cNvSpPr/>
          <p:nvPr/>
        </p:nvSpPr>
        <p:spPr>
          <a:xfrm>
            <a:off x="518160" y="716574"/>
            <a:ext cx="11155680" cy="413238"/>
          </a:xfrm>
          <a:prstGeom prst="rect">
            <a:avLst/>
          </a:prstGeom>
          <a:solidFill>
            <a:srgbClr val="B3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1400" spc="200" dirty="0">
                <a:latin typeface="Avenir Next LT Pro" panose="020B0504020202020204" pitchFamily="34" charset="0"/>
              </a:rPr>
              <a:t>MY PLUG-INS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6DD080-A0AB-48C8-B84F-1F9E793221B0}"/>
              </a:ext>
            </a:extLst>
          </p:cNvPr>
          <p:cNvSpPr txBox="1"/>
          <p:nvPr/>
        </p:nvSpPr>
        <p:spPr>
          <a:xfrm>
            <a:off x="8063087" y="325671"/>
            <a:ext cx="3598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rgbClr val="743A34"/>
                </a:solidFill>
                <a:latin typeface="Avenir Next LT Pro Demi" panose="020B0704020202020204" pitchFamily="34" charset="0"/>
              </a:rPr>
              <a:t>My Plug-ins   </a:t>
            </a:r>
            <a:r>
              <a:rPr lang="en-US" sz="1200" dirty="0">
                <a:latin typeface="Avenir Next LT Pro Light" panose="020B0304020202020204" pitchFamily="34" charset="0"/>
              </a:rPr>
              <a:t>Marketplace   Feedback + Requests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CC1716-9AFF-4F23-9D41-47A5AB313649}"/>
              </a:ext>
            </a:extLst>
          </p:cNvPr>
          <p:cNvGrpSpPr/>
          <p:nvPr/>
        </p:nvGrpSpPr>
        <p:grpSpPr>
          <a:xfrm>
            <a:off x="7263224" y="789194"/>
            <a:ext cx="2103120" cy="277982"/>
            <a:chOff x="6920085" y="787363"/>
            <a:chExt cx="2103120" cy="277982"/>
          </a:xfrm>
        </p:grpSpPr>
        <p:pic>
          <p:nvPicPr>
            <p:cNvPr id="8" name="Graphic 7" descr="Filter with solid fill">
              <a:extLst>
                <a:ext uri="{FF2B5EF4-FFF2-40B4-BE49-F238E27FC236}">
                  <a16:creationId xmlns:a16="http://schemas.microsoft.com/office/drawing/2014/main" id="{D9B0C89A-F04C-4753-A1E1-085CE9DAC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6920085" y="791025"/>
              <a:ext cx="274320" cy="274320"/>
            </a:xfrm>
            <a:prstGeom prst="rect">
              <a:avLst/>
            </a:prstGeom>
          </p:spPr>
        </p:pic>
        <p:sp>
          <p:nvSpPr>
            <p:cNvPr id="9" name="Rectangle: Rounded Corners 8">
              <a:hlinkClick r:id="rId4" action="ppaction://hlinksldjump"/>
              <a:extLst>
                <a:ext uri="{FF2B5EF4-FFF2-40B4-BE49-F238E27FC236}">
                  <a16:creationId xmlns:a16="http://schemas.microsoft.com/office/drawing/2014/main" id="{AC284E16-8A91-4C28-BEC4-6FEA5B3A52DF}"/>
                </a:ext>
              </a:extLst>
            </p:cNvPr>
            <p:cNvSpPr/>
            <p:nvPr/>
          </p:nvSpPr>
          <p:spPr>
            <a:xfrm>
              <a:off x="7288386" y="787363"/>
              <a:ext cx="1734819" cy="27304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i="1" dirty="0">
                  <a:solidFill>
                    <a:schemeClr val="bg2">
                      <a:lumMod val="25000"/>
                    </a:schemeClr>
                  </a:solidFill>
                  <a:latin typeface="Avenir Next LT Pro" panose="020B0504020202020204" pitchFamily="34" charset="0"/>
                </a:rPr>
                <a:t>Filter by…</a:t>
              </a: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C1F626B0-3C51-4F36-A67A-3ECF9F421536}"/>
                </a:ext>
              </a:extLst>
            </p:cNvPr>
            <p:cNvSpPr/>
            <p:nvPr/>
          </p:nvSpPr>
          <p:spPr>
            <a:xfrm flipV="1">
              <a:off x="8842865" y="894576"/>
              <a:ext cx="105463" cy="47457"/>
            </a:xfrm>
            <a:prstGeom prst="triangle">
              <a:avLst/>
            </a:prstGeom>
            <a:solidFill>
              <a:srgbClr val="743A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DC81DEE-C97B-4399-8709-BDBDB6788CDC}"/>
              </a:ext>
            </a:extLst>
          </p:cNvPr>
          <p:cNvGrpSpPr/>
          <p:nvPr/>
        </p:nvGrpSpPr>
        <p:grpSpPr>
          <a:xfrm>
            <a:off x="9507735" y="787363"/>
            <a:ext cx="2103121" cy="277982"/>
            <a:chOff x="9507735" y="787363"/>
            <a:chExt cx="2103121" cy="277982"/>
          </a:xfrm>
          <a:effectLst/>
        </p:grpSpPr>
        <p:pic>
          <p:nvPicPr>
            <p:cNvPr id="11" name="Graphic 10" descr="Sort with solid fill">
              <a:extLst>
                <a:ext uri="{FF2B5EF4-FFF2-40B4-BE49-F238E27FC236}">
                  <a16:creationId xmlns:a16="http://schemas.microsoft.com/office/drawing/2014/main" id="{60F048DB-EFC8-44E1-8938-8CCA09238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507735" y="791025"/>
              <a:ext cx="274320" cy="274320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4FA9F79-7905-4D76-A192-51BCA9D80C20}"/>
                </a:ext>
              </a:extLst>
            </p:cNvPr>
            <p:cNvSpPr/>
            <p:nvPr/>
          </p:nvSpPr>
          <p:spPr>
            <a:xfrm>
              <a:off x="9876036" y="787363"/>
              <a:ext cx="1734820" cy="27304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i="1" dirty="0">
                  <a:solidFill>
                    <a:schemeClr val="bg2">
                      <a:lumMod val="25000"/>
                    </a:schemeClr>
                  </a:solidFill>
                  <a:latin typeface="Avenir Next LT Pro" panose="020B0504020202020204" pitchFamily="34" charset="0"/>
                </a:rPr>
                <a:t>Sort by…</a:t>
              </a:r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9177940E-EC54-4856-BCBE-C7A3320C35F5}"/>
                </a:ext>
              </a:extLst>
            </p:cNvPr>
            <p:cNvSpPr/>
            <p:nvPr/>
          </p:nvSpPr>
          <p:spPr>
            <a:xfrm flipV="1">
              <a:off x="11430515" y="894577"/>
              <a:ext cx="105463" cy="47457"/>
            </a:xfrm>
            <a:prstGeom prst="triangle">
              <a:avLst/>
            </a:prstGeom>
            <a:solidFill>
              <a:srgbClr val="743A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F9198F6-8D7C-4695-83FD-A4E6D399F543}"/>
              </a:ext>
            </a:extLst>
          </p:cNvPr>
          <p:cNvSpPr/>
          <p:nvPr/>
        </p:nvSpPr>
        <p:spPr>
          <a:xfrm>
            <a:off x="587312" y="1243127"/>
            <a:ext cx="11017375" cy="36576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"/>
            <a:r>
              <a:rPr lang="en-US" sz="1000" spc="100" dirty="0">
                <a:solidFill>
                  <a:srgbClr val="B35E55"/>
                </a:solidFill>
                <a:latin typeface="Avenir Next LT Pro" panose="020B0504020202020204" pitchFamily="34" charset="0"/>
              </a:rPr>
              <a:t>SEARCH FOR A PLUG-IN…</a:t>
            </a:r>
          </a:p>
        </p:txBody>
      </p:sp>
      <p:pic>
        <p:nvPicPr>
          <p:cNvPr id="19" name="Graphic 18" descr="Magnifying glass with solid fill">
            <a:extLst>
              <a:ext uri="{FF2B5EF4-FFF2-40B4-BE49-F238E27FC236}">
                <a16:creationId xmlns:a16="http://schemas.microsoft.com/office/drawing/2014/main" id="{4CB3C2E5-9F87-42F7-8DE0-31F070F23F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255116" y="1311707"/>
            <a:ext cx="228600" cy="228600"/>
          </a:xfrm>
          <a:prstGeom prst="rect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EFA85DCF-8152-4957-9A20-6A1A3473D144}"/>
              </a:ext>
            </a:extLst>
          </p:cNvPr>
          <p:cNvGrpSpPr/>
          <p:nvPr/>
        </p:nvGrpSpPr>
        <p:grpSpPr>
          <a:xfrm>
            <a:off x="581378" y="1853374"/>
            <a:ext cx="2560334" cy="1792551"/>
            <a:chOff x="518160" y="1853375"/>
            <a:chExt cx="2560334" cy="1792551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51FC8DB-DE7A-455C-890E-1F8FA8D6EE2E}"/>
                </a:ext>
              </a:extLst>
            </p:cNvPr>
            <p:cNvGrpSpPr/>
            <p:nvPr/>
          </p:nvGrpSpPr>
          <p:grpSpPr>
            <a:xfrm>
              <a:off x="518160" y="1853375"/>
              <a:ext cx="2560334" cy="1792551"/>
              <a:chOff x="518160" y="1853375"/>
              <a:chExt cx="2560334" cy="1792551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98C389F-098E-4D2D-A90A-9A94FA49AC09}"/>
                  </a:ext>
                </a:extLst>
              </p:cNvPr>
              <p:cNvSpPr/>
              <p:nvPr/>
            </p:nvSpPr>
            <p:spPr>
              <a:xfrm>
                <a:off x="518160" y="1853375"/>
                <a:ext cx="2560334" cy="1792551"/>
              </a:xfrm>
              <a:prstGeom prst="rect">
                <a:avLst/>
              </a:prstGeom>
              <a:noFill/>
              <a:ln>
                <a:solidFill>
                  <a:srgbClr val="B35E55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1" name="Graphic 20" descr="Closed book with solid fill">
                <a:extLst>
                  <a:ext uri="{FF2B5EF4-FFF2-40B4-BE49-F238E27FC236}">
                    <a16:creationId xmlns:a16="http://schemas.microsoft.com/office/drawing/2014/main" id="{4478ED03-F615-4CAA-8B57-845483788A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12069" y="2009043"/>
                <a:ext cx="457200" cy="457200"/>
              </a:xfrm>
              <a:prstGeom prst="rect">
                <a:avLst/>
              </a:prstGeom>
              <a:effectLst/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3F4EB7-ACA4-4716-A7A5-BC59E048F007}"/>
                  </a:ext>
                </a:extLst>
              </p:cNvPr>
              <p:cNvSpPr txBox="1"/>
              <p:nvPr/>
            </p:nvSpPr>
            <p:spPr>
              <a:xfrm>
                <a:off x="1069269" y="2011191"/>
                <a:ext cx="18805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B35E55"/>
                    </a:solidFill>
                    <a:latin typeface="Avenir Next LT Pro Demi" panose="020B0704020202020204" pitchFamily="34" charset="0"/>
                  </a:rPr>
                  <a:t>dictionary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9F830D0-BB88-49FD-A301-B9AD735C4C18}"/>
                  </a:ext>
                </a:extLst>
              </p:cNvPr>
              <p:cNvSpPr txBox="1"/>
              <p:nvPr/>
            </p:nvSpPr>
            <p:spPr>
              <a:xfrm>
                <a:off x="612069" y="2525566"/>
                <a:ext cx="23377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venir Next LT Pro" panose="020B0504020202020204" pitchFamily="34" charset="0"/>
                  </a:rPr>
                  <a:t>Define words + phrases</a:t>
                </a: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77356C43-5C65-48B0-B40F-5219513C2F6D}"/>
                  </a:ext>
                </a:extLst>
              </p:cNvPr>
              <p:cNvSpPr/>
              <p:nvPr/>
            </p:nvSpPr>
            <p:spPr>
              <a:xfrm>
                <a:off x="703509" y="2859216"/>
                <a:ext cx="731520" cy="2743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B35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rgbClr val="B35E55"/>
                    </a:solidFill>
                    <a:latin typeface="Avenir Next LT Pro" panose="020B0504020202020204" pitchFamily="34" charset="0"/>
                  </a:rPr>
                  <a:t>general</a:t>
                </a: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14C35389-F2AB-4B5F-AAEA-76B0226D915A}"/>
                  </a:ext>
                </a:extLst>
              </p:cNvPr>
              <p:cNvGrpSpPr/>
              <p:nvPr/>
            </p:nvGrpSpPr>
            <p:grpSpPr>
              <a:xfrm>
                <a:off x="1143196" y="2320063"/>
                <a:ext cx="732083" cy="146180"/>
                <a:chOff x="4976907" y="2564176"/>
                <a:chExt cx="1831752" cy="365760"/>
              </a:xfrm>
              <a:solidFill>
                <a:schemeClr val="bg2">
                  <a:lumMod val="75000"/>
                </a:schemeClr>
              </a:solidFill>
            </p:grpSpPr>
            <p:pic>
              <p:nvPicPr>
                <p:cNvPr id="26" name="Graphic 25" descr="Star with solid fill">
                  <a:extLst>
                    <a:ext uri="{FF2B5EF4-FFF2-40B4-BE49-F238E27FC236}">
                      <a16:creationId xmlns:a16="http://schemas.microsoft.com/office/drawing/2014/main" id="{3B1C6525-F5DB-4626-8825-295B0AEE7C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76907" y="2564176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27" name="Graphic 26" descr="Star with solid fill">
                  <a:extLst>
                    <a:ext uri="{FF2B5EF4-FFF2-40B4-BE49-F238E27FC236}">
                      <a16:creationId xmlns:a16="http://schemas.microsoft.com/office/drawing/2014/main" id="{08B58CA6-8E01-49B2-B781-C8698F05E5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2667" y="2564176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28" name="Graphic 27" descr="Star with solid fill">
                  <a:extLst>
                    <a:ext uri="{FF2B5EF4-FFF2-40B4-BE49-F238E27FC236}">
                      <a16:creationId xmlns:a16="http://schemas.microsoft.com/office/drawing/2014/main" id="{03C1FD30-76C6-4F0E-88BA-AF5F3986A2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8427" y="2564176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29" name="Graphic 28" descr="Star with solid fill">
                  <a:extLst>
                    <a:ext uri="{FF2B5EF4-FFF2-40B4-BE49-F238E27FC236}">
                      <a16:creationId xmlns:a16="http://schemas.microsoft.com/office/drawing/2014/main" id="{47C87AF2-3ACC-4EEE-9D4F-82A6D29BDE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74187" y="2564176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30" name="Graphic 29" descr="Star with solid fill">
                  <a:extLst>
                    <a:ext uri="{FF2B5EF4-FFF2-40B4-BE49-F238E27FC236}">
                      <a16:creationId xmlns:a16="http://schemas.microsoft.com/office/drawing/2014/main" id="{DBE1FA03-86A2-4922-A0AE-49082E38B1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39947" y="2564176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32" name="Graphic 31" descr="Star with solid fill">
                  <a:extLst>
                    <a:ext uri="{FF2B5EF4-FFF2-40B4-BE49-F238E27FC236}">
                      <a16:creationId xmlns:a16="http://schemas.microsoft.com/office/drawing/2014/main" id="{E0DA61BE-C4F9-4EF7-A834-A018AC4092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rcRect l="49193"/>
                <a:stretch/>
              </p:blipFill>
              <p:spPr>
                <a:xfrm>
                  <a:off x="6622827" y="2564176"/>
                  <a:ext cx="185832" cy="365760"/>
                </a:xfrm>
                <a:prstGeom prst="rect">
                  <a:avLst/>
                </a:prstGeom>
              </p:spPr>
            </p:pic>
            <p:pic>
              <p:nvPicPr>
                <p:cNvPr id="31" name="Graphic 30" descr="Star outline">
                  <a:extLst>
                    <a:ext uri="{FF2B5EF4-FFF2-40B4-BE49-F238E27FC236}">
                      <a16:creationId xmlns:a16="http://schemas.microsoft.com/office/drawing/2014/main" id="{C5E88198-4BA6-4EE6-9E88-00F783B65E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rcRect l="50001" t="-260" r="-809" b="260"/>
                <a:stretch/>
              </p:blipFill>
              <p:spPr>
                <a:xfrm>
                  <a:off x="6622827" y="2564176"/>
                  <a:ext cx="185832" cy="365760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DEE3C594-6574-4F9E-9120-7E4A33A67BB5}"/>
                  </a:ext>
                </a:extLst>
              </p:cNvPr>
              <p:cNvGrpSpPr/>
              <p:nvPr/>
            </p:nvGrpSpPr>
            <p:grpSpPr>
              <a:xfrm>
                <a:off x="2478649" y="2074619"/>
                <a:ext cx="471170" cy="222250"/>
                <a:chOff x="2450076" y="2913711"/>
                <a:chExt cx="471170" cy="222250"/>
              </a:xfrm>
            </p:grpSpPr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6466451E-758A-4358-876D-3C775984B581}"/>
                    </a:ext>
                  </a:extLst>
                </p:cNvPr>
                <p:cNvSpPr/>
                <p:nvPr/>
              </p:nvSpPr>
              <p:spPr>
                <a:xfrm flipH="1">
                  <a:off x="2450076" y="2913711"/>
                  <a:ext cx="471170" cy="2222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43A3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dirty="0">
                      <a:latin typeface="Avenir Next LT Pro" panose="020B0504020202020204" pitchFamily="34" charset="0"/>
                    </a:rPr>
                    <a:t>On</a:t>
                  </a:r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4083069B-81AD-46FC-B684-1E0AD5149665}"/>
                    </a:ext>
                  </a:extLst>
                </p:cNvPr>
                <p:cNvSpPr/>
                <p:nvPr/>
              </p:nvSpPr>
              <p:spPr>
                <a:xfrm flipH="1">
                  <a:off x="2711442" y="2931175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62F280E-8304-41B9-80C2-99341920F8FE}"/>
                  </a:ext>
                </a:extLst>
              </p:cNvPr>
              <p:cNvSpPr/>
              <p:nvPr/>
            </p:nvSpPr>
            <p:spPr>
              <a:xfrm>
                <a:off x="518160" y="3307372"/>
                <a:ext cx="2560334" cy="338554"/>
              </a:xfrm>
              <a:prstGeom prst="rect">
                <a:avLst/>
              </a:prstGeom>
              <a:solidFill>
                <a:srgbClr val="B35E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74320"/>
                <a:r>
                  <a:rPr lang="en-US" sz="1000" spc="300" dirty="0">
                    <a:latin typeface="Avenir Next LT Pro" panose="020B0504020202020204" pitchFamily="34" charset="0"/>
                  </a:rPr>
                  <a:t>PINNED</a:t>
                </a:r>
              </a:p>
            </p:txBody>
          </p:sp>
          <p:pic>
            <p:nvPicPr>
              <p:cNvPr id="39" name="Graphic 38" descr="Pin with solid fill">
                <a:extLst>
                  <a:ext uri="{FF2B5EF4-FFF2-40B4-BE49-F238E27FC236}">
                    <a16:creationId xmlns:a16="http://schemas.microsoft.com/office/drawing/2014/main" id="{4EE19A1B-B3A1-4D10-90BE-2D43B0815D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612069" y="3385209"/>
                <a:ext cx="182880" cy="182880"/>
              </a:xfrm>
              <a:prstGeom prst="rect">
                <a:avLst/>
              </a:prstGeom>
            </p:spPr>
          </p:pic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68E4A8A-D6AD-4EF2-BBA3-7C15FB3AAFC8}"/>
                </a:ext>
              </a:extLst>
            </p:cNvPr>
            <p:cNvSpPr txBox="1"/>
            <p:nvPr/>
          </p:nvSpPr>
          <p:spPr>
            <a:xfrm>
              <a:off x="2331268" y="3353538"/>
              <a:ext cx="6671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i="1" u="sng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Avenir Next LT Pro Light" panose="020B0304020202020204" pitchFamily="34" charset="0"/>
                </a:rPr>
                <a:t>Uninstall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AD1C3EE-A086-4C12-AE23-466CAD66A361}"/>
              </a:ext>
            </a:extLst>
          </p:cNvPr>
          <p:cNvGrpSpPr/>
          <p:nvPr/>
        </p:nvGrpSpPr>
        <p:grpSpPr>
          <a:xfrm>
            <a:off x="3402370" y="1851670"/>
            <a:ext cx="2560334" cy="1792551"/>
            <a:chOff x="518160" y="1853375"/>
            <a:chExt cx="2560334" cy="1792551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8A27D27-FF38-4746-8548-9FB828413820}"/>
                </a:ext>
              </a:extLst>
            </p:cNvPr>
            <p:cNvGrpSpPr/>
            <p:nvPr/>
          </p:nvGrpSpPr>
          <p:grpSpPr>
            <a:xfrm>
              <a:off x="518160" y="1853375"/>
              <a:ext cx="2560334" cy="1792551"/>
              <a:chOff x="518160" y="1853375"/>
              <a:chExt cx="2560334" cy="1792551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CBDDFBBE-E050-4FC3-928D-5EB1E12360FB}"/>
                  </a:ext>
                </a:extLst>
              </p:cNvPr>
              <p:cNvSpPr/>
              <p:nvPr/>
            </p:nvSpPr>
            <p:spPr>
              <a:xfrm>
                <a:off x="518160" y="1853375"/>
                <a:ext cx="2560334" cy="1792551"/>
              </a:xfrm>
              <a:prstGeom prst="rect">
                <a:avLst/>
              </a:prstGeom>
              <a:noFill/>
              <a:ln>
                <a:solidFill>
                  <a:srgbClr val="B35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7" name="Graphic 86">
                <a:extLst>
                  <a:ext uri="{FF2B5EF4-FFF2-40B4-BE49-F238E27FC236}">
                    <a16:creationId xmlns:a16="http://schemas.microsoft.com/office/drawing/2014/main" id="{11D7E3D0-810A-4D3E-B129-0528E76782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duotone>
                  <a:prstClr val="black"/>
                  <a:srgbClr val="743A34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19443" y="2009043"/>
                <a:ext cx="442452" cy="457200"/>
              </a:xfrm>
              <a:prstGeom prst="rect">
                <a:avLst/>
              </a:prstGeom>
              <a:effectLst/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EDA8179-5C53-49DA-A51A-8F1DDD0300C1}"/>
                  </a:ext>
                </a:extLst>
              </p:cNvPr>
              <p:cNvSpPr txBox="1"/>
              <p:nvPr/>
            </p:nvSpPr>
            <p:spPr>
              <a:xfrm>
                <a:off x="1069269" y="2011191"/>
                <a:ext cx="18805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B35E55"/>
                    </a:solidFill>
                    <a:latin typeface="Avenir Next LT Pro Demi" panose="020B0704020202020204" pitchFamily="34" charset="0"/>
                  </a:rPr>
                  <a:t>translate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6D2F3D2-5974-4805-A212-5F7FE48F4FED}"/>
                  </a:ext>
                </a:extLst>
              </p:cNvPr>
              <p:cNvSpPr txBox="1"/>
              <p:nvPr/>
            </p:nvSpPr>
            <p:spPr>
              <a:xfrm>
                <a:off x="612069" y="2525566"/>
                <a:ext cx="23377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venir Next LT Pro" panose="020B0504020202020204" pitchFamily="34" charset="0"/>
                  </a:rPr>
                  <a:t>Translate your PDF!</a:t>
                </a:r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9A04C5FE-F531-47A5-94C6-3D6F3E14BCE9}"/>
                  </a:ext>
                </a:extLst>
              </p:cNvPr>
              <p:cNvSpPr/>
              <p:nvPr/>
            </p:nvSpPr>
            <p:spPr>
              <a:xfrm>
                <a:off x="703509" y="2859216"/>
                <a:ext cx="731520" cy="2743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B35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rgbClr val="B35E55"/>
                    </a:solidFill>
                    <a:latin typeface="Avenir Next LT Pro" panose="020B0504020202020204" pitchFamily="34" charset="0"/>
                  </a:rPr>
                  <a:t>general</a:t>
                </a: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82406694-DEA2-4D0A-BA8B-386F2032924B}"/>
                  </a:ext>
                </a:extLst>
              </p:cNvPr>
              <p:cNvGrpSpPr/>
              <p:nvPr/>
            </p:nvGrpSpPr>
            <p:grpSpPr>
              <a:xfrm>
                <a:off x="1143196" y="2320063"/>
                <a:ext cx="732083" cy="146180"/>
                <a:chOff x="4976907" y="2564176"/>
                <a:chExt cx="1831752" cy="365760"/>
              </a:xfrm>
              <a:solidFill>
                <a:schemeClr val="bg2">
                  <a:lumMod val="75000"/>
                </a:schemeClr>
              </a:solidFill>
            </p:grpSpPr>
            <p:pic>
              <p:nvPicPr>
                <p:cNvPr id="97" name="Graphic 96" descr="Star with solid fill">
                  <a:extLst>
                    <a:ext uri="{FF2B5EF4-FFF2-40B4-BE49-F238E27FC236}">
                      <a16:creationId xmlns:a16="http://schemas.microsoft.com/office/drawing/2014/main" id="{9C2C279A-09B3-4E93-8701-3FBE2E7E29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76907" y="2564176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98" name="Graphic 97" descr="Star with solid fill">
                  <a:extLst>
                    <a:ext uri="{FF2B5EF4-FFF2-40B4-BE49-F238E27FC236}">
                      <a16:creationId xmlns:a16="http://schemas.microsoft.com/office/drawing/2014/main" id="{06D75F16-71E0-4305-B743-384A2BF487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2667" y="2564176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99" name="Graphic 98" descr="Star with solid fill">
                  <a:extLst>
                    <a:ext uri="{FF2B5EF4-FFF2-40B4-BE49-F238E27FC236}">
                      <a16:creationId xmlns:a16="http://schemas.microsoft.com/office/drawing/2014/main" id="{38F42370-9C87-4C73-A921-EAC94C0458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8427" y="2564176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100" name="Graphic 99" descr="Star with solid fill">
                  <a:extLst>
                    <a:ext uri="{FF2B5EF4-FFF2-40B4-BE49-F238E27FC236}">
                      <a16:creationId xmlns:a16="http://schemas.microsoft.com/office/drawing/2014/main" id="{262C0A7F-E8BC-4B39-8BF6-36AEAC4154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74187" y="2564176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101" name="Graphic 100" descr="Star with solid fill">
                  <a:extLst>
                    <a:ext uri="{FF2B5EF4-FFF2-40B4-BE49-F238E27FC236}">
                      <a16:creationId xmlns:a16="http://schemas.microsoft.com/office/drawing/2014/main" id="{3A30D680-30A3-4DDA-8310-4E65514524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39947" y="2564176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102" name="Graphic 101" descr="Star with solid fill">
                  <a:extLst>
                    <a:ext uri="{FF2B5EF4-FFF2-40B4-BE49-F238E27FC236}">
                      <a16:creationId xmlns:a16="http://schemas.microsoft.com/office/drawing/2014/main" id="{2B8DA8F1-66C2-45D9-A17E-4A2A152227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rcRect l="49193"/>
                <a:stretch/>
              </p:blipFill>
              <p:spPr>
                <a:xfrm>
                  <a:off x="6622827" y="2564176"/>
                  <a:ext cx="185832" cy="365760"/>
                </a:xfrm>
                <a:prstGeom prst="rect">
                  <a:avLst/>
                </a:prstGeom>
              </p:spPr>
            </p:pic>
            <p:pic>
              <p:nvPicPr>
                <p:cNvPr id="103" name="Graphic 102" descr="Star outline">
                  <a:extLst>
                    <a:ext uri="{FF2B5EF4-FFF2-40B4-BE49-F238E27FC236}">
                      <a16:creationId xmlns:a16="http://schemas.microsoft.com/office/drawing/2014/main" id="{5FF35F43-78CF-414E-8F64-6DA7258EFB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rcRect l="50001" t="-260" r="-809" b="260"/>
                <a:stretch/>
              </p:blipFill>
              <p:spPr>
                <a:xfrm>
                  <a:off x="6622827" y="2564176"/>
                  <a:ext cx="185832" cy="365760"/>
                </a:xfrm>
                <a:prstGeom prst="rect">
                  <a:avLst/>
                </a:prstGeom>
              </p:spPr>
            </p:pic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DC9AA43C-9D56-4A53-9E17-CD874BB6F99E}"/>
                  </a:ext>
                </a:extLst>
              </p:cNvPr>
              <p:cNvGrpSpPr/>
              <p:nvPr/>
            </p:nvGrpSpPr>
            <p:grpSpPr>
              <a:xfrm>
                <a:off x="2478649" y="2074619"/>
                <a:ext cx="471170" cy="222250"/>
                <a:chOff x="2450076" y="2913711"/>
                <a:chExt cx="471170" cy="222250"/>
              </a:xfrm>
            </p:grpSpPr>
            <p:sp>
              <p:nvSpPr>
                <p:cNvPr id="95" name="Rectangle: Rounded Corners 94">
                  <a:extLst>
                    <a:ext uri="{FF2B5EF4-FFF2-40B4-BE49-F238E27FC236}">
                      <a16:creationId xmlns:a16="http://schemas.microsoft.com/office/drawing/2014/main" id="{B2A1EFD8-9E34-44B2-9B50-A3AF3AFDF532}"/>
                    </a:ext>
                  </a:extLst>
                </p:cNvPr>
                <p:cNvSpPr/>
                <p:nvPr/>
              </p:nvSpPr>
              <p:spPr>
                <a:xfrm flipH="1">
                  <a:off x="2450076" y="2913711"/>
                  <a:ext cx="471170" cy="2222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43A3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dirty="0">
                      <a:latin typeface="Avenir Next LT Pro" panose="020B0504020202020204" pitchFamily="34" charset="0"/>
                    </a:rPr>
                    <a:t>On</a:t>
                  </a:r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92ED9925-397B-42E0-83DF-302945288642}"/>
                    </a:ext>
                  </a:extLst>
                </p:cNvPr>
                <p:cNvSpPr/>
                <p:nvPr/>
              </p:nvSpPr>
              <p:spPr>
                <a:xfrm flipH="1">
                  <a:off x="2711442" y="2931175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5E851F0F-51A6-497A-94D7-9C3BF89D27E1}"/>
                  </a:ext>
                </a:extLst>
              </p:cNvPr>
              <p:cNvSpPr/>
              <p:nvPr/>
            </p:nvSpPr>
            <p:spPr>
              <a:xfrm>
                <a:off x="518160" y="3307372"/>
                <a:ext cx="2560334" cy="338554"/>
              </a:xfrm>
              <a:prstGeom prst="rect">
                <a:avLst/>
              </a:prstGeom>
              <a:solidFill>
                <a:srgbClr val="B35E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74320"/>
                <a:r>
                  <a:rPr lang="en-US" sz="1000" spc="300" dirty="0">
                    <a:latin typeface="Avenir Next LT Pro" panose="020B0504020202020204" pitchFamily="34" charset="0"/>
                  </a:rPr>
                  <a:t>PINNED</a:t>
                </a:r>
              </a:p>
            </p:txBody>
          </p:sp>
          <p:pic>
            <p:nvPicPr>
              <p:cNvPr id="94" name="Graphic 93" descr="Pin with solid fill">
                <a:extLst>
                  <a:ext uri="{FF2B5EF4-FFF2-40B4-BE49-F238E27FC236}">
                    <a16:creationId xmlns:a16="http://schemas.microsoft.com/office/drawing/2014/main" id="{9C5BF6EF-9DF8-43E1-AB48-C11203560D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612069" y="3385209"/>
                <a:ext cx="182880" cy="182880"/>
              </a:xfrm>
              <a:prstGeom prst="rect">
                <a:avLst/>
              </a:prstGeom>
            </p:spPr>
          </p:pic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0F36177-1E55-477E-8164-F5C371F682E3}"/>
                </a:ext>
              </a:extLst>
            </p:cNvPr>
            <p:cNvSpPr txBox="1"/>
            <p:nvPr/>
          </p:nvSpPr>
          <p:spPr>
            <a:xfrm>
              <a:off x="2331268" y="3353538"/>
              <a:ext cx="6671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i="1" u="sng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Avenir Next LT Pro Light" panose="020B0304020202020204" pitchFamily="34" charset="0"/>
                </a:rPr>
                <a:t>Uninstall</a:t>
              </a:r>
            </a:p>
          </p:txBody>
        </p:sp>
      </p:grpSp>
      <p:pic>
        <p:nvPicPr>
          <p:cNvPr id="1026" name="Picture 2" descr="Acrobat-icon | Brands AA - AO">
            <a:extLst>
              <a:ext uri="{FF2B5EF4-FFF2-40B4-BE49-F238E27FC236}">
                <a16:creationId xmlns:a16="http://schemas.microsoft.com/office/drawing/2014/main" id="{49099169-37D7-4639-B909-B7294651A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" y="272977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75A86353-FA95-4BAF-8A9D-EF219B8B722E}"/>
              </a:ext>
            </a:extLst>
          </p:cNvPr>
          <p:cNvGrpSpPr/>
          <p:nvPr/>
        </p:nvGrpSpPr>
        <p:grpSpPr>
          <a:xfrm>
            <a:off x="6223362" y="1851670"/>
            <a:ext cx="2560334" cy="1792551"/>
            <a:chOff x="6488922" y="1851670"/>
            <a:chExt cx="2560334" cy="1792551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C2EF55A4-3064-4EB3-84D3-AE8F5E8FC458}"/>
                </a:ext>
              </a:extLst>
            </p:cNvPr>
            <p:cNvGrpSpPr/>
            <p:nvPr/>
          </p:nvGrpSpPr>
          <p:grpSpPr>
            <a:xfrm>
              <a:off x="6488922" y="1851670"/>
              <a:ext cx="2560334" cy="1792551"/>
              <a:chOff x="518160" y="1853375"/>
              <a:chExt cx="2560334" cy="1792551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1B9F33C9-B192-4DF7-94F3-4F209F55AC7B}"/>
                  </a:ext>
                </a:extLst>
              </p:cNvPr>
              <p:cNvGrpSpPr/>
              <p:nvPr/>
            </p:nvGrpSpPr>
            <p:grpSpPr>
              <a:xfrm>
                <a:off x="518160" y="1853375"/>
                <a:ext cx="2560334" cy="1792551"/>
                <a:chOff x="518160" y="1853375"/>
                <a:chExt cx="2560334" cy="1792551"/>
              </a:xfrm>
            </p:grpSpPr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79316D9C-4919-465B-8C97-818D36556BDA}"/>
                    </a:ext>
                  </a:extLst>
                </p:cNvPr>
                <p:cNvSpPr/>
                <p:nvPr/>
              </p:nvSpPr>
              <p:spPr>
                <a:xfrm>
                  <a:off x="518160" y="1853375"/>
                  <a:ext cx="2560334" cy="1792551"/>
                </a:xfrm>
                <a:prstGeom prst="rect">
                  <a:avLst/>
                </a:prstGeom>
                <a:noFill/>
                <a:ln>
                  <a:solidFill>
                    <a:srgbClr val="B35E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9" name="Graphic 86">
                  <a:extLst>
                    <a:ext uri="{FF2B5EF4-FFF2-40B4-BE49-F238E27FC236}">
                      <a16:creationId xmlns:a16="http://schemas.microsoft.com/office/drawing/2014/main" id="{85F90F28-EED2-4D9F-A733-DFD3DCD69F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rcRect/>
                <a:stretch/>
              </p:blipFill>
              <p:spPr>
                <a:xfrm>
                  <a:off x="619443" y="2016417"/>
                  <a:ext cx="442452" cy="442452"/>
                </a:xfrm>
                <a:prstGeom prst="rect">
                  <a:avLst/>
                </a:prstGeom>
                <a:effectLst/>
              </p:spPr>
            </p:pic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1715D963-0A46-475E-AE5F-B906F4A09439}"/>
                    </a:ext>
                  </a:extLst>
                </p:cNvPr>
                <p:cNvSpPr txBox="1"/>
                <p:nvPr/>
              </p:nvSpPr>
              <p:spPr>
                <a:xfrm>
                  <a:off x="1069269" y="2011191"/>
                  <a:ext cx="188055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B35E55"/>
                      </a:solidFill>
                      <a:latin typeface="Avenir Next LT Pro Demi" panose="020B0704020202020204" pitchFamily="34" charset="0"/>
                    </a:rPr>
                    <a:t>related</a:t>
                  </a: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5928F43A-61B3-433E-A1C4-2412AF18297B}"/>
                    </a:ext>
                  </a:extLst>
                </p:cNvPr>
                <p:cNvSpPr txBox="1"/>
                <p:nvPr/>
              </p:nvSpPr>
              <p:spPr>
                <a:xfrm>
                  <a:off x="612069" y="2525566"/>
                  <a:ext cx="23377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Avenir Next LT Pro" panose="020B0504020202020204" pitchFamily="34" charset="0"/>
                    </a:rPr>
                    <a:t>Suggest related documents</a:t>
                  </a:r>
                </a:p>
              </p:txBody>
            </p:sp>
            <p:sp>
              <p:nvSpPr>
                <p:cNvPr id="112" name="Rectangle: Rounded Corners 111">
                  <a:extLst>
                    <a:ext uri="{FF2B5EF4-FFF2-40B4-BE49-F238E27FC236}">
                      <a16:creationId xmlns:a16="http://schemas.microsoft.com/office/drawing/2014/main" id="{E29AFF55-B883-4125-B53D-3010F0E0B500}"/>
                    </a:ext>
                  </a:extLst>
                </p:cNvPr>
                <p:cNvSpPr/>
                <p:nvPr/>
              </p:nvSpPr>
              <p:spPr>
                <a:xfrm>
                  <a:off x="703509" y="2859216"/>
                  <a:ext cx="822960" cy="2743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B35E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rgbClr val="B35E55"/>
                      </a:solidFill>
                      <a:latin typeface="Avenir Next LT Pro" panose="020B0504020202020204" pitchFamily="34" charset="0"/>
                    </a:rPr>
                    <a:t>medicine</a:t>
                  </a:r>
                </a:p>
              </p:txBody>
            </p:sp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7E7AA589-644B-45DF-9C5B-88E2EF4F07DF}"/>
                    </a:ext>
                  </a:extLst>
                </p:cNvPr>
                <p:cNvGrpSpPr/>
                <p:nvPr/>
              </p:nvGrpSpPr>
              <p:grpSpPr>
                <a:xfrm>
                  <a:off x="1143196" y="2320063"/>
                  <a:ext cx="732083" cy="146180"/>
                  <a:chOff x="4976907" y="2564176"/>
                  <a:chExt cx="1831752" cy="365760"/>
                </a:xfrm>
                <a:solidFill>
                  <a:schemeClr val="bg2">
                    <a:lumMod val="75000"/>
                  </a:schemeClr>
                </a:solidFill>
              </p:grpSpPr>
              <p:pic>
                <p:nvPicPr>
                  <p:cNvPr id="119" name="Graphic 118" descr="Star with solid fill">
                    <a:extLst>
                      <a:ext uri="{FF2B5EF4-FFF2-40B4-BE49-F238E27FC236}">
                        <a16:creationId xmlns:a16="http://schemas.microsoft.com/office/drawing/2014/main" id="{3FE10DD1-A31D-4602-9DC4-0A56AE9FE6E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76907" y="2564176"/>
                    <a:ext cx="365760" cy="365760"/>
                  </a:xfrm>
                  <a:prstGeom prst="rect">
                    <a:avLst/>
                  </a:prstGeom>
                </p:spPr>
              </p:pic>
              <p:pic>
                <p:nvPicPr>
                  <p:cNvPr id="120" name="Graphic 119" descr="Star with solid fill">
                    <a:extLst>
                      <a:ext uri="{FF2B5EF4-FFF2-40B4-BE49-F238E27FC236}">
                        <a16:creationId xmlns:a16="http://schemas.microsoft.com/office/drawing/2014/main" id="{350B282E-C3A6-4CDF-84EF-8578705C371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42667" y="2564176"/>
                    <a:ext cx="365760" cy="365760"/>
                  </a:xfrm>
                  <a:prstGeom prst="rect">
                    <a:avLst/>
                  </a:prstGeom>
                </p:spPr>
              </p:pic>
              <p:pic>
                <p:nvPicPr>
                  <p:cNvPr id="121" name="Graphic 120" descr="Star with solid fill">
                    <a:extLst>
                      <a:ext uri="{FF2B5EF4-FFF2-40B4-BE49-F238E27FC236}">
                        <a16:creationId xmlns:a16="http://schemas.microsoft.com/office/drawing/2014/main" id="{0FF5EB3A-3BDD-47AE-96E2-9E491CD68A9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8427" y="2564176"/>
                    <a:ext cx="365760" cy="365760"/>
                  </a:xfrm>
                  <a:prstGeom prst="rect">
                    <a:avLst/>
                  </a:prstGeom>
                </p:spPr>
              </p:pic>
              <p:pic>
                <p:nvPicPr>
                  <p:cNvPr id="122" name="Graphic 121" descr="Star with solid fill">
                    <a:extLst>
                      <a:ext uri="{FF2B5EF4-FFF2-40B4-BE49-F238E27FC236}">
                        <a16:creationId xmlns:a16="http://schemas.microsoft.com/office/drawing/2014/main" id="{B87D799A-D7F2-4ABD-8695-D7692C0100E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74187" y="2564176"/>
                    <a:ext cx="365760" cy="365760"/>
                  </a:xfrm>
                  <a:prstGeom prst="rect">
                    <a:avLst/>
                  </a:prstGeom>
                </p:spPr>
              </p:pic>
              <p:pic>
                <p:nvPicPr>
                  <p:cNvPr id="123" name="Graphic 122" descr="Star with solid fill">
                    <a:extLst>
                      <a:ext uri="{FF2B5EF4-FFF2-40B4-BE49-F238E27FC236}">
                        <a16:creationId xmlns:a16="http://schemas.microsoft.com/office/drawing/2014/main" id="{8B166D2A-AF2E-4FCB-A7E7-1570F5C190C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39947" y="2564176"/>
                    <a:ext cx="365760" cy="365760"/>
                  </a:xfrm>
                  <a:prstGeom prst="rect">
                    <a:avLst/>
                  </a:prstGeom>
                </p:spPr>
              </p:pic>
              <p:pic>
                <p:nvPicPr>
                  <p:cNvPr id="124" name="Graphic 123" descr="Star with solid fill">
                    <a:extLst>
                      <a:ext uri="{FF2B5EF4-FFF2-40B4-BE49-F238E27FC236}">
                        <a16:creationId xmlns:a16="http://schemas.microsoft.com/office/drawing/2014/main" id="{ABC59C1F-A62A-4B34-A008-60D8ECFAD8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4"/>
                      </a:ext>
                    </a:extLst>
                  </a:blip>
                  <a:srcRect l="49193"/>
                  <a:stretch/>
                </p:blipFill>
                <p:spPr>
                  <a:xfrm>
                    <a:off x="6622827" y="2564176"/>
                    <a:ext cx="185832" cy="365760"/>
                  </a:xfrm>
                  <a:prstGeom prst="rect">
                    <a:avLst/>
                  </a:prstGeom>
                </p:spPr>
              </p:pic>
              <p:pic>
                <p:nvPicPr>
                  <p:cNvPr id="125" name="Graphic 124" descr="Star outline">
                    <a:extLst>
                      <a:ext uri="{FF2B5EF4-FFF2-40B4-BE49-F238E27FC236}">
                        <a16:creationId xmlns:a16="http://schemas.microsoft.com/office/drawing/2014/main" id="{27094AC5-729D-4092-B871-DED68878B44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6"/>
                      </a:ext>
                    </a:extLst>
                  </a:blip>
                  <a:srcRect l="50001" t="-260" r="-809" b="260"/>
                  <a:stretch/>
                </p:blipFill>
                <p:spPr>
                  <a:xfrm>
                    <a:off x="6622827" y="2564176"/>
                    <a:ext cx="185832" cy="36576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01402C1D-4783-4C20-942C-66346CBEA8F0}"/>
                    </a:ext>
                  </a:extLst>
                </p:cNvPr>
                <p:cNvGrpSpPr/>
                <p:nvPr/>
              </p:nvGrpSpPr>
              <p:grpSpPr>
                <a:xfrm>
                  <a:off x="2478649" y="2074619"/>
                  <a:ext cx="471170" cy="222250"/>
                  <a:chOff x="2450076" y="2913711"/>
                  <a:chExt cx="471170" cy="222250"/>
                </a:xfrm>
              </p:grpSpPr>
              <p:sp>
                <p:nvSpPr>
                  <p:cNvPr id="117" name="Rectangle: Rounded Corners 116">
                    <a:extLst>
                      <a:ext uri="{FF2B5EF4-FFF2-40B4-BE49-F238E27FC236}">
                        <a16:creationId xmlns:a16="http://schemas.microsoft.com/office/drawing/2014/main" id="{0E5219D7-FDA4-4F5C-AD5F-BC757FB290B4}"/>
                      </a:ext>
                    </a:extLst>
                  </p:cNvPr>
                  <p:cNvSpPr/>
                  <p:nvPr/>
                </p:nvSpPr>
                <p:spPr>
                  <a:xfrm flipH="1">
                    <a:off x="2450076" y="2913711"/>
                    <a:ext cx="471170" cy="2222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43A3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dirty="0">
                        <a:latin typeface="Avenir Next LT Pro" panose="020B0504020202020204" pitchFamily="34" charset="0"/>
                      </a:rPr>
                      <a:t>On</a:t>
                    </a:r>
                  </a:p>
                </p:txBody>
              </p:sp>
              <p:sp>
                <p:nvSpPr>
                  <p:cNvPr id="118" name="Oval 117">
                    <a:extLst>
                      <a:ext uri="{FF2B5EF4-FFF2-40B4-BE49-F238E27FC236}">
                        <a16:creationId xmlns:a16="http://schemas.microsoft.com/office/drawing/2014/main" id="{BC04F5C8-BE3D-412F-814F-41DC0DE603D6}"/>
                      </a:ext>
                    </a:extLst>
                  </p:cNvPr>
                  <p:cNvSpPr/>
                  <p:nvPr/>
                </p:nvSpPr>
                <p:spPr>
                  <a:xfrm flipH="1">
                    <a:off x="2711442" y="2931175"/>
                    <a:ext cx="182880" cy="1828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9B0DF862-6944-46D0-B1C4-9CB31A4F961A}"/>
                    </a:ext>
                  </a:extLst>
                </p:cNvPr>
                <p:cNvSpPr/>
                <p:nvPr/>
              </p:nvSpPr>
              <p:spPr>
                <a:xfrm>
                  <a:off x="518160" y="3307372"/>
                  <a:ext cx="2560334" cy="338554"/>
                </a:xfrm>
                <a:prstGeom prst="rect">
                  <a:avLst/>
                </a:prstGeom>
                <a:noFill/>
                <a:ln>
                  <a:solidFill>
                    <a:srgbClr val="B35E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274320"/>
                  <a:r>
                    <a:rPr lang="en-US" sz="1000" spc="300" dirty="0">
                      <a:solidFill>
                        <a:srgbClr val="B35E55"/>
                      </a:solidFill>
                      <a:latin typeface="Avenir Next LT Pro" panose="020B0504020202020204" pitchFamily="34" charset="0"/>
                    </a:rPr>
                    <a:t>NOT PINNED</a:t>
                  </a:r>
                </a:p>
              </p:txBody>
            </p:sp>
            <p:pic>
              <p:nvPicPr>
                <p:cNvPr id="116" name="Graphic 115" descr="Pin outline">
                  <a:extLst>
                    <a:ext uri="{FF2B5EF4-FFF2-40B4-BE49-F238E27FC236}">
                      <a16:creationId xmlns:a16="http://schemas.microsoft.com/office/drawing/2014/main" id="{1E7CD5B7-66A8-4721-8A4A-F973E74DA6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5"/>
                    </a:ext>
                  </a:extLst>
                </a:blip>
                <a:srcRect/>
                <a:stretch/>
              </p:blipFill>
              <p:spPr>
                <a:xfrm>
                  <a:off x="612069" y="3385209"/>
                  <a:ext cx="182880" cy="182880"/>
                </a:xfrm>
                <a:prstGeom prst="rect">
                  <a:avLst/>
                </a:prstGeom>
              </p:spPr>
            </p:pic>
          </p:grp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90ACBDC7-A1DF-4990-8BE4-F4AAAACC28BA}"/>
                  </a:ext>
                </a:extLst>
              </p:cNvPr>
              <p:cNvSpPr txBox="1"/>
              <p:nvPr/>
            </p:nvSpPr>
            <p:spPr>
              <a:xfrm>
                <a:off x="2331268" y="3353538"/>
                <a:ext cx="66717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i="1" u="sng" dirty="0">
                    <a:solidFill>
                      <a:srgbClr val="743A34"/>
                    </a:solidFill>
                    <a:latin typeface="Avenir Next LT Pro Light" panose="020B0304020202020204" pitchFamily="34" charset="0"/>
                  </a:rPr>
                  <a:t>Uninstall</a:t>
                </a:r>
              </a:p>
            </p:txBody>
          </p:sp>
        </p:grp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20DD771C-0DD7-4ED4-BA19-90E612528C49}"/>
                </a:ext>
              </a:extLst>
            </p:cNvPr>
            <p:cNvSpPr/>
            <p:nvPr/>
          </p:nvSpPr>
          <p:spPr>
            <a:xfrm>
              <a:off x="7614546" y="2857511"/>
              <a:ext cx="731520" cy="2743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B35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B35E55"/>
                  </a:solidFill>
                  <a:latin typeface="Avenir Next LT Pro" panose="020B0504020202020204" pitchFamily="34" charset="0"/>
                </a:rPr>
                <a:t>research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ACB1227-879E-4274-B8B5-07B71D5F89DA}"/>
              </a:ext>
            </a:extLst>
          </p:cNvPr>
          <p:cNvGrpSpPr/>
          <p:nvPr/>
        </p:nvGrpSpPr>
        <p:grpSpPr>
          <a:xfrm>
            <a:off x="9044353" y="1851669"/>
            <a:ext cx="2560334" cy="1792551"/>
            <a:chOff x="9044353" y="1851669"/>
            <a:chExt cx="2560334" cy="1792551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805CF2EC-F04C-4478-A3E6-5DD6DDC38F4D}"/>
                </a:ext>
              </a:extLst>
            </p:cNvPr>
            <p:cNvGrpSpPr/>
            <p:nvPr/>
          </p:nvGrpSpPr>
          <p:grpSpPr>
            <a:xfrm>
              <a:off x="9044353" y="1851669"/>
              <a:ext cx="2560334" cy="1792551"/>
              <a:chOff x="6488922" y="1851670"/>
              <a:chExt cx="2560334" cy="1792551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1697A783-0001-40F1-ACC4-B46C142B87FE}"/>
                  </a:ext>
                </a:extLst>
              </p:cNvPr>
              <p:cNvGrpSpPr/>
              <p:nvPr/>
            </p:nvGrpSpPr>
            <p:grpSpPr>
              <a:xfrm>
                <a:off x="6488922" y="1851670"/>
                <a:ext cx="2560334" cy="1792551"/>
                <a:chOff x="518160" y="1853375"/>
                <a:chExt cx="2560334" cy="1792551"/>
              </a:xfrm>
            </p:grpSpPr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4EE001A7-6A81-43D8-80EE-DC18F1E66B4B}"/>
                    </a:ext>
                  </a:extLst>
                </p:cNvPr>
                <p:cNvGrpSpPr/>
                <p:nvPr/>
              </p:nvGrpSpPr>
              <p:grpSpPr>
                <a:xfrm>
                  <a:off x="518160" y="1853375"/>
                  <a:ext cx="2560334" cy="1792551"/>
                  <a:chOff x="518160" y="1853375"/>
                  <a:chExt cx="2560334" cy="1792551"/>
                </a:xfrm>
              </p:grpSpPr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6F6DBC2B-D86D-418A-BB6A-980CAD718D0A}"/>
                      </a:ext>
                    </a:extLst>
                  </p:cNvPr>
                  <p:cNvSpPr/>
                  <p:nvPr/>
                </p:nvSpPr>
                <p:spPr>
                  <a:xfrm>
                    <a:off x="518160" y="1853375"/>
                    <a:ext cx="2560334" cy="1792551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>
                    <a:solidFill>
                      <a:srgbClr val="B35E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34" name="Graphic 86">
                    <a:extLst>
                      <a:ext uri="{FF2B5EF4-FFF2-40B4-BE49-F238E27FC236}">
                        <a16:creationId xmlns:a16="http://schemas.microsoft.com/office/drawing/2014/main" id="{4BCE0241-B981-4AA7-9E24-8BAF58B1109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7"/>
                      </a:ext>
                    </a:extLst>
                  </a:blip>
                  <a:srcRect/>
                  <a:stretch/>
                </p:blipFill>
                <p:spPr>
                  <a:xfrm>
                    <a:off x="619443" y="2016417"/>
                    <a:ext cx="442452" cy="442452"/>
                  </a:xfrm>
                  <a:prstGeom prst="rect">
                    <a:avLst/>
                  </a:prstGeom>
                  <a:effectLst/>
                </p:spPr>
              </p:pic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A6BF8C50-C3FF-49D4-9678-B64BAEAC2C7F}"/>
                      </a:ext>
                    </a:extLst>
                  </p:cNvPr>
                  <p:cNvSpPr txBox="1"/>
                  <p:nvPr/>
                </p:nvSpPr>
                <p:spPr>
                  <a:xfrm>
                    <a:off x="1069269" y="2011191"/>
                    <a:ext cx="188055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B35E55"/>
                        </a:solidFill>
                        <a:latin typeface="Avenir Next LT Pro Demi" panose="020B0704020202020204" pitchFamily="34" charset="0"/>
                      </a:rPr>
                      <a:t>conversions</a:t>
                    </a:r>
                  </a:p>
                </p:txBody>
              </p:sp>
              <p:sp>
                <p:nvSpPr>
                  <p:cNvPr id="136" name="TextBox 135">
                    <a:extLst>
                      <a:ext uri="{FF2B5EF4-FFF2-40B4-BE49-F238E27FC236}">
                        <a16:creationId xmlns:a16="http://schemas.microsoft.com/office/drawing/2014/main" id="{D7B4351E-5F34-4BEE-9283-2EDA6B4BE126}"/>
                      </a:ext>
                    </a:extLst>
                  </p:cNvPr>
                  <p:cNvSpPr txBox="1"/>
                  <p:nvPr/>
                </p:nvSpPr>
                <p:spPr>
                  <a:xfrm>
                    <a:off x="612069" y="2525566"/>
                    <a:ext cx="233775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Avenir Next LT Pro" panose="020B0504020202020204" pitchFamily="34" charset="0"/>
                      </a:rPr>
                      <a:t>Convert between units</a:t>
                    </a:r>
                  </a:p>
                </p:txBody>
              </p:sp>
              <p:sp>
                <p:nvSpPr>
                  <p:cNvPr id="137" name="Rectangle: Rounded Corners 136">
                    <a:extLst>
                      <a:ext uri="{FF2B5EF4-FFF2-40B4-BE49-F238E27FC236}">
                        <a16:creationId xmlns:a16="http://schemas.microsoft.com/office/drawing/2014/main" id="{8951B414-D19B-4A85-8A98-4DEAE5EDA848}"/>
                      </a:ext>
                    </a:extLst>
                  </p:cNvPr>
                  <p:cNvSpPr/>
                  <p:nvPr/>
                </p:nvSpPr>
                <p:spPr>
                  <a:xfrm>
                    <a:off x="703509" y="2859216"/>
                    <a:ext cx="731520" cy="274320"/>
                  </a:xfrm>
                  <a:prstGeom prst="round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>
                    <a:solidFill>
                      <a:srgbClr val="B35E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rgbClr val="B35E55"/>
                        </a:solidFill>
                        <a:latin typeface="Avenir Next LT Pro" panose="020B0504020202020204" pitchFamily="34" charset="0"/>
                      </a:rPr>
                      <a:t>finance</a:t>
                    </a:r>
                  </a:p>
                </p:txBody>
              </p:sp>
              <p:grpSp>
                <p:nvGrpSpPr>
                  <p:cNvPr id="138" name="Group 137">
                    <a:extLst>
                      <a:ext uri="{FF2B5EF4-FFF2-40B4-BE49-F238E27FC236}">
                        <a16:creationId xmlns:a16="http://schemas.microsoft.com/office/drawing/2014/main" id="{1A7E6459-92DE-469D-979F-7F1A29BA3AC9}"/>
                      </a:ext>
                    </a:extLst>
                  </p:cNvPr>
                  <p:cNvGrpSpPr/>
                  <p:nvPr/>
                </p:nvGrpSpPr>
                <p:grpSpPr>
                  <a:xfrm>
                    <a:off x="1143196" y="2320063"/>
                    <a:ext cx="732083" cy="146180"/>
                    <a:chOff x="4976907" y="2564176"/>
                    <a:chExt cx="1831752" cy="365760"/>
                  </a:xfrm>
                  <a:solidFill>
                    <a:schemeClr val="bg2">
                      <a:lumMod val="75000"/>
                    </a:schemeClr>
                  </a:solidFill>
                </p:grpSpPr>
                <p:pic>
                  <p:nvPicPr>
                    <p:cNvPr id="144" name="Graphic 143" descr="Star with solid fill">
                      <a:extLst>
                        <a:ext uri="{FF2B5EF4-FFF2-40B4-BE49-F238E27FC236}">
                          <a16:creationId xmlns:a16="http://schemas.microsoft.com/office/drawing/2014/main" id="{B91B8FAC-E3AF-4D4A-B3C4-252743BE7F9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2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976907" y="2564176"/>
                      <a:ext cx="365760" cy="36576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5" name="Graphic 144" descr="Star with solid fill">
                      <a:extLst>
                        <a:ext uri="{FF2B5EF4-FFF2-40B4-BE49-F238E27FC236}">
                          <a16:creationId xmlns:a16="http://schemas.microsoft.com/office/drawing/2014/main" id="{6D068083-D809-4A9A-8FD6-47944F93897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2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42667" y="2564176"/>
                      <a:ext cx="365760" cy="36576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6" name="Graphic 145" descr="Star with solid fill">
                      <a:extLst>
                        <a:ext uri="{FF2B5EF4-FFF2-40B4-BE49-F238E27FC236}">
                          <a16:creationId xmlns:a16="http://schemas.microsoft.com/office/drawing/2014/main" id="{5D0AE494-461C-4E57-ACD3-82DF7B18F71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2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708427" y="2564176"/>
                      <a:ext cx="365760" cy="36576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7" name="Graphic 146" descr="Star with solid fill">
                      <a:extLst>
                        <a:ext uri="{FF2B5EF4-FFF2-40B4-BE49-F238E27FC236}">
                          <a16:creationId xmlns:a16="http://schemas.microsoft.com/office/drawing/2014/main" id="{7FC9AAEC-85BE-4FFE-AF41-16A3F6F6A0B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2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074187" y="2564176"/>
                      <a:ext cx="365760" cy="36576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8" name="Graphic 147" descr="Star with solid fill">
                      <a:extLst>
                        <a:ext uri="{FF2B5EF4-FFF2-40B4-BE49-F238E27FC236}">
                          <a16:creationId xmlns:a16="http://schemas.microsoft.com/office/drawing/2014/main" id="{C7FCDC78-1A36-4539-A361-556B0130B25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2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439947" y="2564176"/>
                      <a:ext cx="365760" cy="36576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9" name="Graphic 148" descr="Star with solid fill">
                      <a:extLst>
                        <a:ext uri="{FF2B5EF4-FFF2-40B4-BE49-F238E27FC236}">
                          <a16:creationId xmlns:a16="http://schemas.microsoft.com/office/drawing/2014/main" id="{9F927EED-6D2C-4581-8B4B-F23ED29F6C1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29"/>
                        </a:ext>
                      </a:extLst>
                    </a:blip>
                    <a:srcRect l="49193"/>
                    <a:stretch/>
                  </p:blipFill>
                  <p:spPr>
                    <a:xfrm>
                      <a:off x="6622827" y="2564176"/>
                      <a:ext cx="185832" cy="36576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0" name="Graphic 149" descr="Star outline">
                      <a:extLst>
                        <a:ext uri="{FF2B5EF4-FFF2-40B4-BE49-F238E27FC236}">
                          <a16:creationId xmlns:a16="http://schemas.microsoft.com/office/drawing/2014/main" id="{0F607998-AF37-43FA-8271-396C1B0A78A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1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6"/>
                        </a:ext>
                      </a:extLst>
                    </a:blip>
                    <a:srcRect l="50001" t="-260" r="-809" b="260"/>
                    <a:stretch/>
                  </p:blipFill>
                  <p:spPr>
                    <a:xfrm>
                      <a:off x="6622827" y="2564176"/>
                      <a:ext cx="185832" cy="36576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39" name="Group 138">
                    <a:extLst>
                      <a:ext uri="{FF2B5EF4-FFF2-40B4-BE49-F238E27FC236}">
                        <a16:creationId xmlns:a16="http://schemas.microsoft.com/office/drawing/2014/main" id="{CD50BE8F-1E3F-4C2D-B07F-26FC47A33924}"/>
                      </a:ext>
                    </a:extLst>
                  </p:cNvPr>
                  <p:cNvGrpSpPr/>
                  <p:nvPr/>
                </p:nvGrpSpPr>
                <p:grpSpPr>
                  <a:xfrm>
                    <a:off x="2478649" y="2074619"/>
                    <a:ext cx="471170" cy="222250"/>
                    <a:chOff x="2450076" y="2913711"/>
                    <a:chExt cx="471170" cy="222250"/>
                  </a:xfrm>
                </p:grpSpPr>
                <p:sp>
                  <p:nvSpPr>
                    <p:cNvPr id="142" name="Rectangle: Rounded Corners 141">
                      <a:extLst>
                        <a:ext uri="{FF2B5EF4-FFF2-40B4-BE49-F238E27FC236}">
                          <a16:creationId xmlns:a16="http://schemas.microsoft.com/office/drawing/2014/main" id="{8B69C4DD-C9EC-4774-9C21-AB597A44E4B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450076" y="2913711"/>
                      <a:ext cx="471170" cy="22225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r>
                        <a:rPr lang="en-US" sz="600" dirty="0">
                          <a:latin typeface="Avenir Next LT Pro" panose="020B0504020202020204" pitchFamily="34" charset="0"/>
                        </a:rPr>
                        <a:t>Off</a:t>
                      </a:r>
                    </a:p>
                  </p:txBody>
                </p:sp>
                <p:sp>
                  <p:nvSpPr>
                    <p:cNvPr id="143" name="Oval 142">
                      <a:extLst>
                        <a:ext uri="{FF2B5EF4-FFF2-40B4-BE49-F238E27FC236}">
                          <a16:creationId xmlns:a16="http://schemas.microsoft.com/office/drawing/2014/main" id="{1CA9D191-14A1-406D-BD48-8220855877A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476412" y="2931175"/>
                      <a:ext cx="182880" cy="182880"/>
                    </a:xfrm>
                    <a:prstGeom prst="ellipse">
                      <a:avLst/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9808E37E-9817-470F-A3CE-58870CFA24CB}"/>
                      </a:ext>
                    </a:extLst>
                  </p:cNvPr>
                  <p:cNvSpPr/>
                  <p:nvPr/>
                </p:nvSpPr>
                <p:spPr>
                  <a:xfrm>
                    <a:off x="518160" y="3307372"/>
                    <a:ext cx="2560334" cy="338554"/>
                  </a:xfrm>
                  <a:prstGeom prst="rect">
                    <a:avLst/>
                  </a:prstGeom>
                  <a:noFill/>
                  <a:ln>
                    <a:solidFill>
                      <a:srgbClr val="B35E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274320"/>
                    <a:r>
                      <a:rPr lang="en-US" sz="1000" spc="300" dirty="0">
                        <a:solidFill>
                          <a:srgbClr val="B35E55"/>
                        </a:solidFill>
                        <a:latin typeface="Avenir Next LT Pro" panose="020B0504020202020204" pitchFamily="34" charset="0"/>
                      </a:rPr>
                      <a:t>NOT PINNED</a:t>
                    </a:r>
                  </a:p>
                </p:txBody>
              </p:sp>
              <p:pic>
                <p:nvPicPr>
                  <p:cNvPr id="141" name="Graphic 140" descr="Pin outline">
                    <a:extLst>
                      <a:ext uri="{FF2B5EF4-FFF2-40B4-BE49-F238E27FC236}">
                        <a16:creationId xmlns:a16="http://schemas.microsoft.com/office/drawing/2014/main" id="{7C4E7F03-DA86-49B3-AF9F-BDF3AFD5E7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5"/>
                      </a:ext>
                    </a:extLst>
                  </a:blip>
                  <a:srcRect/>
                  <a:stretch/>
                </p:blipFill>
                <p:spPr>
                  <a:xfrm>
                    <a:off x="612069" y="3385209"/>
                    <a:ext cx="182880" cy="18288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8ADB3517-860C-4557-8B95-9C65507B2FE6}"/>
                    </a:ext>
                  </a:extLst>
                </p:cNvPr>
                <p:cNvSpPr txBox="1"/>
                <p:nvPr/>
              </p:nvSpPr>
              <p:spPr>
                <a:xfrm>
                  <a:off x="2331268" y="3353538"/>
                  <a:ext cx="66717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000" i="1" u="sng" dirty="0">
                      <a:solidFill>
                        <a:srgbClr val="743A34"/>
                      </a:solidFill>
                      <a:latin typeface="Avenir Next LT Pro Light" panose="020B0304020202020204" pitchFamily="34" charset="0"/>
                    </a:rPr>
                    <a:t>Uninstall</a:t>
                  </a:r>
                </a:p>
              </p:txBody>
            </p:sp>
          </p:grpSp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4511EEE6-0F07-41DF-A87F-23B1E52084B2}"/>
                  </a:ext>
                </a:extLst>
              </p:cNvPr>
              <p:cNvSpPr/>
              <p:nvPr/>
            </p:nvSpPr>
            <p:spPr>
              <a:xfrm>
                <a:off x="7533266" y="2857511"/>
                <a:ext cx="914400" cy="27432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B35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rgbClr val="B35E55"/>
                    </a:solidFill>
                    <a:latin typeface="Avenir Next LT Pro" panose="020B0504020202020204" pitchFamily="34" charset="0"/>
                  </a:rPr>
                  <a:t>commerce</a:t>
                </a:r>
              </a:p>
            </p:txBody>
          </p:sp>
        </p:grp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840A5344-509E-449A-B1E1-F0BCFF6CB7A6}"/>
                </a:ext>
              </a:extLst>
            </p:cNvPr>
            <p:cNvSpPr/>
            <p:nvPr/>
          </p:nvSpPr>
          <p:spPr>
            <a:xfrm>
              <a:off x="11126594" y="2857144"/>
              <a:ext cx="274320" cy="27432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B35E55"/>
                  </a:solidFill>
                  <a:latin typeface="Avenir Next LT Pro" panose="020B0504020202020204" pitchFamily="34" charset="0"/>
                </a:rPr>
                <a:t>…</a:t>
              </a:r>
            </a:p>
          </p:txBody>
        </p:sp>
      </p:grp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4011A266-4447-4871-BA84-F975E4DF038F}"/>
              </a:ext>
            </a:extLst>
          </p:cNvPr>
          <p:cNvSpPr/>
          <p:nvPr/>
        </p:nvSpPr>
        <p:spPr>
          <a:xfrm rot="10800000">
            <a:off x="7631519" y="1023440"/>
            <a:ext cx="1734819" cy="2405559"/>
          </a:xfrm>
          <a:prstGeom prst="round2SameRect">
            <a:avLst>
              <a:gd name="adj1" fmla="val 5438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6A4BEE-757A-4D48-A7EA-20F6515C5622}"/>
              </a:ext>
            </a:extLst>
          </p:cNvPr>
          <p:cNvSpPr txBox="1"/>
          <p:nvPr/>
        </p:nvSpPr>
        <p:spPr>
          <a:xfrm>
            <a:off x="7714746" y="1079700"/>
            <a:ext cx="1123384" cy="2262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900" dirty="0">
                <a:latin typeface="Avenir Next LT Pro Demi" panose="020B0704020202020204" pitchFamily="34" charset="0"/>
              </a:rPr>
              <a:t>Select All</a:t>
            </a:r>
          </a:p>
          <a:p>
            <a:pPr>
              <a:spcBef>
                <a:spcPts val="600"/>
              </a:spcBef>
            </a:pPr>
            <a:r>
              <a:rPr lang="en-US" sz="900" i="1" dirty="0">
                <a:solidFill>
                  <a:srgbClr val="743A34"/>
                </a:solidFill>
                <a:latin typeface="Avenir Next LT Pro" panose="020B0504020202020204" pitchFamily="34" charset="0"/>
              </a:rPr>
              <a:t>Pinned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900" dirty="0">
                <a:latin typeface="Avenir Next LT Pro Demi" panose="020B0704020202020204" pitchFamily="34" charset="0"/>
              </a:rPr>
              <a:t>Pinned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900" dirty="0">
                <a:latin typeface="Avenir Next LT Pro Demi" panose="020B0704020202020204" pitchFamily="34" charset="0"/>
              </a:rPr>
              <a:t>Not Pinned</a:t>
            </a:r>
          </a:p>
          <a:p>
            <a:pPr>
              <a:spcBef>
                <a:spcPts val="600"/>
              </a:spcBef>
            </a:pPr>
            <a:r>
              <a:rPr lang="en-US" sz="900" i="1" dirty="0">
                <a:solidFill>
                  <a:srgbClr val="743A34"/>
                </a:solidFill>
                <a:latin typeface="Avenir Next LT Pro" panose="020B0504020202020204" pitchFamily="34" charset="0"/>
              </a:rPr>
              <a:t>Status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900" dirty="0">
                <a:latin typeface="Avenir Next LT Pro Demi" panose="020B0704020202020204" pitchFamily="34" charset="0"/>
              </a:rPr>
              <a:t>On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900" dirty="0">
                <a:latin typeface="Avenir Next LT Pro Demi" panose="020B0704020202020204" pitchFamily="34" charset="0"/>
              </a:rPr>
              <a:t>Off</a:t>
            </a:r>
          </a:p>
          <a:p>
            <a:pPr>
              <a:spcBef>
                <a:spcPts val="600"/>
              </a:spcBef>
            </a:pPr>
            <a:r>
              <a:rPr lang="en-US" sz="900" i="1" dirty="0">
                <a:solidFill>
                  <a:srgbClr val="743A34"/>
                </a:solidFill>
                <a:latin typeface="Avenir Next LT Pro" panose="020B0504020202020204" pitchFamily="34" charset="0"/>
              </a:rPr>
              <a:t>Tags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900" dirty="0">
                <a:latin typeface="Avenir Next LT Pro Demi" panose="020B0704020202020204" pitchFamily="34" charset="0"/>
              </a:rPr>
              <a:t>General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900" dirty="0">
                <a:latin typeface="Avenir Next LT Pro Demi" panose="020B0704020202020204" pitchFamily="34" charset="0"/>
              </a:rPr>
              <a:t>Domains</a:t>
            </a:r>
          </a:p>
          <a:p>
            <a:pPr marL="171450" indent="173736">
              <a:buFont typeface="Wingdings" panose="05000000000000000000" pitchFamily="2" charset="2"/>
              <a:buChar char="q"/>
            </a:pPr>
            <a:r>
              <a:rPr lang="en-US" sz="900" dirty="0">
                <a:latin typeface="Avenir Next LT Pro" panose="020B0504020202020204" pitchFamily="34" charset="0"/>
              </a:rPr>
              <a:t>Commerce</a:t>
            </a:r>
          </a:p>
          <a:p>
            <a:pPr marL="171450" indent="173736">
              <a:buFont typeface="Wingdings" panose="05000000000000000000" pitchFamily="2" charset="2"/>
              <a:buChar char="q"/>
            </a:pPr>
            <a:r>
              <a:rPr lang="en-US" sz="900" dirty="0">
                <a:latin typeface="Avenir Next LT Pro" panose="020B0504020202020204" pitchFamily="34" charset="0"/>
              </a:rPr>
              <a:t>Finance</a:t>
            </a:r>
          </a:p>
          <a:p>
            <a:pPr marL="171450" indent="173736">
              <a:buFont typeface="Wingdings" panose="05000000000000000000" pitchFamily="2" charset="2"/>
              <a:buChar char="q"/>
            </a:pPr>
            <a:r>
              <a:rPr lang="en-US" sz="900" dirty="0">
                <a:latin typeface="Avenir Next LT Pro" panose="020B0504020202020204" pitchFamily="34" charset="0"/>
              </a:rPr>
              <a:t>Medicine</a:t>
            </a:r>
          </a:p>
          <a:p>
            <a:pPr marL="171450" indent="173736">
              <a:buFont typeface="Wingdings" panose="05000000000000000000" pitchFamily="2" charset="2"/>
              <a:buChar char="q"/>
            </a:pPr>
            <a:r>
              <a:rPr lang="en-US" sz="900" dirty="0">
                <a:latin typeface="Avenir Next LT Pro" panose="020B0504020202020204" pitchFamily="34" charset="0"/>
              </a:rPr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284761666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545C29-4692-418A-B1D7-D30FECD05A29}"/>
              </a:ext>
            </a:extLst>
          </p:cNvPr>
          <p:cNvSpPr txBox="1"/>
          <p:nvPr/>
        </p:nvSpPr>
        <p:spPr>
          <a:xfrm>
            <a:off x="934404" y="290145"/>
            <a:ext cx="2720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pc="300" dirty="0">
                <a:latin typeface="Avenir Next LT Pro Demi" panose="020B0704020202020204" pitchFamily="34" charset="0"/>
              </a:rPr>
              <a:t>ACROBAT PLUG-INS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11BD41-1964-4A3C-B8E6-1498C0676D36}"/>
              </a:ext>
            </a:extLst>
          </p:cNvPr>
          <p:cNvSpPr/>
          <p:nvPr/>
        </p:nvSpPr>
        <p:spPr>
          <a:xfrm>
            <a:off x="518160" y="716574"/>
            <a:ext cx="11155680" cy="413238"/>
          </a:xfrm>
          <a:prstGeom prst="rect">
            <a:avLst/>
          </a:prstGeom>
          <a:solidFill>
            <a:srgbClr val="B3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1400" spc="200" dirty="0">
                <a:latin typeface="Avenir Next LT Pro" panose="020B0504020202020204" pitchFamily="34" charset="0"/>
              </a:rPr>
              <a:t>MY PLUG-INS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6DD080-A0AB-48C8-B84F-1F9E793221B0}"/>
              </a:ext>
            </a:extLst>
          </p:cNvPr>
          <p:cNvSpPr txBox="1"/>
          <p:nvPr/>
        </p:nvSpPr>
        <p:spPr>
          <a:xfrm>
            <a:off x="8063087" y="325671"/>
            <a:ext cx="3598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rgbClr val="743A34"/>
                </a:solidFill>
                <a:latin typeface="Avenir Next LT Pro Demi" panose="020B0704020202020204" pitchFamily="34" charset="0"/>
              </a:rPr>
              <a:t>My Plug-ins   </a:t>
            </a:r>
            <a:r>
              <a:rPr lang="en-US" sz="1200" dirty="0">
                <a:latin typeface="Avenir Next LT Pro Light" panose="020B0304020202020204" pitchFamily="34" charset="0"/>
              </a:rPr>
              <a:t>Marketplace   Feedback + Requests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CC1716-9AFF-4F23-9D41-47A5AB313649}"/>
              </a:ext>
            </a:extLst>
          </p:cNvPr>
          <p:cNvGrpSpPr/>
          <p:nvPr/>
        </p:nvGrpSpPr>
        <p:grpSpPr>
          <a:xfrm>
            <a:off x="7263224" y="789194"/>
            <a:ext cx="2103120" cy="277982"/>
            <a:chOff x="6920085" y="787363"/>
            <a:chExt cx="2103120" cy="277982"/>
          </a:xfrm>
        </p:grpSpPr>
        <p:pic>
          <p:nvPicPr>
            <p:cNvPr id="8" name="Graphic 7" descr="Filter with solid fill">
              <a:extLst>
                <a:ext uri="{FF2B5EF4-FFF2-40B4-BE49-F238E27FC236}">
                  <a16:creationId xmlns:a16="http://schemas.microsoft.com/office/drawing/2014/main" id="{D9B0C89A-F04C-4753-A1E1-085CE9DAC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6920085" y="791025"/>
              <a:ext cx="274320" cy="274320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C284E16-8A91-4C28-BEC4-6FEA5B3A52DF}"/>
                </a:ext>
              </a:extLst>
            </p:cNvPr>
            <p:cNvSpPr/>
            <p:nvPr/>
          </p:nvSpPr>
          <p:spPr>
            <a:xfrm>
              <a:off x="7288386" y="787363"/>
              <a:ext cx="1734819" cy="27304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i="1" dirty="0">
                  <a:solidFill>
                    <a:schemeClr val="bg2">
                      <a:lumMod val="25000"/>
                    </a:schemeClr>
                  </a:solidFill>
                  <a:latin typeface="Avenir Next LT Pro" panose="020B0504020202020204" pitchFamily="34" charset="0"/>
                </a:rPr>
                <a:t>Filter by…</a:t>
              </a: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C1F626B0-3C51-4F36-A67A-3ECF9F421536}"/>
                </a:ext>
              </a:extLst>
            </p:cNvPr>
            <p:cNvSpPr/>
            <p:nvPr/>
          </p:nvSpPr>
          <p:spPr>
            <a:xfrm flipV="1">
              <a:off x="8842865" y="894576"/>
              <a:ext cx="105463" cy="47457"/>
            </a:xfrm>
            <a:prstGeom prst="triangle">
              <a:avLst/>
            </a:prstGeom>
            <a:solidFill>
              <a:srgbClr val="743A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DC81DEE-C97B-4399-8709-BDBDB6788CDC}"/>
              </a:ext>
            </a:extLst>
          </p:cNvPr>
          <p:cNvGrpSpPr/>
          <p:nvPr/>
        </p:nvGrpSpPr>
        <p:grpSpPr>
          <a:xfrm>
            <a:off x="9507735" y="787363"/>
            <a:ext cx="2103121" cy="277982"/>
            <a:chOff x="9507735" y="787363"/>
            <a:chExt cx="2103121" cy="277982"/>
          </a:xfrm>
          <a:effectLst/>
        </p:grpSpPr>
        <p:pic>
          <p:nvPicPr>
            <p:cNvPr id="11" name="Graphic 10" descr="Sort with solid fill">
              <a:extLst>
                <a:ext uri="{FF2B5EF4-FFF2-40B4-BE49-F238E27FC236}">
                  <a16:creationId xmlns:a16="http://schemas.microsoft.com/office/drawing/2014/main" id="{60F048DB-EFC8-44E1-8938-8CCA09238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9507735" y="791025"/>
              <a:ext cx="274320" cy="274320"/>
            </a:xfrm>
            <a:prstGeom prst="rect">
              <a:avLst/>
            </a:prstGeom>
          </p:spPr>
        </p:pic>
        <p:sp>
          <p:nvSpPr>
            <p:cNvPr id="12" name="Rectangle: Rounded Corners 11">
              <a:hlinkClick r:id="rId6" action="ppaction://hlinksldjump"/>
              <a:extLst>
                <a:ext uri="{FF2B5EF4-FFF2-40B4-BE49-F238E27FC236}">
                  <a16:creationId xmlns:a16="http://schemas.microsoft.com/office/drawing/2014/main" id="{44FA9F79-7905-4D76-A192-51BCA9D80C20}"/>
                </a:ext>
              </a:extLst>
            </p:cNvPr>
            <p:cNvSpPr/>
            <p:nvPr/>
          </p:nvSpPr>
          <p:spPr>
            <a:xfrm>
              <a:off x="9876036" y="787363"/>
              <a:ext cx="1734820" cy="27304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i="1" dirty="0">
                  <a:solidFill>
                    <a:schemeClr val="bg2">
                      <a:lumMod val="25000"/>
                    </a:schemeClr>
                  </a:solidFill>
                  <a:latin typeface="Avenir Next LT Pro" panose="020B0504020202020204" pitchFamily="34" charset="0"/>
                </a:rPr>
                <a:t>Sort by…</a:t>
              </a:r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9177940E-EC54-4856-BCBE-C7A3320C35F5}"/>
                </a:ext>
              </a:extLst>
            </p:cNvPr>
            <p:cNvSpPr/>
            <p:nvPr/>
          </p:nvSpPr>
          <p:spPr>
            <a:xfrm flipV="1">
              <a:off x="11430515" y="894577"/>
              <a:ext cx="105463" cy="47457"/>
            </a:xfrm>
            <a:prstGeom prst="triangle">
              <a:avLst/>
            </a:prstGeom>
            <a:solidFill>
              <a:srgbClr val="743A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F9198F6-8D7C-4695-83FD-A4E6D399F543}"/>
              </a:ext>
            </a:extLst>
          </p:cNvPr>
          <p:cNvSpPr/>
          <p:nvPr/>
        </p:nvSpPr>
        <p:spPr>
          <a:xfrm>
            <a:off x="587312" y="1243127"/>
            <a:ext cx="11017375" cy="36576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"/>
            <a:r>
              <a:rPr lang="en-US" sz="1000" spc="100" dirty="0">
                <a:solidFill>
                  <a:srgbClr val="B35E55"/>
                </a:solidFill>
                <a:latin typeface="Avenir Next LT Pro" panose="020B0504020202020204" pitchFamily="34" charset="0"/>
              </a:rPr>
              <a:t>SEARCH FOR A PLUG-IN…</a:t>
            </a:r>
          </a:p>
        </p:txBody>
      </p:sp>
      <p:pic>
        <p:nvPicPr>
          <p:cNvPr id="19" name="Graphic 18" descr="Magnifying glass with solid fill">
            <a:extLst>
              <a:ext uri="{FF2B5EF4-FFF2-40B4-BE49-F238E27FC236}">
                <a16:creationId xmlns:a16="http://schemas.microsoft.com/office/drawing/2014/main" id="{4CB3C2E5-9F87-42F7-8DE0-31F070F23F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255116" y="1311707"/>
            <a:ext cx="228600" cy="228600"/>
          </a:xfrm>
          <a:prstGeom prst="rect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EFA85DCF-8152-4957-9A20-6A1A3473D144}"/>
              </a:ext>
            </a:extLst>
          </p:cNvPr>
          <p:cNvGrpSpPr/>
          <p:nvPr/>
        </p:nvGrpSpPr>
        <p:grpSpPr>
          <a:xfrm>
            <a:off x="581378" y="1853374"/>
            <a:ext cx="2560334" cy="1792551"/>
            <a:chOff x="518160" y="1853375"/>
            <a:chExt cx="2560334" cy="1792551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51FC8DB-DE7A-455C-890E-1F8FA8D6EE2E}"/>
                </a:ext>
              </a:extLst>
            </p:cNvPr>
            <p:cNvGrpSpPr/>
            <p:nvPr/>
          </p:nvGrpSpPr>
          <p:grpSpPr>
            <a:xfrm>
              <a:off x="518160" y="1853375"/>
              <a:ext cx="2560334" cy="1792551"/>
              <a:chOff x="518160" y="1853375"/>
              <a:chExt cx="2560334" cy="1792551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98C389F-098E-4D2D-A90A-9A94FA49AC09}"/>
                  </a:ext>
                </a:extLst>
              </p:cNvPr>
              <p:cNvSpPr/>
              <p:nvPr/>
            </p:nvSpPr>
            <p:spPr>
              <a:xfrm>
                <a:off x="518160" y="1853375"/>
                <a:ext cx="2560334" cy="1792551"/>
              </a:xfrm>
              <a:prstGeom prst="rect">
                <a:avLst/>
              </a:prstGeom>
              <a:noFill/>
              <a:ln>
                <a:solidFill>
                  <a:srgbClr val="B35E55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1" name="Graphic 20" descr="Closed book with solid fill">
                <a:extLst>
                  <a:ext uri="{FF2B5EF4-FFF2-40B4-BE49-F238E27FC236}">
                    <a16:creationId xmlns:a16="http://schemas.microsoft.com/office/drawing/2014/main" id="{4478ED03-F615-4CAA-8B57-845483788A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12069" y="2009043"/>
                <a:ext cx="457200" cy="457200"/>
              </a:xfrm>
              <a:prstGeom prst="rect">
                <a:avLst/>
              </a:prstGeom>
              <a:effectLst/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3F4EB7-ACA4-4716-A7A5-BC59E048F007}"/>
                  </a:ext>
                </a:extLst>
              </p:cNvPr>
              <p:cNvSpPr txBox="1"/>
              <p:nvPr/>
            </p:nvSpPr>
            <p:spPr>
              <a:xfrm>
                <a:off x="1069269" y="2011191"/>
                <a:ext cx="18805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B35E55"/>
                    </a:solidFill>
                    <a:latin typeface="Avenir Next LT Pro Demi" panose="020B0704020202020204" pitchFamily="34" charset="0"/>
                  </a:rPr>
                  <a:t>dictionary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9F830D0-BB88-49FD-A301-B9AD735C4C18}"/>
                  </a:ext>
                </a:extLst>
              </p:cNvPr>
              <p:cNvSpPr txBox="1"/>
              <p:nvPr/>
            </p:nvSpPr>
            <p:spPr>
              <a:xfrm>
                <a:off x="612069" y="2525566"/>
                <a:ext cx="23377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venir Next LT Pro" panose="020B0504020202020204" pitchFamily="34" charset="0"/>
                  </a:rPr>
                  <a:t>Define words + phrases</a:t>
                </a: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77356C43-5C65-48B0-B40F-5219513C2F6D}"/>
                  </a:ext>
                </a:extLst>
              </p:cNvPr>
              <p:cNvSpPr/>
              <p:nvPr/>
            </p:nvSpPr>
            <p:spPr>
              <a:xfrm>
                <a:off x="703509" y="2859216"/>
                <a:ext cx="731520" cy="2743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B35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rgbClr val="B35E55"/>
                    </a:solidFill>
                    <a:latin typeface="Avenir Next LT Pro" panose="020B0504020202020204" pitchFamily="34" charset="0"/>
                  </a:rPr>
                  <a:t>general</a:t>
                </a: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14C35389-F2AB-4B5F-AAEA-76B0226D915A}"/>
                  </a:ext>
                </a:extLst>
              </p:cNvPr>
              <p:cNvGrpSpPr/>
              <p:nvPr/>
            </p:nvGrpSpPr>
            <p:grpSpPr>
              <a:xfrm>
                <a:off x="1143196" y="2320063"/>
                <a:ext cx="732083" cy="146180"/>
                <a:chOff x="4976907" y="2564176"/>
                <a:chExt cx="1831752" cy="365760"/>
              </a:xfrm>
              <a:solidFill>
                <a:schemeClr val="bg2">
                  <a:lumMod val="75000"/>
                </a:schemeClr>
              </a:solidFill>
            </p:grpSpPr>
            <p:pic>
              <p:nvPicPr>
                <p:cNvPr id="26" name="Graphic 25" descr="Star with solid fill">
                  <a:extLst>
                    <a:ext uri="{FF2B5EF4-FFF2-40B4-BE49-F238E27FC236}">
                      <a16:creationId xmlns:a16="http://schemas.microsoft.com/office/drawing/2014/main" id="{3B1C6525-F5DB-4626-8825-295B0AEE7C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76907" y="2564176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27" name="Graphic 26" descr="Star with solid fill">
                  <a:extLst>
                    <a:ext uri="{FF2B5EF4-FFF2-40B4-BE49-F238E27FC236}">
                      <a16:creationId xmlns:a16="http://schemas.microsoft.com/office/drawing/2014/main" id="{08B58CA6-8E01-49B2-B781-C8698F05E5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2667" y="2564176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28" name="Graphic 27" descr="Star with solid fill">
                  <a:extLst>
                    <a:ext uri="{FF2B5EF4-FFF2-40B4-BE49-F238E27FC236}">
                      <a16:creationId xmlns:a16="http://schemas.microsoft.com/office/drawing/2014/main" id="{03C1FD30-76C6-4F0E-88BA-AF5F3986A2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8427" y="2564176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29" name="Graphic 28" descr="Star with solid fill">
                  <a:extLst>
                    <a:ext uri="{FF2B5EF4-FFF2-40B4-BE49-F238E27FC236}">
                      <a16:creationId xmlns:a16="http://schemas.microsoft.com/office/drawing/2014/main" id="{47C87AF2-3ACC-4EEE-9D4F-82A6D29BDE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74187" y="2564176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30" name="Graphic 29" descr="Star with solid fill">
                  <a:extLst>
                    <a:ext uri="{FF2B5EF4-FFF2-40B4-BE49-F238E27FC236}">
                      <a16:creationId xmlns:a16="http://schemas.microsoft.com/office/drawing/2014/main" id="{DBE1FA03-86A2-4922-A0AE-49082E38B1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39947" y="2564176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32" name="Graphic 31" descr="Star with solid fill">
                  <a:extLst>
                    <a:ext uri="{FF2B5EF4-FFF2-40B4-BE49-F238E27FC236}">
                      <a16:creationId xmlns:a16="http://schemas.microsoft.com/office/drawing/2014/main" id="{E0DA61BE-C4F9-4EF7-A834-A018AC4092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rcRect l="49193"/>
                <a:stretch/>
              </p:blipFill>
              <p:spPr>
                <a:xfrm>
                  <a:off x="6622827" y="2564176"/>
                  <a:ext cx="185832" cy="365760"/>
                </a:xfrm>
                <a:prstGeom prst="rect">
                  <a:avLst/>
                </a:prstGeom>
              </p:spPr>
            </p:pic>
            <p:pic>
              <p:nvPicPr>
                <p:cNvPr id="31" name="Graphic 30" descr="Star outline">
                  <a:extLst>
                    <a:ext uri="{FF2B5EF4-FFF2-40B4-BE49-F238E27FC236}">
                      <a16:creationId xmlns:a16="http://schemas.microsoft.com/office/drawing/2014/main" id="{C5E88198-4BA6-4EE6-9E88-00F783B65E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rcRect l="50001" t="-260" r="-809" b="260"/>
                <a:stretch/>
              </p:blipFill>
              <p:spPr>
                <a:xfrm>
                  <a:off x="6622827" y="2564176"/>
                  <a:ext cx="185832" cy="365760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DEE3C594-6574-4F9E-9120-7E4A33A67BB5}"/>
                  </a:ext>
                </a:extLst>
              </p:cNvPr>
              <p:cNvGrpSpPr/>
              <p:nvPr/>
            </p:nvGrpSpPr>
            <p:grpSpPr>
              <a:xfrm>
                <a:off x="2478649" y="2074619"/>
                <a:ext cx="471170" cy="222250"/>
                <a:chOff x="2450076" y="2913711"/>
                <a:chExt cx="471170" cy="222250"/>
              </a:xfrm>
            </p:grpSpPr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6466451E-758A-4358-876D-3C775984B581}"/>
                    </a:ext>
                  </a:extLst>
                </p:cNvPr>
                <p:cNvSpPr/>
                <p:nvPr/>
              </p:nvSpPr>
              <p:spPr>
                <a:xfrm flipH="1">
                  <a:off x="2450076" y="2913711"/>
                  <a:ext cx="471170" cy="2222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43A3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dirty="0">
                      <a:latin typeface="Avenir Next LT Pro" panose="020B0504020202020204" pitchFamily="34" charset="0"/>
                    </a:rPr>
                    <a:t>On</a:t>
                  </a:r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4083069B-81AD-46FC-B684-1E0AD5149665}"/>
                    </a:ext>
                  </a:extLst>
                </p:cNvPr>
                <p:cNvSpPr/>
                <p:nvPr/>
              </p:nvSpPr>
              <p:spPr>
                <a:xfrm flipH="1">
                  <a:off x="2711442" y="2931175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62F280E-8304-41B9-80C2-99341920F8FE}"/>
                  </a:ext>
                </a:extLst>
              </p:cNvPr>
              <p:cNvSpPr/>
              <p:nvPr/>
            </p:nvSpPr>
            <p:spPr>
              <a:xfrm>
                <a:off x="518160" y="3307372"/>
                <a:ext cx="2560334" cy="338554"/>
              </a:xfrm>
              <a:prstGeom prst="rect">
                <a:avLst/>
              </a:prstGeom>
              <a:solidFill>
                <a:srgbClr val="B35E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74320"/>
                <a:r>
                  <a:rPr lang="en-US" sz="1000" spc="300" dirty="0">
                    <a:latin typeface="Avenir Next LT Pro" panose="020B0504020202020204" pitchFamily="34" charset="0"/>
                  </a:rPr>
                  <a:t>PINNED</a:t>
                </a:r>
              </a:p>
            </p:txBody>
          </p:sp>
          <p:pic>
            <p:nvPicPr>
              <p:cNvPr id="39" name="Graphic 38" descr="Pin with solid fill">
                <a:extLst>
                  <a:ext uri="{FF2B5EF4-FFF2-40B4-BE49-F238E27FC236}">
                    <a16:creationId xmlns:a16="http://schemas.microsoft.com/office/drawing/2014/main" id="{4EE19A1B-B3A1-4D10-90BE-2D43B0815D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612069" y="3385209"/>
                <a:ext cx="182880" cy="182880"/>
              </a:xfrm>
              <a:prstGeom prst="rect">
                <a:avLst/>
              </a:prstGeom>
            </p:spPr>
          </p:pic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68E4A8A-D6AD-4EF2-BBA3-7C15FB3AAFC8}"/>
                </a:ext>
              </a:extLst>
            </p:cNvPr>
            <p:cNvSpPr txBox="1"/>
            <p:nvPr/>
          </p:nvSpPr>
          <p:spPr>
            <a:xfrm>
              <a:off x="2331268" y="3353538"/>
              <a:ext cx="6671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i="1" u="sng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Avenir Next LT Pro Light" panose="020B0304020202020204" pitchFamily="34" charset="0"/>
                </a:rPr>
                <a:t>Uninstall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AD1C3EE-A086-4C12-AE23-466CAD66A361}"/>
              </a:ext>
            </a:extLst>
          </p:cNvPr>
          <p:cNvGrpSpPr/>
          <p:nvPr/>
        </p:nvGrpSpPr>
        <p:grpSpPr>
          <a:xfrm>
            <a:off x="3402370" y="1851670"/>
            <a:ext cx="2560334" cy="1792551"/>
            <a:chOff x="518160" y="1853375"/>
            <a:chExt cx="2560334" cy="1792551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8A27D27-FF38-4746-8548-9FB828413820}"/>
                </a:ext>
              </a:extLst>
            </p:cNvPr>
            <p:cNvGrpSpPr/>
            <p:nvPr/>
          </p:nvGrpSpPr>
          <p:grpSpPr>
            <a:xfrm>
              <a:off x="518160" y="1853375"/>
              <a:ext cx="2560334" cy="1792551"/>
              <a:chOff x="518160" y="1853375"/>
              <a:chExt cx="2560334" cy="1792551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CBDDFBBE-E050-4FC3-928D-5EB1E12360FB}"/>
                  </a:ext>
                </a:extLst>
              </p:cNvPr>
              <p:cNvSpPr/>
              <p:nvPr/>
            </p:nvSpPr>
            <p:spPr>
              <a:xfrm>
                <a:off x="518160" y="1853375"/>
                <a:ext cx="2560334" cy="1792551"/>
              </a:xfrm>
              <a:prstGeom prst="rect">
                <a:avLst/>
              </a:prstGeom>
              <a:noFill/>
              <a:ln>
                <a:solidFill>
                  <a:srgbClr val="B35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7" name="Graphic 86">
                <a:extLst>
                  <a:ext uri="{FF2B5EF4-FFF2-40B4-BE49-F238E27FC236}">
                    <a16:creationId xmlns:a16="http://schemas.microsoft.com/office/drawing/2014/main" id="{11D7E3D0-810A-4D3E-B129-0528E76782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duotone>
                  <a:prstClr val="black"/>
                  <a:srgbClr val="743A34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19443" y="2009043"/>
                <a:ext cx="442452" cy="457200"/>
              </a:xfrm>
              <a:prstGeom prst="rect">
                <a:avLst/>
              </a:prstGeom>
              <a:effectLst/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EDA8179-5C53-49DA-A51A-8F1DDD0300C1}"/>
                  </a:ext>
                </a:extLst>
              </p:cNvPr>
              <p:cNvSpPr txBox="1"/>
              <p:nvPr/>
            </p:nvSpPr>
            <p:spPr>
              <a:xfrm>
                <a:off x="1069269" y="2011191"/>
                <a:ext cx="18805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B35E55"/>
                    </a:solidFill>
                    <a:latin typeface="Avenir Next LT Pro Demi" panose="020B0704020202020204" pitchFamily="34" charset="0"/>
                  </a:rPr>
                  <a:t>translate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6D2F3D2-5974-4805-A212-5F7FE48F4FED}"/>
                  </a:ext>
                </a:extLst>
              </p:cNvPr>
              <p:cNvSpPr txBox="1"/>
              <p:nvPr/>
            </p:nvSpPr>
            <p:spPr>
              <a:xfrm>
                <a:off x="612069" y="2525566"/>
                <a:ext cx="23377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venir Next LT Pro" panose="020B0504020202020204" pitchFamily="34" charset="0"/>
                  </a:rPr>
                  <a:t>Translate your PDF!</a:t>
                </a:r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9A04C5FE-F531-47A5-94C6-3D6F3E14BCE9}"/>
                  </a:ext>
                </a:extLst>
              </p:cNvPr>
              <p:cNvSpPr/>
              <p:nvPr/>
            </p:nvSpPr>
            <p:spPr>
              <a:xfrm>
                <a:off x="703509" y="2859216"/>
                <a:ext cx="731520" cy="2743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B35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rgbClr val="B35E55"/>
                    </a:solidFill>
                    <a:latin typeface="Avenir Next LT Pro" panose="020B0504020202020204" pitchFamily="34" charset="0"/>
                  </a:rPr>
                  <a:t>general</a:t>
                </a: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82406694-DEA2-4D0A-BA8B-386F2032924B}"/>
                  </a:ext>
                </a:extLst>
              </p:cNvPr>
              <p:cNvGrpSpPr/>
              <p:nvPr/>
            </p:nvGrpSpPr>
            <p:grpSpPr>
              <a:xfrm>
                <a:off x="1143196" y="2320063"/>
                <a:ext cx="732083" cy="146180"/>
                <a:chOff x="4976907" y="2564176"/>
                <a:chExt cx="1831752" cy="365760"/>
              </a:xfrm>
              <a:solidFill>
                <a:schemeClr val="bg2">
                  <a:lumMod val="75000"/>
                </a:schemeClr>
              </a:solidFill>
            </p:grpSpPr>
            <p:pic>
              <p:nvPicPr>
                <p:cNvPr id="97" name="Graphic 96" descr="Star with solid fill">
                  <a:extLst>
                    <a:ext uri="{FF2B5EF4-FFF2-40B4-BE49-F238E27FC236}">
                      <a16:creationId xmlns:a16="http://schemas.microsoft.com/office/drawing/2014/main" id="{9C2C279A-09B3-4E93-8701-3FBE2E7E29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76907" y="2564176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98" name="Graphic 97" descr="Star with solid fill">
                  <a:extLst>
                    <a:ext uri="{FF2B5EF4-FFF2-40B4-BE49-F238E27FC236}">
                      <a16:creationId xmlns:a16="http://schemas.microsoft.com/office/drawing/2014/main" id="{06D75F16-71E0-4305-B743-384A2BF487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2667" y="2564176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99" name="Graphic 98" descr="Star with solid fill">
                  <a:extLst>
                    <a:ext uri="{FF2B5EF4-FFF2-40B4-BE49-F238E27FC236}">
                      <a16:creationId xmlns:a16="http://schemas.microsoft.com/office/drawing/2014/main" id="{38F42370-9C87-4C73-A921-EAC94C0458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8427" y="2564176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100" name="Graphic 99" descr="Star with solid fill">
                  <a:extLst>
                    <a:ext uri="{FF2B5EF4-FFF2-40B4-BE49-F238E27FC236}">
                      <a16:creationId xmlns:a16="http://schemas.microsoft.com/office/drawing/2014/main" id="{262C0A7F-E8BC-4B39-8BF6-36AEAC4154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74187" y="2564176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101" name="Graphic 100" descr="Star with solid fill">
                  <a:extLst>
                    <a:ext uri="{FF2B5EF4-FFF2-40B4-BE49-F238E27FC236}">
                      <a16:creationId xmlns:a16="http://schemas.microsoft.com/office/drawing/2014/main" id="{3A30D680-30A3-4DDA-8310-4E65514524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39947" y="2564176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102" name="Graphic 101" descr="Star with solid fill">
                  <a:extLst>
                    <a:ext uri="{FF2B5EF4-FFF2-40B4-BE49-F238E27FC236}">
                      <a16:creationId xmlns:a16="http://schemas.microsoft.com/office/drawing/2014/main" id="{2B8DA8F1-66C2-45D9-A17E-4A2A152227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rcRect l="49193"/>
                <a:stretch/>
              </p:blipFill>
              <p:spPr>
                <a:xfrm>
                  <a:off x="6622827" y="2564176"/>
                  <a:ext cx="185832" cy="365760"/>
                </a:xfrm>
                <a:prstGeom prst="rect">
                  <a:avLst/>
                </a:prstGeom>
              </p:spPr>
            </p:pic>
            <p:pic>
              <p:nvPicPr>
                <p:cNvPr id="103" name="Graphic 102" descr="Star outline">
                  <a:extLst>
                    <a:ext uri="{FF2B5EF4-FFF2-40B4-BE49-F238E27FC236}">
                      <a16:creationId xmlns:a16="http://schemas.microsoft.com/office/drawing/2014/main" id="{5FF35F43-78CF-414E-8F64-6DA7258EFB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rcRect l="50001" t="-260" r="-809" b="260"/>
                <a:stretch/>
              </p:blipFill>
              <p:spPr>
                <a:xfrm>
                  <a:off x="6622827" y="2564176"/>
                  <a:ext cx="185832" cy="365760"/>
                </a:xfrm>
                <a:prstGeom prst="rect">
                  <a:avLst/>
                </a:prstGeom>
              </p:spPr>
            </p:pic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DC9AA43C-9D56-4A53-9E17-CD874BB6F99E}"/>
                  </a:ext>
                </a:extLst>
              </p:cNvPr>
              <p:cNvGrpSpPr/>
              <p:nvPr/>
            </p:nvGrpSpPr>
            <p:grpSpPr>
              <a:xfrm>
                <a:off x="2478649" y="2074619"/>
                <a:ext cx="471170" cy="222250"/>
                <a:chOff x="2450076" y="2913711"/>
                <a:chExt cx="471170" cy="222250"/>
              </a:xfrm>
            </p:grpSpPr>
            <p:sp>
              <p:nvSpPr>
                <p:cNvPr id="95" name="Rectangle: Rounded Corners 94">
                  <a:extLst>
                    <a:ext uri="{FF2B5EF4-FFF2-40B4-BE49-F238E27FC236}">
                      <a16:creationId xmlns:a16="http://schemas.microsoft.com/office/drawing/2014/main" id="{B2A1EFD8-9E34-44B2-9B50-A3AF3AFDF532}"/>
                    </a:ext>
                  </a:extLst>
                </p:cNvPr>
                <p:cNvSpPr/>
                <p:nvPr/>
              </p:nvSpPr>
              <p:spPr>
                <a:xfrm flipH="1">
                  <a:off x="2450076" y="2913711"/>
                  <a:ext cx="471170" cy="2222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743A3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600" dirty="0">
                      <a:latin typeface="Avenir Next LT Pro" panose="020B0504020202020204" pitchFamily="34" charset="0"/>
                    </a:rPr>
                    <a:t>On</a:t>
                  </a:r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92ED9925-397B-42E0-83DF-302945288642}"/>
                    </a:ext>
                  </a:extLst>
                </p:cNvPr>
                <p:cNvSpPr/>
                <p:nvPr/>
              </p:nvSpPr>
              <p:spPr>
                <a:xfrm flipH="1">
                  <a:off x="2711442" y="2931175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5E851F0F-51A6-497A-94D7-9C3BF89D27E1}"/>
                  </a:ext>
                </a:extLst>
              </p:cNvPr>
              <p:cNvSpPr/>
              <p:nvPr/>
            </p:nvSpPr>
            <p:spPr>
              <a:xfrm>
                <a:off x="518160" y="3307372"/>
                <a:ext cx="2560334" cy="338554"/>
              </a:xfrm>
              <a:prstGeom prst="rect">
                <a:avLst/>
              </a:prstGeom>
              <a:solidFill>
                <a:srgbClr val="B35E5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74320"/>
                <a:r>
                  <a:rPr lang="en-US" sz="1000" spc="300" dirty="0">
                    <a:latin typeface="Avenir Next LT Pro" panose="020B0504020202020204" pitchFamily="34" charset="0"/>
                  </a:rPr>
                  <a:t>PINNED</a:t>
                </a:r>
              </a:p>
            </p:txBody>
          </p:sp>
          <p:pic>
            <p:nvPicPr>
              <p:cNvPr id="94" name="Graphic 93" descr="Pin with solid fill">
                <a:extLst>
                  <a:ext uri="{FF2B5EF4-FFF2-40B4-BE49-F238E27FC236}">
                    <a16:creationId xmlns:a16="http://schemas.microsoft.com/office/drawing/2014/main" id="{9C5BF6EF-9DF8-43E1-AB48-C11203560D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612069" y="3385209"/>
                <a:ext cx="182880" cy="182880"/>
              </a:xfrm>
              <a:prstGeom prst="rect">
                <a:avLst/>
              </a:prstGeom>
            </p:spPr>
          </p:pic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0F36177-1E55-477E-8164-F5C371F682E3}"/>
                </a:ext>
              </a:extLst>
            </p:cNvPr>
            <p:cNvSpPr txBox="1"/>
            <p:nvPr/>
          </p:nvSpPr>
          <p:spPr>
            <a:xfrm>
              <a:off x="2331268" y="3353538"/>
              <a:ext cx="6671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i="1" u="sng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Avenir Next LT Pro Light" panose="020B0304020202020204" pitchFamily="34" charset="0"/>
                </a:rPr>
                <a:t>Uninstall</a:t>
              </a:r>
            </a:p>
          </p:txBody>
        </p:sp>
      </p:grpSp>
      <p:pic>
        <p:nvPicPr>
          <p:cNvPr id="1026" name="Picture 2" descr="Acrobat-icon | Brands AA - AO">
            <a:extLst>
              <a:ext uri="{FF2B5EF4-FFF2-40B4-BE49-F238E27FC236}">
                <a16:creationId xmlns:a16="http://schemas.microsoft.com/office/drawing/2014/main" id="{49099169-37D7-4639-B909-B7294651A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" y="272977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75A86353-FA95-4BAF-8A9D-EF219B8B722E}"/>
              </a:ext>
            </a:extLst>
          </p:cNvPr>
          <p:cNvGrpSpPr/>
          <p:nvPr/>
        </p:nvGrpSpPr>
        <p:grpSpPr>
          <a:xfrm>
            <a:off x="6223362" y="1851670"/>
            <a:ext cx="2560334" cy="1792551"/>
            <a:chOff x="6488922" y="1851670"/>
            <a:chExt cx="2560334" cy="1792551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C2EF55A4-3064-4EB3-84D3-AE8F5E8FC458}"/>
                </a:ext>
              </a:extLst>
            </p:cNvPr>
            <p:cNvGrpSpPr/>
            <p:nvPr/>
          </p:nvGrpSpPr>
          <p:grpSpPr>
            <a:xfrm>
              <a:off x="6488922" y="1851670"/>
              <a:ext cx="2560334" cy="1792551"/>
              <a:chOff x="518160" y="1853375"/>
              <a:chExt cx="2560334" cy="1792551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1B9F33C9-B192-4DF7-94F3-4F209F55AC7B}"/>
                  </a:ext>
                </a:extLst>
              </p:cNvPr>
              <p:cNvGrpSpPr/>
              <p:nvPr/>
            </p:nvGrpSpPr>
            <p:grpSpPr>
              <a:xfrm>
                <a:off x="518160" y="1853375"/>
                <a:ext cx="2560334" cy="1792551"/>
                <a:chOff x="518160" y="1853375"/>
                <a:chExt cx="2560334" cy="1792551"/>
              </a:xfrm>
            </p:grpSpPr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79316D9C-4919-465B-8C97-818D36556BDA}"/>
                    </a:ext>
                  </a:extLst>
                </p:cNvPr>
                <p:cNvSpPr/>
                <p:nvPr/>
              </p:nvSpPr>
              <p:spPr>
                <a:xfrm>
                  <a:off x="518160" y="1853375"/>
                  <a:ext cx="2560334" cy="1792551"/>
                </a:xfrm>
                <a:prstGeom prst="rect">
                  <a:avLst/>
                </a:prstGeom>
                <a:noFill/>
                <a:ln>
                  <a:solidFill>
                    <a:srgbClr val="B35E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9" name="Graphic 86">
                  <a:extLst>
                    <a:ext uri="{FF2B5EF4-FFF2-40B4-BE49-F238E27FC236}">
                      <a16:creationId xmlns:a16="http://schemas.microsoft.com/office/drawing/2014/main" id="{85F90F28-EED2-4D9F-A733-DFD3DCD69F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rcRect/>
                <a:stretch/>
              </p:blipFill>
              <p:spPr>
                <a:xfrm>
                  <a:off x="619443" y="2016417"/>
                  <a:ext cx="442452" cy="442452"/>
                </a:xfrm>
                <a:prstGeom prst="rect">
                  <a:avLst/>
                </a:prstGeom>
                <a:effectLst/>
              </p:spPr>
            </p:pic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1715D963-0A46-475E-AE5F-B906F4A09439}"/>
                    </a:ext>
                  </a:extLst>
                </p:cNvPr>
                <p:cNvSpPr txBox="1"/>
                <p:nvPr/>
              </p:nvSpPr>
              <p:spPr>
                <a:xfrm>
                  <a:off x="1069269" y="2011191"/>
                  <a:ext cx="188055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B35E55"/>
                      </a:solidFill>
                      <a:latin typeface="Avenir Next LT Pro Demi" panose="020B0704020202020204" pitchFamily="34" charset="0"/>
                    </a:rPr>
                    <a:t>related</a:t>
                  </a: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5928F43A-61B3-433E-A1C4-2412AF18297B}"/>
                    </a:ext>
                  </a:extLst>
                </p:cNvPr>
                <p:cNvSpPr txBox="1"/>
                <p:nvPr/>
              </p:nvSpPr>
              <p:spPr>
                <a:xfrm>
                  <a:off x="612069" y="2525566"/>
                  <a:ext cx="23377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Avenir Next LT Pro" panose="020B0504020202020204" pitchFamily="34" charset="0"/>
                    </a:rPr>
                    <a:t>Suggest related documents</a:t>
                  </a:r>
                </a:p>
              </p:txBody>
            </p:sp>
            <p:sp>
              <p:nvSpPr>
                <p:cNvPr id="112" name="Rectangle: Rounded Corners 111">
                  <a:extLst>
                    <a:ext uri="{FF2B5EF4-FFF2-40B4-BE49-F238E27FC236}">
                      <a16:creationId xmlns:a16="http://schemas.microsoft.com/office/drawing/2014/main" id="{E29AFF55-B883-4125-B53D-3010F0E0B500}"/>
                    </a:ext>
                  </a:extLst>
                </p:cNvPr>
                <p:cNvSpPr/>
                <p:nvPr/>
              </p:nvSpPr>
              <p:spPr>
                <a:xfrm>
                  <a:off x="703509" y="2859216"/>
                  <a:ext cx="822960" cy="2743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B35E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rgbClr val="B35E55"/>
                      </a:solidFill>
                      <a:latin typeface="Avenir Next LT Pro" panose="020B0504020202020204" pitchFamily="34" charset="0"/>
                    </a:rPr>
                    <a:t>medicine</a:t>
                  </a:r>
                </a:p>
              </p:txBody>
            </p:sp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7E7AA589-644B-45DF-9C5B-88E2EF4F07DF}"/>
                    </a:ext>
                  </a:extLst>
                </p:cNvPr>
                <p:cNvGrpSpPr/>
                <p:nvPr/>
              </p:nvGrpSpPr>
              <p:grpSpPr>
                <a:xfrm>
                  <a:off x="1143196" y="2320063"/>
                  <a:ext cx="732083" cy="146180"/>
                  <a:chOff x="4976907" y="2564176"/>
                  <a:chExt cx="1831752" cy="365760"/>
                </a:xfrm>
                <a:solidFill>
                  <a:schemeClr val="bg2">
                    <a:lumMod val="75000"/>
                  </a:schemeClr>
                </a:solidFill>
              </p:grpSpPr>
              <p:pic>
                <p:nvPicPr>
                  <p:cNvPr id="119" name="Graphic 118" descr="Star with solid fill">
                    <a:extLst>
                      <a:ext uri="{FF2B5EF4-FFF2-40B4-BE49-F238E27FC236}">
                        <a16:creationId xmlns:a16="http://schemas.microsoft.com/office/drawing/2014/main" id="{3FE10DD1-A31D-4602-9DC4-0A56AE9FE6E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76907" y="2564176"/>
                    <a:ext cx="365760" cy="365760"/>
                  </a:xfrm>
                  <a:prstGeom prst="rect">
                    <a:avLst/>
                  </a:prstGeom>
                </p:spPr>
              </p:pic>
              <p:pic>
                <p:nvPicPr>
                  <p:cNvPr id="120" name="Graphic 119" descr="Star with solid fill">
                    <a:extLst>
                      <a:ext uri="{FF2B5EF4-FFF2-40B4-BE49-F238E27FC236}">
                        <a16:creationId xmlns:a16="http://schemas.microsoft.com/office/drawing/2014/main" id="{350B282E-C3A6-4CDF-84EF-8578705C371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42667" y="2564176"/>
                    <a:ext cx="365760" cy="365760"/>
                  </a:xfrm>
                  <a:prstGeom prst="rect">
                    <a:avLst/>
                  </a:prstGeom>
                </p:spPr>
              </p:pic>
              <p:pic>
                <p:nvPicPr>
                  <p:cNvPr id="121" name="Graphic 120" descr="Star with solid fill">
                    <a:extLst>
                      <a:ext uri="{FF2B5EF4-FFF2-40B4-BE49-F238E27FC236}">
                        <a16:creationId xmlns:a16="http://schemas.microsoft.com/office/drawing/2014/main" id="{0FF5EB3A-3BDD-47AE-96E2-9E491CD68A9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8427" y="2564176"/>
                    <a:ext cx="365760" cy="365760"/>
                  </a:xfrm>
                  <a:prstGeom prst="rect">
                    <a:avLst/>
                  </a:prstGeom>
                </p:spPr>
              </p:pic>
              <p:pic>
                <p:nvPicPr>
                  <p:cNvPr id="122" name="Graphic 121" descr="Star with solid fill">
                    <a:extLst>
                      <a:ext uri="{FF2B5EF4-FFF2-40B4-BE49-F238E27FC236}">
                        <a16:creationId xmlns:a16="http://schemas.microsoft.com/office/drawing/2014/main" id="{B87D799A-D7F2-4ABD-8695-D7692C0100E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74187" y="2564176"/>
                    <a:ext cx="365760" cy="365760"/>
                  </a:xfrm>
                  <a:prstGeom prst="rect">
                    <a:avLst/>
                  </a:prstGeom>
                </p:spPr>
              </p:pic>
              <p:pic>
                <p:nvPicPr>
                  <p:cNvPr id="123" name="Graphic 122" descr="Star with solid fill">
                    <a:extLst>
                      <a:ext uri="{FF2B5EF4-FFF2-40B4-BE49-F238E27FC236}">
                        <a16:creationId xmlns:a16="http://schemas.microsoft.com/office/drawing/2014/main" id="{8B166D2A-AF2E-4FCB-A7E7-1570F5C190C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39947" y="2564176"/>
                    <a:ext cx="365760" cy="365760"/>
                  </a:xfrm>
                  <a:prstGeom prst="rect">
                    <a:avLst/>
                  </a:prstGeom>
                </p:spPr>
              </p:pic>
              <p:pic>
                <p:nvPicPr>
                  <p:cNvPr id="124" name="Graphic 123" descr="Star with solid fill">
                    <a:extLst>
                      <a:ext uri="{FF2B5EF4-FFF2-40B4-BE49-F238E27FC236}">
                        <a16:creationId xmlns:a16="http://schemas.microsoft.com/office/drawing/2014/main" id="{ABC59C1F-A62A-4B34-A008-60D8ECFAD8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4"/>
                      </a:ext>
                    </a:extLst>
                  </a:blip>
                  <a:srcRect l="49193"/>
                  <a:stretch/>
                </p:blipFill>
                <p:spPr>
                  <a:xfrm>
                    <a:off x="6622827" y="2564176"/>
                    <a:ext cx="185832" cy="365760"/>
                  </a:xfrm>
                  <a:prstGeom prst="rect">
                    <a:avLst/>
                  </a:prstGeom>
                </p:spPr>
              </p:pic>
              <p:pic>
                <p:nvPicPr>
                  <p:cNvPr id="125" name="Graphic 124" descr="Star outline">
                    <a:extLst>
                      <a:ext uri="{FF2B5EF4-FFF2-40B4-BE49-F238E27FC236}">
                        <a16:creationId xmlns:a16="http://schemas.microsoft.com/office/drawing/2014/main" id="{27094AC5-729D-4092-B871-DED68878B44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6"/>
                      </a:ext>
                    </a:extLst>
                  </a:blip>
                  <a:srcRect l="50001" t="-260" r="-809" b="260"/>
                  <a:stretch/>
                </p:blipFill>
                <p:spPr>
                  <a:xfrm>
                    <a:off x="6622827" y="2564176"/>
                    <a:ext cx="185832" cy="36576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01402C1D-4783-4C20-942C-66346CBEA8F0}"/>
                    </a:ext>
                  </a:extLst>
                </p:cNvPr>
                <p:cNvGrpSpPr/>
                <p:nvPr/>
              </p:nvGrpSpPr>
              <p:grpSpPr>
                <a:xfrm>
                  <a:off x="2478649" y="2074619"/>
                  <a:ext cx="471170" cy="222250"/>
                  <a:chOff x="2450076" y="2913711"/>
                  <a:chExt cx="471170" cy="222250"/>
                </a:xfrm>
              </p:grpSpPr>
              <p:sp>
                <p:nvSpPr>
                  <p:cNvPr id="117" name="Rectangle: Rounded Corners 116">
                    <a:extLst>
                      <a:ext uri="{FF2B5EF4-FFF2-40B4-BE49-F238E27FC236}">
                        <a16:creationId xmlns:a16="http://schemas.microsoft.com/office/drawing/2014/main" id="{0E5219D7-FDA4-4F5C-AD5F-BC757FB290B4}"/>
                      </a:ext>
                    </a:extLst>
                  </p:cNvPr>
                  <p:cNvSpPr/>
                  <p:nvPr/>
                </p:nvSpPr>
                <p:spPr>
                  <a:xfrm flipH="1">
                    <a:off x="2450076" y="2913711"/>
                    <a:ext cx="471170" cy="2222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43A3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600" dirty="0">
                        <a:latin typeface="Avenir Next LT Pro" panose="020B0504020202020204" pitchFamily="34" charset="0"/>
                      </a:rPr>
                      <a:t>On</a:t>
                    </a:r>
                  </a:p>
                </p:txBody>
              </p:sp>
              <p:sp>
                <p:nvSpPr>
                  <p:cNvPr id="118" name="Oval 117">
                    <a:extLst>
                      <a:ext uri="{FF2B5EF4-FFF2-40B4-BE49-F238E27FC236}">
                        <a16:creationId xmlns:a16="http://schemas.microsoft.com/office/drawing/2014/main" id="{BC04F5C8-BE3D-412F-814F-41DC0DE603D6}"/>
                      </a:ext>
                    </a:extLst>
                  </p:cNvPr>
                  <p:cNvSpPr/>
                  <p:nvPr/>
                </p:nvSpPr>
                <p:spPr>
                  <a:xfrm flipH="1">
                    <a:off x="2711442" y="2931175"/>
                    <a:ext cx="182880" cy="18288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9B0DF862-6944-46D0-B1C4-9CB31A4F961A}"/>
                    </a:ext>
                  </a:extLst>
                </p:cNvPr>
                <p:cNvSpPr/>
                <p:nvPr/>
              </p:nvSpPr>
              <p:spPr>
                <a:xfrm>
                  <a:off x="518160" y="3307372"/>
                  <a:ext cx="2560334" cy="338554"/>
                </a:xfrm>
                <a:prstGeom prst="rect">
                  <a:avLst/>
                </a:prstGeom>
                <a:noFill/>
                <a:ln>
                  <a:solidFill>
                    <a:srgbClr val="B35E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274320"/>
                  <a:r>
                    <a:rPr lang="en-US" sz="1000" spc="300" dirty="0">
                      <a:solidFill>
                        <a:srgbClr val="B35E55"/>
                      </a:solidFill>
                      <a:latin typeface="Avenir Next LT Pro" panose="020B0504020202020204" pitchFamily="34" charset="0"/>
                    </a:rPr>
                    <a:t>NOT PINNED</a:t>
                  </a:r>
                </a:p>
              </p:txBody>
            </p:sp>
            <p:pic>
              <p:nvPicPr>
                <p:cNvPr id="116" name="Graphic 115" descr="Pin outline">
                  <a:extLst>
                    <a:ext uri="{FF2B5EF4-FFF2-40B4-BE49-F238E27FC236}">
                      <a16:creationId xmlns:a16="http://schemas.microsoft.com/office/drawing/2014/main" id="{1E7CD5B7-66A8-4721-8A4A-F973E74DA6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5"/>
                    </a:ext>
                  </a:extLst>
                </a:blip>
                <a:srcRect/>
                <a:stretch/>
              </p:blipFill>
              <p:spPr>
                <a:xfrm>
                  <a:off x="612069" y="3385209"/>
                  <a:ext cx="182880" cy="182880"/>
                </a:xfrm>
                <a:prstGeom prst="rect">
                  <a:avLst/>
                </a:prstGeom>
              </p:spPr>
            </p:pic>
          </p:grp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90ACBDC7-A1DF-4990-8BE4-F4AAAACC28BA}"/>
                  </a:ext>
                </a:extLst>
              </p:cNvPr>
              <p:cNvSpPr txBox="1"/>
              <p:nvPr/>
            </p:nvSpPr>
            <p:spPr>
              <a:xfrm>
                <a:off x="2331268" y="3353538"/>
                <a:ext cx="66717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i="1" u="sng" dirty="0">
                    <a:solidFill>
                      <a:srgbClr val="743A34"/>
                    </a:solidFill>
                    <a:latin typeface="Avenir Next LT Pro Light" panose="020B0304020202020204" pitchFamily="34" charset="0"/>
                  </a:rPr>
                  <a:t>Uninstall</a:t>
                </a:r>
              </a:p>
            </p:txBody>
          </p:sp>
        </p:grp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20DD771C-0DD7-4ED4-BA19-90E612528C49}"/>
                </a:ext>
              </a:extLst>
            </p:cNvPr>
            <p:cNvSpPr/>
            <p:nvPr/>
          </p:nvSpPr>
          <p:spPr>
            <a:xfrm>
              <a:off x="7614546" y="2857511"/>
              <a:ext cx="731520" cy="2743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B35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B35E55"/>
                  </a:solidFill>
                  <a:latin typeface="Avenir Next LT Pro" panose="020B0504020202020204" pitchFamily="34" charset="0"/>
                </a:rPr>
                <a:t>research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ACB1227-879E-4274-B8B5-07B71D5F89DA}"/>
              </a:ext>
            </a:extLst>
          </p:cNvPr>
          <p:cNvGrpSpPr/>
          <p:nvPr/>
        </p:nvGrpSpPr>
        <p:grpSpPr>
          <a:xfrm>
            <a:off x="9044353" y="1851669"/>
            <a:ext cx="2560334" cy="1792551"/>
            <a:chOff x="9044353" y="1851669"/>
            <a:chExt cx="2560334" cy="1792551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805CF2EC-F04C-4478-A3E6-5DD6DDC38F4D}"/>
                </a:ext>
              </a:extLst>
            </p:cNvPr>
            <p:cNvGrpSpPr/>
            <p:nvPr/>
          </p:nvGrpSpPr>
          <p:grpSpPr>
            <a:xfrm>
              <a:off x="9044353" y="1851669"/>
              <a:ext cx="2560334" cy="1792551"/>
              <a:chOff x="6488922" y="1851670"/>
              <a:chExt cx="2560334" cy="1792551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1697A783-0001-40F1-ACC4-B46C142B87FE}"/>
                  </a:ext>
                </a:extLst>
              </p:cNvPr>
              <p:cNvGrpSpPr/>
              <p:nvPr/>
            </p:nvGrpSpPr>
            <p:grpSpPr>
              <a:xfrm>
                <a:off x="6488922" y="1851670"/>
                <a:ext cx="2560334" cy="1792551"/>
                <a:chOff x="518160" y="1853375"/>
                <a:chExt cx="2560334" cy="1792551"/>
              </a:xfrm>
            </p:grpSpPr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4EE001A7-6A81-43D8-80EE-DC18F1E66B4B}"/>
                    </a:ext>
                  </a:extLst>
                </p:cNvPr>
                <p:cNvGrpSpPr/>
                <p:nvPr/>
              </p:nvGrpSpPr>
              <p:grpSpPr>
                <a:xfrm>
                  <a:off x="518160" y="1853375"/>
                  <a:ext cx="2560334" cy="1792551"/>
                  <a:chOff x="518160" y="1853375"/>
                  <a:chExt cx="2560334" cy="1792551"/>
                </a:xfrm>
              </p:grpSpPr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6F6DBC2B-D86D-418A-BB6A-980CAD718D0A}"/>
                      </a:ext>
                    </a:extLst>
                  </p:cNvPr>
                  <p:cNvSpPr/>
                  <p:nvPr/>
                </p:nvSpPr>
                <p:spPr>
                  <a:xfrm>
                    <a:off x="518160" y="1853375"/>
                    <a:ext cx="2560334" cy="1792551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>
                    <a:solidFill>
                      <a:srgbClr val="B35E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34" name="Graphic 86">
                    <a:extLst>
                      <a:ext uri="{FF2B5EF4-FFF2-40B4-BE49-F238E27FC236}">
                        <a16:creationId xmlns:a16="http://schemas.microsoft.com/office/drawing/2014/main" id="{4BCE0241-B981-4AA7-9E24-8BAF58B1109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7"/>
                      </a:ext>
                    </a:extLst>
                  </a:blip>
                  <a:srcRect/>
                  <a:stretch/>
                </p:blipFill>
                <p:spPr>
                  <a:xfrm>
                    <a:off x="619443" y="2016417"/>
                    <a:ext cx="442452" cy="442452"/>
                  </a:xfrm>
                  <a:prstGeom prst="rect">
                    <a:avLst/>
                  </a:prstGeom>
                  <a:effectLst/>
                </p:spPr>
              </p:pic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A6BF8C50-C3FF-49D4-9678-B64BAEAC2C7F}"/>
                      </a:ext>
                    </a:extLst>
                  </p:cNvPr>
                  <p:cNvSpPr txBox="1"/>
                  <p:nvPr/>
                </p:nvSpPr>
                <p:spPr>
                  <a:xfrm>
                    <a:off x="1069269" y="2011191"/>
                    <a:ext cx="188055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B35E55"/>
                        </a:solidFill>
                        <a:latin typeface="Avenir Next LT Pro Demi" panose="020B0704020202020204" pitchFamily="34" charset="0"/>
                      </a:rPr>
                      <a:t>conversions</a:t>
                    </a:r>
                  </a:p>
                </p:txBody>
              </p:sp>
              <p:sp>
                <p:nvSpPr>
                  <p:cNvPr id="136" name="TextBox 135">
                    <a:extLst>
                      <a:ext uri="{FF2B5EF4-FFF2-40B4-BE49-F238E27FC236}">
                        <a16:creationId xmlns:a16="http://schemas.microsoft.com/office/drawing/2014/main" id="{D7B4351E-5F34-4BEE-9283-2EDA6B4BE126}"/>
                      </a:ext>
                    </a:extLst>
                  </p:cNvPr>
                  <p:cNvSpPr txBox="1"/>
                  <p:nvPr/>
                </p:nvSpPr>
                <p:spPr>
                  <a:xfrm>
                    <a:off x="612069" y="2525566"/>
                    <a:ext cx="233775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Avenir Next LT Pro" panose="020B0504020202020204" pitchFamily="34" charset="0"/>
                      </a:rPr>
                      <a:t>Convert between units</a:t>
                    </a:r>
                  </a:p>
                </p:txBody>
              </p:sp>
              <p:sp>
                <p:nvSpPr>
                  <p:cNvPr id="137" name="Rectangle: Rounded Corners 136">
                    <a:extLst>
                      <a:ext uri="{FF2B5EF4-FFF2-40B4-BE49-F238E27FC236}">
                        <a16:creationId xmlns:a16="http://schemas.microsoft.com/office/drawing/2014/main" id="{8951B414-D19B-4A85-8A98-4DEAE5EDA848}"/>
                      </a:ext>
                    </a:extLst>
                  </p:cNvPr>
                  <p:cNvSpPr/>
                  <p:nvPr/>
                </p:nvSpPr>
                <p:spPr>
                  <a:xfrm>
                    <a:off x="703509" y="2859216"/>
                    <a:ext cx="731520" cy="274320"/>
                  </a:xfrm>
                  <a:prstGeom prst="round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>
                    <a:solidFill>
                      <a:srgbClr val="B35E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rgbClr val="B35E55"/>
                        </a:solidFill>
                        <a:latin typeface="Avenir Next LT Pro" panose="020B0504020202020204" pitchFamily="34" charset="0"/>
                      </a:rPr>
                      <a:t>finance</a:t>
                    </a:r>
                  </a:p>
                </p:txBody>
              </p:sp>
              <p:grpSp>
                <p:nvGrpSpPr>
                  <p:cNvPr id="138" name="Group 137">
                    <a:extLst>
                      <a:ext uri="{FF2B5EF4-FFF2-40B4-BE49-F238E27FC236}">
                        <a16:creationId xmlns:a16="http://schemas.microsoft.com/office/drawing/2014/main" id="{1A7E6459-92DE-469D-979F-7F1A29BA3AC9}"/>
                      </a:ext>
                    </a:extLst>
                  </p:cNvPr>
                  <p:cNvGrpSpPr/>
                  <p:nvPr/>
                </p:nvGrpSpPr>
                <p:grpSpPr>
                  <a:xfrm>
                    <a:off x="1143196" y="2320063"/>
                    <a:ext cx="732083" cy="146180"/>
                    <a:chOff x="4976907" y="2564176"/>
                    <a:chExt cx="1831752" cy="365760"/>
                  </a:xfrm>
                  <a:solidFill>
                    <a:schemeClr val="bg2">
                      <a:lumMod val="75000"/>
                    </a:schemeClr>
                  </a:solidFill>
                </p:grpSpPr>
                <p:pic>
                  <p:nvPicPr>
                    <p:cNvPr id="144" name="Graphic 143" descr="Star with solid fill">
                      <a:extLst>
                        <a:ext uri="{FF2B5EF4-FFF2-40B4-BE49-F238E27FC236}">
                          <a16:creationId xmlns:a16="http://schemas.microsoft.com/office/drawing/2014/main" id="{B91B8FAC-E3AF-4D4A-B3C4-252743BE7F9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2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976907" y="2564176"/>
                      <a:ext cx="365760" cy="36576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5" name="Graphic 144" descr="Star with solid fill">
                      <a:extLst>
                        <a:ext uri="{FF2B5EF4-FFF2-40B4-BE49-F238E27FC236}">
                          <a16:creationId xmlns:a16="http://schemas.microsoft.com/office/drawing/2014/main" id="{6D068083-D809-4A9A-8FD6-47944F93897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2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42667" y="2564176"/>
                      <a:ext cx="365760" cy="36576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6" name="Graphic 145" descr="Star with solid fill">
                      <a:extLst>
                        <a:ext uri="{FF2B5EF4-FFF2-40B4-BE49-F238E27FC236}">
                          <a16:creationId xmlns:a16="http://schemas.microsoft.com/office/drawing/2014/main" id="{5D0AE494-461C-4E57-ACD3-82DF7B18F71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2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708427" y="2564176"/>
                      <a:ext cx="365760" cy="36576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7" name="Graphic 146" descr="Star with solid fill">
                      <a:extLst>
                        <a:ext uri="{FF2B5EF4-FFF2-40B4-BE49-F238E27FC236}">
                          <a16:creationId xmlns:a16="http://schemas.microsoft.com/office/drawing/2014/main" id="{7FC9AAEC-85BE-4FFE-AF41-16A3F6F6A0B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2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074187" y="2564176"/>
                      <a:ext cx="365760" cy="36576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8" name="Graphic 147" descr="Star with solid fill">
                      <a:extLst>
                        <a:ext uri="{FF2B5EF4-FFF2-40B4-BE49-F238E27FC236}">
                          <a16:creationId xmlns:a16="http://schemas.microsoft.com/office/drawing/2014/main" id="{C7FCDC78-1A36-4539-A361-556B0130B25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2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439947" y="2564176"/>
                      <a:ext cx="365760" cy="36576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9" name="Graphic 148" descr="Star with solid fill">
                      <a:extLst>
                        <a:ext uri="{FF2B5EF4-FFF2-40B4-BE49-F238E27FC236}">
                          <a16:creationId xmlns:a16="http://schemas.microsoft.com/office/drawing/2014/main" id="{9F927EED-6D2C-4581-8B4B-F23ED29F6C1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29"/>
                        </a:ext>
                      </a:extLst>
                    </a:blip>
                    <a:srcRect l="49193"/>
                    <a:stretch/>
                  </p:blipFill>
                  <p:spPr>
                    <a:xfrm>
                      <a:off x="6622827" y="2564176"/>
                      <a:ext cx="185832" cy="36576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0" name="Graphic 149" descr="Star outline">
                      <a:extLst>
                        <a:ext uri="{FF2B5EF4-FFF2-40B4-BE49-F238E27FC236}">
                          <a16:creationId xmlns:a16="http://schemas.microsoft.com/office/drawing/2014/main" id="{0F607998-AF37-43FA-8271-396C1B0A78A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1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6"/>
                        </a:ext>
                      </a:extLst>
                    </a:blip>
                    <a:srcRect l="50001" t="-260" r="-809" b="260"/>
                    <a:stretch/>
                  </p:blipFill>
                  <p:spPr>
                    <a:xfrm>
                      <a:off x="6622827" y="2564176"/>
                      <a:ext cx="185832" cy="36576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39" name="Group 138">
                    <a:extLst>
                      <a:ext uri="{FF2B5EF4-FFF2-40B4-BE49-F238E27FC236}">
                        <a16:creationId xmlns:a16="http://schemas.microsoft.com/office/drawing/2014/main" id="{CD50BE8F-1E3F-4C2D-B07F-26FC47A33924}"/>
                      </a:ext>
                    </a:extLst>
                  </p:cNvPr>
                  <p:cNvGrpSpPr/>
                  <p:nvPr/>
                </p:nvGrpSpPr>
                <p:grpSpPr>
                  <a:xfrm>
                    <a:off x="2478649" y="2074619"/>
                    <a:ext cx="471170" cy="222250"/>
                    <a:chOff x="2450076" y="2913711"/>
                    <a:chExt cx="471170" cy="222250"/>
                  </a:xfrm>
                </p:grpSpPr>
                <p:sp>
                  <p:nvSpPr>
                    <p:cNvPr id="142" name="Rectangle: Rounded Corners 141">
                      <a:extLst>
                        <a:ext uri="{FF2B5EF4-FFF2-40B4-BE49-F238E27FC236}">
                          <a16:creationId xmlns:a16="http://schemas.microsoft.com/office/drawing/2014/main" id="{8B69C4DD-C9EC-4774-9C21-AB597A44E4B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450076" y="2913711"/>
                      <a:ext cx="471170" cy="22225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r>
                        <a:rPr lang="en-US" sz="600" dirty="0">
                          <a:latin typeface="Avenir Next LT Pro" panose="020B0504020202020204" pitchFamily="34" charset="0"/>
                        </a:rPr>
                        <a:t>Off</a:t>
                      </a:r>
                    </a:p>
                  </p:txBody>
                </p:sp>
                <p:sp>
                  <p:nvSpPr>
                    <p:cNvPr id="143" name="Oval 142">
                      <a:extLst>
                        <a:ext uri="{FF2B5EF4-FFF2-40B4-BE49-F238E27FC236}">
                          <a16:creationId xmlns:a16="http://schemas.microsoft.com/office/drawing/2014/main" id="{1CA9D191-14A1-406D-BD48-8220855877A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476412" y="2931175"/>
                      <a:ext cx="182880" cy="182880"/>
                    </a:xfrm>
                    <a:prstGeom prst="ellipse">
                      <a:avLst/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9808E37E-9817-470F-A3CE-58870CFA24CB}"/>
                      </a:ext>
                    </a:extLst>
                  </p:cNvPr>
                  <p:cNvSpPr/>
                  <p:nvPr/>
                </p:nvSpPr>
                <p:spPr>
                  <a:xfrm>
                    <a:off x="518160" y="3307372"/>
                    <a:ext cx="2560334" cy="338554"/>
                  </a:xfrm>
                  <a:prstGeom prst="rect">
                    <a:avLst/>
                  </a:prstGeom>
                  <a:noFill/>
                  <a:ln>
                    <a:solidFill>
                      <a:srgbClr val="B35E5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274320"/>
                    <a:r>
                      <a:rPr lang="en-US" sz="1000" spc="300" dirty="0">
                        <a:solidFill>
                          <a:srgbClr val="B35E55"/>
                        </a:solidFill>
                        <a:latin typeface="Avenir Next LT Pro" panose="020B0504020202020204" pitchFamily="34" charset="0"/>
                      </a:rPr>
                      <a:t>NOT PINNED</a:t>
                    </a:r>
                  </a:p>
                </p:txBody>
              </p:sp>
              <p:pic>
                <p:nvPicPr>
                  <p:cNvPr id="141" name="Graphic 140" descr="Pin outline">
                    <a:extLst>
                      <a:ext uri="{FF2B5EF4-FFF2-40B4-BE49-F238E27FC236}">
                        <a16:creationId xmlns:a16="http://schemas.microsoft.com/office/drawing/2014/main" id="{7C4E7F03-DA86-49B3-AF9F-BDF3AFD5E7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5"/>
                      </a:ext>
                    </a:extLst>
                  </a:blip>
                  <a:srcRect/>
                  <a:stretch/>
                </p:blipFill>
                <p:spPr>
                  <a:xfrm>
                    <a:off x="612069" y="3385209"/>
                    <a:ext cx="182880" cy="18288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8ADB3517-860C-4557-8B95-9C65507B2FE6}"/>
                    </a:ext>
                  </a:extLst>
                </p:cNvPr>
                <p:cNvSpPr txBox="1"/>
                <p:nvPr/>
              </p:nvSpPr>
              <p:spPr>
                <a:xfrm>
                  <a:off x="2331268" y="3353538"/>
                  <a:ext cx="66717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000" i="1" u="sng" dirty="0">
                      <a:solidFill>
                        <a:srgbClr val="743A34"/>
                      </a:solidFill>
                      <a:latin typeface="Avenir Next LT Pro Light" panose="020B0304020202020204" pitchFamily="34" charset="0"/>
                    </a:rPr>
                    <a:t>Uninstall</a:t>
                  </a:r>
                </a:p>
              </p:txBody>
            </p:sp>
          </p:grpSp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4511EEE6-0F07-41DF-A87F-23B1E52084B2}"/>
                  </a:ext>
                </a:extLst>
              </p:cNvPr>
              <p:cNvSpPr/>
              <p:nvPr/>
            </p:nvSpPr>
            <p:spPr>
              <a:xfrm>
                <a:off x="7533266" y="2857511"/>
                <a:ext cx="914400" cy="274320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B35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rgbClr val="B35E55"/>
                    </a:solidFill>
                    <a:latin typeface="Avenir Next LT Pro" panose="020B0504020202020204" pitchFamily="34" charset="0"/>
                  </a:rPr>
                  <a:t>commerce</a:t>
                </a:r>
              </a:p>
            </p:txBody>
          </p:sp>
        </p:grp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840A5344-509E-449A-B1E1-F0BCFF6CB7A6}"/>
                </a:ext>
              </a:extLst>
            </p:cNvPr>
            <p:cNvSpPr/>
            <p:nvPr/>
          </p:nvSpPr>
          <p:spPr>
            <a:xfrm>
              <a:off x="11126594" y="2857144"/>
              <a:ext cx="274320" cy="27432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B35E55"/>
                  </a:solidFill>
                  <a:latin typeface="Avenir Next LT Pro" panose="020B0504020202020204" pitchFamily="34" charset="0"/>
                </a:rPr>
                <a:t>…</a:t>
              </a: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1BDB9CEE-6703-4BFD-A3B1-CEA91B6EE61C}"/>
              </a:ext>
            </a:extLst>
          </p:cNvPr>
          <p:cNvGrpSpPr/>
          <p:nvPr/>
        </p:nvGrpSpPr>
        <p:grpSpPr>
          <a:xfrm>
            <a:off x="9876028" y="1027039"/>
            <a:ext cx="1734819" cy="980297"/>
            <a:chOff x="7631517" y="1023437"/>
            <a:chExt cx="1734819" cy="980297"/>
          </a:xfrm>
        </p:grpSpPr>
        <p:sp>
          <p:nvSpPr>
            <p:cNvPr id="154" name="Rectangle: Top Corners Rounded 153">
              <a:extLst>
                <a:ext uri="{FF2B5EF4-FFF2-40B4-BE49-F238E27FC236}">
                  <a16:creationId xmlns:a16="http://schemas.microsoft.com/office/drawing/2014/main" id="{FC04E5C7-349F-40C7-BDC3-DF36CEC3FEB9}"/>
                </a:ext>
              </a:extLst>
            </p:cNvPr>
            <p:cNvSpPr/>
            <p:nvPr/>
          </p:nvSpPr>
          <p:spPr>
            <a:xfrm rot="10800000">
              <a:off x="7631517" y="1023437"/>
              <a:ext cx="1734819" cy="980297"/>
            </a:xfrm>
            <a:prstGeom prst="round2SameRect">
              <a:avLst>
                <a:gd name="adj1" fmla="val 12206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FFA9C1BB-0D6C-4FF9-9BA5-377BE6A8AE3C}"/>
                </a:ext>
              </a:extLst>
            </p:cNvPr>
            <p:cNvSpPr txBox="1"/>
            <p:nvPr/>
          </p:nvSpPr>
          <p:spPr>
            <a:xfrm>
              <a:off x="7714746" y="1079700"/>
              <a:ext cx="1457450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venir Next LT Pro" panose="020B0504020202020204" pitchFamily="34" charset="0"/>
                </a:rPr>
                <a:t>Alphabetical   </a:t>
              </a:r>
              <a:r>
                <a:rPr lang="en-US" sz="800" u="sng" dirty="0" err="1">
                  <a:solidFill>
                    <a:srgbClr val="743A34"/>
                  </a:solidFill>
                  <a:latin typeface="Avenir Next LT Pro" panose="020B0504020202020204" pitchFamily="34" charset="0"/>
                </a:rPr>
                <a:t>asc</a:t>
              </a:r>
              <a:r>
                <a:rPr lang="en-US" sz="800" dirty="0">
                  <a:solidFill>
                    <a:srgbClr val="743A34"/>
                  </a:solidFill>
                  <a:latin typeface="Avenir Next LT Pro" panose="020B0504020202020204" pitchFamily="34" charset="0"/>
                </a:rPr>
                <a:t> | </a:t>
              </a:r>
              <a:r>
                <a:rPr lang="en-US" sz="800" u="sng" dirty="0">
                  <a:solidFill>
                    <a:srgbClr val="743A34"/>
                  </a:solidFill>
                  <a:latin typeface="Avenir Next LT Pro" panose="020B0504020202020204" pitchFamily="34" charset="0"/>
                </a:rPr>
                <a:t>desc</a:t>
              </a:r>
            </a:p>
            <a:p>
              <a:r>
                <a:rPr lang="en-US" sz="900" dirty="0">
                  <a:latin typeface="Avenir Next LT Pro" panose="020B0504020202020204" pitchFamily="34" charset="0"/>
                </a:rPr>
                <a:t>Newest   </a:t>
              </a:r>
              <a:r>
                <a:rPr lang="en-US" sz="800" u="sng" dirty="0" err="1">
                  <a:solidFill>
                    <a:srgbClr val="743A34"/>
                  </a:solidFill>
                  <a:latin typeface="Avenir Next LT Pro" panose="020B0504020202020204" pitchFamily="34" charset="0"/>
                </a:rPr>
                <a:t>asc</a:t>
              </a:r>
              <a:r>
                <a:rPr lang="en-US" sz="800" dirty="0">
                  <a:solidFill>
                    <a:srgbClr val="743A34"/>
                  </a:solidFill>
                  <a:latin typeface="Avenir Next LT Pro" panose="020B0504020202020204" pitchFamily="34" charset="0"/>
                </a:rPr>
                <a:t> | </a:t>
              </a:r>
              <a:r>
                <a:rPr lang="en-US" sz="800" u="sng" dirty="0">
                  <a:solidFill>
                    <a:srgbClr val="743A34"/>
                  </a:solidFill>
                  <a:latin typeface="Avenir Next LT Pro" panose="020B0504020202020204" pitchFamily="34" charset="0"/>
                </a:rPr>
                <a:t>desc</a:t>
              </a:r>
              <a:endParaRPr lang="en-US" sz="900" dirty="0">
                <a:latin typeface="Avenir Next LT Pro" panose="020B0504020202020204" pitchFamily="34" charset="0"/>
              </a:endParaRPr>
            </a:p>
            <a:p>
              <a:r>
                <a:rPr lang="en-US" sz="900" dirty="0">
                  <a:latin typeface="Avenir Next LT Pro" panose="020B0504020202020204" pitchFamily="34" charset="0"/>
                </a:rPr>
                <a:t>Most Popular   </a:t>
              </a:r>
              <a:r>
                <a:rPr lang="en-US" sz="800" u="sng" dirty="0" err="1">
                  <a:solidFill>
                    <a:srgbClr val="743A34"/>
                  </a:solidFill>
                  <a:latin typeface="Avenir Next LT Pro" panose="020B0504020202020204" pitchFamily="34" charset="0"/>
                </a:rPr>
                <a:t>asc</a:t>
              </a:r>
              <a:r>
                <a:rPr lang="en-US" sz="800" dirty="0">
                  <a:solidFill>
                    <a:srgbClr val="743A34"/>
                  </a:solidFill>
                  <a:latin typeface="Avenir Next LT Pro" panose="020B0504020202020204" pitchFamily="34" charset="0"/>
                </a:rPr>
                <a:t> | </a:t>
              </a:r>
              <a:r>
                <a:rPr lang="en-US" sz="800" u="sng" dirty="0">
                  <a:solidFill>
                    <a:srgbClr val="743A34"/>
                  </a:solidFill>
                  <a:latin typeface="Avenir Next LT Pro" panose="020B0504020202020204" pitchFamily="34" charset="0"/>
                </a:rPr>
                <a:t>desc</a:t>
              </a:r>
              <a:endParaRPr lang="en-US" sz="800" dirty="0">
                <a:latin typeface="Avenir Next LT Pro" panose="020B0504020202020204" pitchFamily="34" charset="0"/>
              </a:endParaRPr>
            </a:p>
            <a:p>
              <a:r>
                <a:rPr lang="en-US" sz="900" dirty="0">
                  <a:latin typeface="Avenir Next LT Pro" panose="020B0504020202020204" pitchFamily="34" charset="0"/>
                </a:rPr>
                <a:t>Highest Rated   </a:t>
              </a:r>
              <a:r>
                <a:rPr lang="en-US" sz="800" u="sng" dirty="0" err="1">
                  <a:solidFill>
                    <a:srgbClr val="743A34"/>
                  </a:solidFill>
                  <a:latin typeface="Avenir Next LT Pro" panose="020B0504020202020204" pitchFamily="34" charset="0"/>
                </a:rPr>
                <a:t>asc</a:t>
              </a:r>
              <a:r>
                <a:rPr lang="en-US" sz="800" dirty="0">
                  <a:solidFill>
                    <a:srgbClr val="743A34"/>
                  </a:solidFill>
                  <a:latin typeface="Avenir Next LT Pro" panose="020B0504020202020204" pitchFamily="34" charset="0"/>
                </a:rPr>
                <a:t> | </a:t>
              </a:r>
              <a:r>
                <a:rPr lang="en-US" sz="800" u="sng" dirty="0">
                  <a:solidFill>
                    <a:srgbClr val="743A34"/>
                  </a:solidFill>
                  <a:latin typeface="Avenir Next LT Pro" panose="020B0504020202020204" pitchFamily="34" charset="0"/>
                </a:rPr>
                <a:t>desc</a:t>
              </a:r>
            </a:p>
            <a:p>
              <a:pPr>
                <a:spcBef>
                  <a:spcPts val="600"/>
                </a:spcBef>
              </a:pPr>
              <a:r>
                <a:rPr lang="en-US" sz="900" dirty="0">
                  <a:latin typeface="Avenir Next LT Pro Demi" panose="020B0704020202020204" pitchFamily="34" charset="0"/>
                </a:rPr>
                <a:t>Reset to Default</a:t>
              </a:r>
              <a:endParaRPr lang="en-US" sz="1000" dirty="0">
                <a:latin typeface="Avenir Next LT Pro Demi" panose="020B07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792207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D7FB35-E77B-4BF7-A073-4D1ACB380D6C}"/>
              </a:ext>
            </a:extLst>
          </p:cNvPr>
          <p:cNvSpPr txBox="1"/>
          <p:nvPr/>
        </p:nvSpPr>
        <p:spPr>
          <a:xfrm>
            <a:off x="934404" y="290145"/>
            <a:ext cx="2720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pc="300" dirty="0">
                <a:latin typeface="Avenir Next LT Pro Demi" panose="020B0704020202020204" pitchFamily="34" charset="0"/>
              </a:rPr>
              <a:t>ACROBAT PLUG-INS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E314DF-8D41-4331-9BBC-1E24F09FAD48}"/>
              </a:ext>
            </a:extLst>
          </p:cNvPr>
          <p:cNvSpPr/>
          <p:nvPr/>
        </p:nvSpPr>
        <p:spPr>
          <a:xfrm>
            <a:off x="518160" y="2936553"/>
            <a:ext cx="11155680" cy="413238"/>
          </a:xfrm>
          <a:prstGeom prst="rect">
            <a:avLst/>
          </a:prstGeom>
          <a:solidFill>
            <a:srgbClr val="B3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1400" spc="200" dirty="0">
                <a:latin typeface="Avenir Next LT Pro" panose="020B0504020202020204" pitchFamily="34" charset="0"/>
              </a:rPr>
              <a:t>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6B1ABB-C4EB-413B-97B1-61E58391AE6B}"/>
              </a:ext>
            </a:extLst>
          </p:cNvPr>
          <p:cNvSpPr txBox="1"/>
          <p:nvPr/>
        </p:nvSpPr>
        <p:spPr>
          <a:xfrm>
            <a:off x="8063087" y="325671"/>
            <a:ext cx="3598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Avenir Next LT Pro Light" panose="020B0304020202020204" pitchFamily="34" charset="0"/>
              </a:rPr>
              <a:t>My Plug-ins   Marketplace   Feedback + Requests</a:t>
            </a:r>
          </a:p>
        </p:txBody>
      </p:sp>
      <p:pic>
        <p:nvPicPr>
          <p:cNvPr id="13" name="Picture 2" descr="Acrobat-icon | Brands AA - AO">
            <a:extLst>
              <a:ext uri="{FF2B5EF4-FFF2-40B4-BE49-F238E27FC236}">
                <a16:creationId xmlns:a16="http://schemas.microsoft.com/office/drawing/2014/main" id="{586E6F1B-A723-48E2-A06E-312841119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" y="272977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09BA43D-0333-4DE1-9C0F-EE136D65EB1F}"/>
              </a:ext>
            </a:extLst>
          </p:cNvPr>
          <p:cNvSpPr/>
          <p:nvPr/>
        </p:nvSpPr>
        <p:spPr>
          <a:xfrm>
            <a:off x="518160" y="2928963"/>
            <a:ext cx="11155680" cy="1377224"/>
          </a:xfrm>
          <a:prstGeom prst="rect">
            <a:avLst/>
          </a:prstGeom>
          <a:noFill/>
          <a:ln>
            <a:solidFill>
              <a:srgbClr val="B35E5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Graphic 20" descr="Closed book with solid fill">
            <a:extLst>
              <a:ext uri="{FF2B5EF4-FFF2-40B4-BE49-F238E27FC236}">
                <a16:creationId xmlns:a16="http://schemas.microsoft.com/office/drawing/2014/main" id="{6998B93D-5B44-47D9-ABF2-6D645C6962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2394" y="1449895"/>
            <a:ext cx="457200" cy="457200"/>
          </a:xfrm>
          <a:prstGeom prst="rect">
            <a:avLst/>
          </a:prstGeom>
          <a:effectLst/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BA51B8C-FE54-484F-8B51-9A98063ABB5B}"/>
              </a:ext>
            </a:extLst>
          </p:cNvPr>
          <p:cNvSpPr txBox="1"/>
          <p:nvPr/>
        </p:nvSpPr>
        <p:spPr>
          <a:xfrm>
            <a:off x="1069268" y="1410859"/>
            <a:ext cx="5148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B35E55"/>
                </a:solidFill>
                <a:latin typeface="Avenir Next LT Pro Demi" panose="020B0704020202020204" pitchFamily="34" charset="0"/>
              </a:rPr>
              <a:t>dictionary</a:t>
            </a:r>
          </a:p>
          <a:p>
            <a:r>
              <a:rPr lang="en-US" sz="1100" dirty="0">
                <a:latin typeface="Avenir Next LT Pro" panose="020B0504020202020204" pitchFamily="34" charset="0"/>
              </a:rPr>
              <a:t>Created by: </a:t>
            </a:r>
            <a:r>
              <a:rPr lang="en-US" sz="1100" u="sng" dirty="0">
                <a:solidFill>
                  <a:srgbClr val="743A34"/>
                </a:solidFill>
                <a:latin typeface="Avenir Next LT Pro" panose="020B0504020202020204" pitchFamily="34" charset="0"/>
              </a:rPr>
              <a:t>plugin-master92</a:t>
            </a:r>
            <a:r>
              <a:rPr lang="en-US" sz="1100" dirty="0">
                <a:latin typeface="Avenir Next LT Pro" panose="020B0504020202020204" pitchFamily="34" charset="0"/>
              </a:rPr>
              <a:t> | 799 installs |	                       4.5 (</a:t>
            </a:r>
            <a:r>
              <a:rPr lang="en-US" sz="1100" u="sng" dirty="0">
                <a:solidFill>
                  <a:srgbClr val="743A34"/>
                </a:solidFill>
                <a:latin typeface="Avenir Next LT Pro" panose="020B0504020202020204" pitchFamily="34" charset="0"/>
              </a:rPr>
              <a:t>187 reviews</a:t>
            </a:r>
            <a:r>
              <a:rPr lang="en-US" sz="1100" dirty="0">
                <a:latin typeface="Avenir Next LT Pro" panose="020B0504020202020204" pitchFamily="34" charset="0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5308F4-10CC-4C6B-A682-04C58B08A8CB}"/>
              </a:ext>
            </a:extLst>
          </p:cNvPr>
          <p:cNvSpPr txBox="1"/>
          <p:nvPr/>
        </p:nvSpPr>
        <p:spPr>
          <a:xfrm>
            <a:off x="612394" y="2024222"/>
            <a:ext cx="2337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Next LT Pro" panose="020B0504020202020204" pitchFamily="34" charset="0"/>
              </a:rPr>
              <a:t>Define words + phrases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92444FF-4A91-46E9-B05D-82D55DB8FF80}"/>
              </a:ext>
            </a:extLst>
          </p:cNvPr>
          <p:cNvSpPr/>
          <p:nvPr/>
        </p:nvSpPr>
        <p:spPr>
          <a:xfrm>
            <a:off x="701040" y="2367898"/>
            <a:ext cx="731520" cy="274320"/>
          </a:xfrm>
          <a:prstGeom prst="roundRect">
            <a:avLst/>
          </a:prstGeom>
          <a:solidFill>
            <a:schemeClr val="bg1"/>
          </a:solidFill>
          <a:ln>
            <a:solidFill>
              <a:srgbClr val="B35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B35E55"/>
                </a:solidFill>
                <a:latin typeface="Avenir Next LT Pro" panose="020B0504020202020204" pitchFamily="34" charset="0"/>
              </a:rPr>
              <a:t>general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6477073-5A27-48D3-B228-197992D9F21D}"/>
              </a:ext>
            </a:extLst>
          </p:cNvPr>
          <p:cNvGrpSpPr/>
          <p:nvPr/>
        </p:nvGrpSpPr>
        <p:grpSpPr>
          <a:xfrm>
            <a:off x="3922177" y="1719731"/>
            <a:ext cx="732083" cy="146180"/>
            <a:chOff x="4976907" y="2564176"/>
            <a:chExt cx="1831752" cy="365760"/>
          </a:xfrm>
          <a:solidFill>
            <a:schemeClr val="bg2">
              <a:lumMod val="75000"/>
            </a:schemeClr>
          </a:solidFill>
        </p:grpSpPr>
        <p:pic>
          <p:nvPicPr>
            <p:cNvPr id="31" name="Graphic 30" descr="Star with solid fill">
              <a:extLst>
                <a:ext uri="{FF2B5EF4-FFF2-40B4-BE49-F238E27FC236}">
                  <a16:creationId xmlns:a16="http://schemas.microsoft.com/office/drawing/2014/main" id="{C893CC81-85F2-4203-8632-90B717103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76907" y="2564176"/>
              <a:ext cx="365760" cy="365760"/>
            </a:xfrm>
            <a:prstGeom prst="rect">
              <a:avLst/>
            </a:prstGeom>
          </p:spPr>
        </p:pic>
        <p:pic>
          <p:nvPicPr>
            <p:cNvPr id="32" name="Graphic 31" descr="Star with solid fill">
              <a:extLst>
                <a:ext uri="{FF2B5EF4-FFF2-40B4-BE49-F238E27FC236}">
                  <a16:creationId xmlns:a16="http://schemas.microsoft.com/office/drawing/2014/main" id="{BDB21259-2543-4FF6-B155-338894A3C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342667" y="2564176"/>
              <a:ext cx="365760" cy="365760"/>
            </a:xfrm>
            <a:prstGeom prst="rect">
              <a:avLst/>
            </a:prstGeom>
          </p:spPr>
        </p:pic>
        <p:pic>
          <p:nvPicPr>
            <p:cNvPr id="33" name="Graphic 32" descr="Star with solid fill">
              <a:extLst>
                <a:ext uri="{FF2B5EF4-FFF2-40B4-BE49-F238E27FC236}">
                  <a16:creationId xmlns:a16="http://schemas.microsoft.com/office/drawing/2014/main" id="{489124ED-CEF8-4538-8771-EC749F754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08427" y="2564176"/>
              <a:ext cx="365760" cy="365760"/>
            </a:xfrm>
            <a:prstGeom prst="rect">
              <a:avLst/>
            </a:prstGeom>
          </p:spPr>
        </p:pic>
        <p:pic>
          <p:nvPicPr>
            <p:cNvPr id="34" name="Graphic 33" descr="Star with solid fill">
              <a:extLst>
                <a:ext uri="{FF2B5EF4-FFF2-40B4-BE49-F238E27FC236}">
                  <a16:creationId xmlns:a16="http://schemas.microsoft.com/office/drawing/2014/main" id="{8F31CE6F-5A99-4C94-990E-3D8E0F9F6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74187" y="2564176"/>
              <a:ext cx="365760" cy="365760"/>
            </a:xfrm>
            <a:prstGeom prst="rect">
              <a:avLst/>
            </a:prstGeom>
          </p:spPr>
        </p:pic>
        <p:pic>
          <p:nvPicPr>
            <p:cNvPr id="35" name="Graphic 34" descr="Star with solid fill">
              <a:extLst>
                <a:ext uri="{FF2B5EF4-FFF2-40B4-BE49-F238E27FC236}">
                  <a16:creationId xmlns:a16="http://schemas.microsoft.com/office/drawing/2014/main" id="{F4E2381E-8D68-48D1-A22E-560C26B4A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39947" y="2564176"/>
              <a:ext cx="365760" cy="365760"/>
            </a:xfrm>
            <a:prstGeom prst="rect">
              <a:avLst/>
            </a:prstGeom>
          </p:spPr>
        </p:pic>
        <p:pic>
          <p:nvPicPr>
            <p:cNvPr id="36" name="Graphic 35" descr="Star with solid fill">
              <a:extLst>
                <a:ext uri="{FF2B5EF4-FFF2-40B4-BE49-F238E27FC236}">
                  <a16:creationId xmlns:a16="http://schemas.microsoft.com/office/drawing/2014/main" id="{2AA5860A-6F0B-4FDC-A90C-FE770E331C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49193"/>
            <a:stretch/>
          </p:blipFill>
          <p:spPr>
            <a:xfrm>
              <a:off x="6622827" y="2564176"/>
              <a:ext cx="185832" cy="365760"/>
            </a:xfrm>
            <a:prstGeom prst="rect">
              <a:avLst/>
            </a:prstGeom>
          </p:spPr>
        </p:pic>
        <p:pic>
          <p:nvPicPr>
            <p:cNvPr id="37" name="Graphic 36" descr="Star outline">
              <a:extLst>
                <a:ext uri="{FF2B5EF4-FFF2-40B4-BE49-F238E27FC236}">
                  <a16:creationId xmlns:a16="http://schemas.microsoft.com/office/drawing/2014/main" id="{A7744401-20E8-47F6-A3E9-4D3D786930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50001" t="-260" r="-809" b="260"/>
            <a:stretch/>
          </p:blipFill>
          <p:spPr>
            <a:xfrm>
              <a:off x="6622827" y="2564176"/>
              <a:ext cx="185832" cy="365760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F3DEEC08-320C-42E2-AA8D-2FAB8907290B}"/>
              </a:ext>
            </a:extLst>
          </p:cNvPr>
          <p:cNvSpPr txBox="1"/>
          <p:nvPr/>
        </p:nvSpPr>
        <p:spPr>
          <a:xfrm>
            <a:off x="9223098" y="1457025"/>
            <a:ext cx="2450742" cy="4767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Avenir Next LT Pro Light" panose="020B0304020202020204" pitchFamily="34" charset="0"/>
              </a:rPr>
              <a:t>You’ve already installed this plug-in</a:t>
            </a:r>
          </a:p>
          <a:p>
            <a:pPr algn="r"/>
            <a:r>
              <a:rPr lang="en-US" sz="1100" i="1" u="sng" dirty="0">
                <a:solidFill>
                  <a:srgbClr val="743A34"/>
                </a:solidFill>
                <a:latin typeface="Avenir Next LT Pro Light" panose="020B0304020202020204" pitchFamily="34" charset="0"/>
              </a:rPr>
              <a:t>Uninstall</a:t>
            </a:r>
          </a:p>
        </p:txBody>
      </p:sp>
      <p:pic>
        <p:nvPicPr>
          <p:cNvPr id="40" name="Graphic 39" descr="Circle with left arrow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EC790DC4-706E-4060-9F26-4E7F730D63E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18160" y="874857"/>
            <a:ext cx="365760" cy="365760"/>
          </a:xfrm>
          <a:prstGeom prst="rect">
            <a:avLst/>
          </a:prstGeom>
          <a:effectLst>
            <a:glow rad="101600">
              <a:srgbClr val="B35E55">
                <a:alpha val="60000"/>
              </a:srgbClr>
            </a:glow>
          </a:effec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D8FA170-8E68-4593-9386-B3CC390F46CE}"/>
              </a:ext>
            </a:extLst>
          </p:cNvPr>
          <p:cNvSpPr txBox="1"/>
          <p:nvPr/>
        </p:nvSpPr>
        <p:spPr>
          <a:xfrm>
            <a:off x="883920" y="929849"/>
            <a:ext cx="18533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pc="200" dirty="0">
                <a:solidFill>
                  <a:srgbClr val="743A34"/>
                </a:solidFill>
              </a:rPr>
              <a:t>BACK TO MY PLUG-INS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CF2087-018D-4D2E-B524-93C83F881E4C}"/>
              </a:ext>
            </a:extLst>
          </p:cNvPr>
          <p:cNvSpPr txBox="1"/>
          <p:nvPr/>
        </p:nvSpPr>
        <p:spPr>
          <a:xfrm>
            <a:off x="701040" y="3455905"/>
            <a:ext cx="886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venir Next LT Pro" panose="020B0504020202020204" pitchFamily="34" charset="0"/>
              </a:rPr>
              <a:t>This plug-in allows users to look up the definitions of words and phrases as they read a PDF. More description can go here…</a:t>
            </a:r>
          </a:p>
          <a:p>
            <a:endParaRPr lang="en-US" sz="1200" dirty="0">
              <a:latin typeface="Avenir Next LT Pro" panose="020B0504020202020204" pitchFamily="34" charset="0"/>
            </a:endParaRPr>
          </a:p>
          <a:p>
            <a:r>
              <a:rPr lang="en-US" sz="1200" u="sng" dirty="0">
                <a:solidFill>
                  <a:srgbClr val="743A34"/>
                </a:solidFill>
                <a:latin typeface="Avenir Next LT Pro" panose="020B0504020202020204" pitchFamily="34" charset="0"/>
              </a:rPr>
              <a:t>Screenshots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424A1E7-254F-4630-8F5B-22F07D57CF1F}"/>
              </a:ext>
            </a:extLst>
          </p:cNvPr>
          <p:cNvSpPr/>
          <p:nvPr/>
        </p:nvSpPr>
        <p:spPr>
          <a:xfrm>
            <a:off x="11297090" y="3120312"/>
            <a:ext cx="18288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0A97D8-5DB8-49E1-84C5-260217197AD2}"/>
              </a:ext>
            </a:extLst>
          </p:cNvPr>
          <p:cNvSpPr/>
          <p:nvPr/>
        </p:nvSpPr>
        <p:spPr>
          <a:xfrm>
            <a:off x="505700" y="4520691"/>
            <a:ext cx="11155680" cy="413238"/>
          </a:xfrm>
          <a:prstGeom prst="rect">
            <a:avLst/>
          </a:prstGeom>
          <a:solidFill>
            <a:srgbClr val="B3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1400" spc="200" dirty="0">
                <a:latin typeface="Avenir Next LT Pro" panose="020B0504020202020204" pitchFamily="34" charset="0"/>
              </a:rPr>
              <a:t>INSTALLATION INSTRUCTIONS</a:t>
            </a:r>
          </a:p>
        </p:txBody>
      </p:sp>
      <p:pic>
        <p:nvPicPr>
          <p:cNvPr id="56" name="Graphic 55" descr="Add with solid fill">
            <a:extLst>
              <a:ext uri="{FF2B5EF4-FFF2-40B4-BE49-F238E27FC236}">
                <a16:creationId xmlns:a16="http://schemas.microsoft.com/office/drawing/2014/main" id="{D6CA9FEC-5682-4B95-8702-C54612CC545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274230" y="4613010"/>
            <a:ext cx="228600" cy="22860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A50FC1FF-5827-4D1D-ABD4-629FB55A2601}"/>
              </a:ext>
            </a:extLst>
          </p:cNvPr>
          <p:cNvSpPr/>
          <p:nvPr/>
        </p:nvSpPr>
        <p:spPr>
          <a:xfrm>
            <a:off x="505700" y="5145985"/>
            <a:ext cx="11155680" cy="413238"/>
          </a:xfrm>
          <a:prstGeom prst="rect">
            <a:avLst/>
          </a:prstGeom>
          <a:solidFill>
            <a:srgbClr val="B3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1400" spc="200" dirty="0">
                <a:latin typeface="Avenir Next LT Pro" panose="020B0504020202020204" pitchFamily="34" charset="0"/>
              </a:rPr>
              <a:t>BUGS + FIXES</a:t>
            </a:r>
          </a:p>
        </p:txBody>
      </p:sp>
      <p:pic>
        <p:nvPicPr>
          <p:cNvPr id="58" name="Graphic 57" descr="Add with solid fill">
            <a:extLst>
              <a:ext uri="{FF2B5EF4-FFF2-40B4-BE49-F238E27FC236}">
                <a16:creationId xmlns:a16="http://schemas.microsoft.com/office/drawing/2014/main" id="{598B7737-93D5-4300-8C21-5B999B566A1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274230" y="5238304"/>
            <a:ext cx="228600" cy="2286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DC36506-52A0-458E-98B2-2D70E67418AD}"/>
              </a:ext>
            </a:extLst>
          </p:cNvPr>
          <p:cNvSpPr/>
          <p:nvPr/>
        </p:nvSpPr>
        <p:spPr>
          <a:xfrm>
            <a:off x="505700" y="5769937"/>
            <a:ext cx="11155680" cy="413238"/>
          </a:xfrm>
          <a:prstGeom prst="rect">
            <a:avLst/>
          </a:prstGeom>
          <a:solidFill>
            <a:srgbClr val="B3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1400" spc="200" dirty="0">
                <a:latin typeface="Avenir Next LT Pro" panose="020B0504020202020204" pitchFamily="34" charset="0"/>
              </a:rPr>
              <a:t>RATINGS + REVIEWS</a:t>
            </a:r>
          </a:p>
        </p:txBody>
      </p:sp>
      <p:pic>
        <p:nvPicPr>
          <p:cNvPr id="60" name="Graphic 59" descr="Add with solid fill">
            <a:extLst>
              <a:ext uri="{FF2B5EF4-FFF2-40B4-BE49-F238E27FC236}">
                <a16:creationId xmlns:a16="http://schemas.microsoft.com/office/drawing/2014/main" id="{2800F17B-62CC-4909-9B5F-8498338B928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274230" y="5862256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6877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E05CDF1-BB0D-00B7-0393-6C38F9777D8C}"/>
              </a:ext>
            </a:extLst>
          </p:cNvPr>
          <p:cNvGrpSpPr/>
          <p:nvPr/>
        </p:nvGrpSpPr>
        <p:grpSpPr>
          <a:xfrm>
            <a:off x="518160" y="272977"/>
            <a:ext cx="11155680" cy="6325796"/>
            <a:chOff x="518160" y="272977"/>
            <a:chExt cx="11155680" cy="632579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5545C29-4692-418A-B1D7-D30FECD05A29}"/>
                </a:ext>
              </a:extLst>
            </p:cNvPr>
            <p:cNvSpPr txBox="1"/>
            <p:nvPr/>
          </p:nvSpPr>
          <p:spPr>
            <a:xfrm>
              <a:off x="934404" y="290145"/>
              <a:ext cx="27206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300" dirty="0">
                  <a:latin typeface="Avenir Next LT Pro Demi" panose="020B0704020202020204" pitchFamily="34" charset="0"/>
                </a:rPr>
                <a:t>ACROBAT PLUG-INS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E11BD41-1964-4A3C-B8E6-1498C0676D36}"/>
                </a:ext>
              </a:extLst>
            </p:cNvPr>
            <p:cNvSpPr/>
            <p:nvPr/>
          </p:nvSpPr>
          <p:spPr>
            <a:xfrm>
              <a:off x="518160" y="716574"/>
              <a:ext cx="11155680" cy="413238"/>
            </a:xfrm>
            <a:prstGeom prst="rect">
              <a:avLst/>
            </a:prstGeom>
            <a:solidFill>
              <a:srgbClr val="B35E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880"/>
              <a:r>
                <a:rPr lang="en-US" sz="1400" spc="200" dirty="0">
                  <a:latin typeface="Avenir Next LT Pro" panose="020B0504020202020204" pitchFamily="34" charset="0"/>
                </a:rPr>
                <a:t>MARKETPLACE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C6DD080-A0AB-48C8-B84F-1F9E793221B0}"/>
                </a:ext>
              </a:extLst>
            </p:cNvPr>
            <p:cNvSpPr txBox="1"/>
            <p:nvPr/>
          </p:nvSpPr>
          <p:spPr>
            <a:xfrm>
              <a:off x="8063087" y="325671"/>
              <a:ext cx="35982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latin typeface="Avenir Next LT Pro Light" panose="020B0304020202020204" pitchFamily="34" charset="0"/>
                </a:rPr>
                <a:t>My Plug-ins   </a:t>
              </a:r>
              <a:r>
                <a:rPr lang="en-US" sz="1200" dirty="0">
                  <a:solidFill>
                    <a:srgbClr val="743A34"/>
                  </a:solidFill>
                  <a:latin typeface="Avenir Next LT Pro Demi" panose="020B0704020202020204" pitchFamily="34" charset="0"/>
                </a:rPr>
                <a:t>Marketplace</a:t>
              </a:r>
              <a:r>
                <a:rPr lang="en-US" sz="1200" dirty="0">
                  <a:latin typeface="Avenir Next LT Pro Light" panose="020B0304020202020204" pitchFamily="34" charset="0"/>
                </a:rPr>
                <a:t>   Feedback + Requests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CCC1716-9AFF-4F23-9D41-47A5AB313649}"/>
                </a:ext>
              </a:extLst>
            </p:cNvPr>
            <p:cNvGrpSpPr/>
            <p:nvPr/>
          </p:nvGrpSpPr>
          <p:grpSpPr>
            <a:xfrm>
              <a:off x="7263224" y="789194"/>
              <a:ext cx="2103120" cy="277982"/>
              <a:chOff x="6920085" y="787363"/>
              <a:chExt cx="2103120" cy="277982"/>
            </a:xfrm>
            <a:effectLst/>
          </p:grpSpPr>
          <p:pic>
            <p:nvPicPr>
              <p:cNvPr id="8" name="Graphic 7" descr="Filter with solid fill">
                <a:extLst>
                  <a:ext uri="{FF2B5EF4-FFF2-40B4-BE49-F238E27FC236}">
                    <a16:creationId xmlns:a16="http://schemas.microsoft.com/office/drawing/2014/main" id="{D9B0C89A-F04C-4753-A1E1-085CE9DACB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6920085" y="791025"/>
                <a:ext cx="274320" cy="274320"/>
              </a:xfrm>
              <a:prstGeom prst="rect">
                <a:avLst/>
              </a:prstGeom>
            </p:spPr>
          </p:pic>
          <p:sp>
            <p:nvSpPr>
              <p:cNvPr id="9" name="Rectangle: Rounded Corners 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C284E16-8A91-4C28-BEC4-6FEA5B3A52DF}"/>
                  </a:ext>
                </a:extLst>
              </p:cNvPr>
              <p:cNvSpPr/>
              <p:nvPr/>
            </p:nvSpPr>
            <p:spPr>
              <a:xfrm>
                <a:off x="7288386" y="787363"/>
                <a:ext cx="1734819" cy="273042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i="1" dirty="0">
                    <a:solidFill>
                      <a:schemeClr val="bg2">
                        <a:lumMod val="25000"/>
                      </a:schemeClr>
                    </a:solidFill>
                    <a:latin typeface="Avenir Next LT Pro" panose="020B0504020202020204" pitchFamily="34" charset="0"/>
                  </a:rPr>
                  <a:t>Filter by…</a:t>
                </a:r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C1F626B0-3C51-4F36-A67A-3ECF9F421536}"/>
                  </a:ext>
                </a:extLst>
              </p:cNvPr>
              <p:cNvSpPr/>
              <p:nvPr/>
            </p:nvSpPr>
            <p:spPr>
              <a:xfrm flipV="1">
                <a:off x="8842865" y="894576"/>
                <a:ext cx="105463" cy="47457"/>
              </a:xfrm>
              <a:prstGeom prst="triangle">
                <a:avLst/>
              </a:prstGeom>
              <a:solidFill>
                <a:srgbClr val="743A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DC81DEE-C97B-4399-8709-BDBDB6788CDC}"/>
                </a:ext>
              </a:extLst>
            </p:cNvPr>
            <p:cNvGrpSpPr/>
            <p:nvPr/>
          </p:nvGrpSpPr>
          <p:grpSpPr>
            <a:xfrm>
              <a:off x="9507735" y="787363"/>
              <a:ext cx="2103121" cy="277982"/>
              <a:chOff x="9507735" y="787363"/>
              <a:chExt cx="2103121" cy="277982"/>
            </a:xfrm>
            <a:effectLst/>
          </p:grpSpPr>
          <p:pic>
            <p:nvPicPr>
              <p:cNvPr id="11" name="Graphic 10" descr="Sort with solid fill">
                <a:extLst>
                  <a:ext uri="{FF2B5EF4-FFF2-40B4-BE49-F238E27FC236}">
                    <a16:creationId xmlns:a16="http://schemas.microsoft.com/office/drawing/2014/main" id="{60F048DB-EFC8-44E1-8938-8CCA09238E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9507735" y="791025"/>
                <a:ext cx="274320" cy="274320"/>
              </a:xfrm>
              <a:prstGeom prst="rect">
                <a:avLst/>
              </a:prstGeom>
            </p:spPr>
          </p:pic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44FA9F79-7905-4D76-A192-51BCA9D80C20}"/>
                  </a:ext>
                </a:extLst>
              </p:cNvPr>
              <p:cNvSpPr/>
              <p:nvPr/>
            </p:nvSpPr>
            <p:spPr>
              <a:xfrm>
                <a:off x="9876036" y="787363"/>
                <a:ext cx="1734820" cy="273042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i="1" dirty="0">
                    <a:solidFill>
                      <a:schemeClr val="bg2">
                        <a:lumMod val="25000"/>
                      </a:schemeClr>
                    </a:solidFill>
                    <a:latin typeface="Avenir Next LT Pro" panose="020B0504020202020204" pitchFamily="34" charset="0"/>
                  </a:rPr>
                  <a:t>Sort by…</a:t>
                </a:r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9177940E-EC54-4856-BCBE-C7A3320C35F5}"/>
                  </a:ext>
                </a:extLst>
              </p:cNvPr>
              <p:cNvSpPr/>
              <p:nvPr/>
            </p:nvSpPr>
            <p:spPr>
              <a:xfrm flipV="1">
                <a:off x="11430515" y="894577"/>
                <a:ext cx="105463" cy="47457"/>
              </a:xfrm>
              <a:prstGeom prst="triangle">
                <a:avLst/>
              </a:prstGeom>
              <a:solidFill>
                <a:srgbClr val="743A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F9198F6-8D7C-4695-83FD-A4E6D399F543}"/>
                </a:ext>
              </a:extLst>
            </p:cNvPr>
            <p:cNvSpPr/>
            <p:nvPr/>
          </p:nvSpPr>
          <p:spPr>
            <a:xfrm>
              <a:off x="587312" y="1243127"/>
              <a:ext cx="11017375" cy="3657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1440"/>
              <a:r>
                <a:rPr lang="en-US" sz="1000" spc="100" dirty="0">
                  <a:solidFill>
                    <a:srgbClr val="B35E55"/>
                  </a:solidFill>
                  <a:latin typeface="Avenir Next LT Pro" panose="020B0504020202020204" pitchFamily="34" charset="0"/>
                </a:rPr>
                <a:t>SEARCH FOR A PLUG-IN…</a:t>
              </a:r>
            </a:p>
          </p:txBody>
        </p:sp>
        <p:pic>
          <p:nvPicPr>
            <p:cNvPr id="19" name="Graphic 18" descr="Magnifying glass with solid fill">
              <a:extLst>
                <a:ext uri="{FF2B5EF4-FFF2-40B4-BE49-F238E27FC236}">
                  <a16:creationId xmlns:a16="http://schemas.microsoft.com/office/drawing/2014/main" id="{4CB3C2E5-9F87-42F7-8DE0-31F070F23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255116" y="1311707"/>
              <a:ext cx="228600" cy="228600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51FC8DB-DE7A-455C-890E-1F8FA8D6EE2E}"/>
                </a:ext>
              </a:extLst>
            </p:cNvPr>
            <p:cNvGrpSpPr/>
            <p:nvPr/>
          </p:nvGrpSpPr>
          <p:grpSpPr>
            <a:xfrm>
              <a:off x="582624" y="2269289"/>
              <a:ext cx="2560334" cy="1792551"/>
              <a:chOff x="518160" y="1853375"/>
              <a:chExt cx="2560334" cy="1792551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98C389F-098E-4D2D-A90A-9A94FA49AC09}"/>
                  </a:ext>
                </a:extLst>
              </p:cNvPr>
              <p:cNvSpPr/>
              <p:nvPr/>
            </p:nvSpPr>
            <p:spPr>
              <a:xfrm>
                <a:off x="518160" y="1853375"/>
                <a:ext cx="2560334" cy="1792551"/>
              </a:xfrm>
              <a:prstGeom prst="rect">
                <a:avLst/>
              </a:prstGeom>
              <a:noFill/>
              <a:ln>
                <a:solidFill>
                  <a:srgbClr val="B35E55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1" name="Graphic 20" descr="Closed book with solid fill">
                <a:extLst>
                  <a:ext uri="{FF2B5EF4-FFF2-40B4-BE49-F238E27FC236}">
                    <a16:creationId xmlns:a16="http://schemas.microsoft.com/office/drawing/2014/main" id="{4478ED03-F615-4CAA-8B57-845483788A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12069" y="2009043"/>
                <a:ext cx="457200" cy="457200"/>
              </a:xfrm>
              <a:prstGeom prst="rect">
                <a:avLst/>
              </a:prstGeom>
              <a:effectLst/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3F4EB7-ACA4-4716-A7A5-BC59E048F007}"/>
                  </a:ext>
                </a:extLst>
              </p:cNvPr>
              <p:cNvSpPr txBox="1"/>
              <p:nvPr/>
            </p:nvSpPr>
            <p:spPr>
              <a:xfrm>
                <a:off x="1069269" y="2011191"/>
                <a:ext cx="18805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B35E55"/>
                    </a:solidFill>
                    <a:latin typeface="Avenir Next LT Pro Demi" panose="020B0704020202020204" pitchFamily="34" charset="0"/>
                  </a:rPr>
                  <a:t>dictionary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9F830D0-BB88-49FD-A301-B9AD735C4C18}"/>
                  </a:ext>
                </a:extLst>
              </p:cNvPr>
              <p:cNvSpPr txBox="1"/>
              <p:nvPr/>
            </p:nvSpPr>
            <p:spPr>
              <a:xfrm>
                <a:off x="612069" y="2525566"/>
                <a:ext cx="23377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venir Next LT Pro" panose="020B0504020202020204" pitchFamily="34" charset="0"/>
                  </a:rPr>
                  <a:t>Define words + phrases</a:t>
                </a: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77356C43-5C65-48B0-B40F-5219513C2F6D}"/>
                  </a:ext>
                </a:extLst>
              </p:cNvPr>
              <p:cNvSpPr/>
              <p:nvPr/>
            </p:nvSpPr>
            <p:spPr>
              <a:xfrm>
                <a:off x="703509" y="2859216"/>
                <a:ext cx="731520" cy="2743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B35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rgbClr val="B35E55"/>
                    </a:solidFill>
                    <a:latin typeface="Avenir Next LT Pro" panose="020B0504020202020204" pitchFamily="34" charset="0"/>
                  </a:rPr>
                  <a:t>general</a:t>
                </a: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14C35389-F2AB-4B5F-AAEA-76B0226D915A}"/>
                  </a:ext>
                </a:extLst>
              </p:cNvPr>
              <p:cNvGrpSpPr/>
              <p:nvPr/>
            </p:nvGrpSpPr>
            <p:grpSpPr>
              <a:xfrm>
                <a:off x="1143196" y="2320063"/>
                <a:ext cx="732083" cy="146180"/>
                <a:chOff x="4976907" y="2564176"/>
                <a:chExt cx="1831752" cy="365760"/>
              </a:xfrm>
              <a:solidFill>
                <a:schemeClr val="bg2">
                  <a:lumMod val="75000"/>
                </a:schemeClr>
              </a:solidFill>
            </p:grpSpPr>
            <p:pic>
              <p:nvPicPr>
                <p:cNvPr id="26" name="Graphic 25" descr="Star with solid fill">
                  <a:extLst>
                    <a:ext uri="{FF2B5EF4-FFF2-40B4-BE49-F238E27FC236}">
                      <a16:creationId xmlns:a16="http://schemas.microsoft.com/office/drawing/2014/main" id="{3B1C6525-F5DB-4626-8825-295B0AEE7C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76907" y="2564176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27" name="Graphic 26" descr="Star with solid fill">
                  <a:extLst>
                    <a:ext uri="{FF2B5EF4-FFF2-40B4-BE49-F238E27FC236}">
                      <a16:creationId xmlns:a16="http://schemas.microsoft.com/office/drawing/2014/main" id="{08B58CA6-8E01-49B2-B781-C8698F05E5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2667" y="2564176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28" name="Graphic 27" descr="Star with solid fill">
                  <a:extLst>
                    <a:ext uri="{FF2B5EF4-FFF2-40B4-BE49-F238E27FC236}">
                      <a16:creationId xmlns:a16="http://schemas.microsoft.com/office/drawing/2014/main" id="{03C1FD30-76C6-4F0E-88BA-AF5F3986A2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8427" y="2564176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29" name="Graphic 28" descr="Star with solid fill">
                  <a:extLst>
                    <a:ext uri="{FF2B5EF4-FFF2-40B4-BE49-F238E27FC236}">
                      <a16:creationId xmlns:a16="http://schemas.microsoft.com/office/drawing/2014/main" id="{47C87AF2-3ACC-4EEE-9D4F-82A6D29BDE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74187" y="2564176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30" name="Graphic 29" descr="Star with solid fill">
                  <a:extLst>
                    <a:ext uri="{FF2B5EF4-FFF2-40B4-BE49-F238E27FC236}">
                      <a16:creationId xmlns:a16="http://schemas.microsoft.com/office/drawing/2014/main" id="{DBE1FA03-86A2-4922-A0AE-49082E38B1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39947" y="2564176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32" name="Graphic 31" descr="Star with solid fill">
                  <a:extLst>
                    <a:ext uri="{FF2B5EF4-FFF2-40B4-BE49-F238E27FC236}">
                      <a16:creationId xmlns:a16="http://schemas.microsoft.com/office/drawing/2014/main" id="{E0DA61BE-C4F9-4EF7-A834-A018AC4092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rcRect l="49193"/>
                <a:stretch/>
              </p:blipFill>
              <p:spPr>
                <a:xfrm>
                  <a:off x="6622827" y="2564176"/>
                  <a:ext cx="185832" cy="365760"/>
                </a:xfrm>
                <a:prstGeom prst="rect">
                  <a:avLst/>
                </a:prstGeom>
              </p:spPr>
            </p:pic>
            <p:pic>
              <p:nvPicPr>
                <p:cNvPr id="31" name="Graphic 30" descr="Star outline">
                  <a:extLst>
                    <a:ext uri="{FF2B5EF4-FFF2-40B4-BE49-F238E27FC236}">
                      <a16:creationId xmlns:a16="http://schemas.microsoft.com/office/drawing/2014/main" id="{C5E88198-4BA6-4EE6-9E88-00F783B65E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rcRect l="50001" t="-260" r="-809" b="260"/>
                <a:stretch/>
              </p:blipFill>
              <p:spPr>
                <a:xfrm>
                  <a:off x="6622827" y="2564176"/>
                  <a:ext cx="185832" cy="365760"/>
                </a:xfrm>
                <a:prstGeom prst="rect">
                  <a:avLst/>
                </a:prstGeom>
              </p:spPr>
            </p:pic>
          </p:grp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4083069B-81AD-46FC-B684-1E0AD5149665}"/>
                  </a:ext>
                </a:extLst>
              </p:cNvPr>
              <p:cNvSpPr/>
              <p:nvPr/>
            </p:nvSpPr>
            <p:spPr>
              <a:xfrm flipH="1">
                <a:off x="2740015" y="20920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62F280E-8304-41B9-80C2-99341920F8FE}"/>
                  </a:ext>
                </a:extLst>
              </p:cNvPr>
              <p:cNvSpPr/>
              <p:nvPr/>
            </p:nvSpPr>
            <p:spPr>
              <a:xfrm>
                <a:off x="518160" y="3307372"/>
                <a:ext cx="2560334" cy="33855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B35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spc="300" dirty="0">
                    <a:solidFill>
                      <a:srgbClr val="B35E55"/>
                    </a:solidFill>
                    <a:latin typeface="Avenir Next LT Pro" panose="020B0504020202020204" pitchFamily="34" charset="0"/>
                  </a:rPr>
                  <a:t>UNINSTALL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8A27D27-FF38-4746-8548-9FB828413820}"/>
                </a:ext>
              </a:extLst>
            </p:cNvPr>
            <p:cNvGrpSpPr/>
            <p:nvPr/>
          </p:nvGrpSpPr>
          <p:grpSpPr>
            <a:xfrm>
              <a:off x="3403616" y="2267585"/>
              <a:ext cx="2560334" cy="1792551"/>
              <a:chOff x="518160" y="1853375"/>
              <a:chExt cx="2560334" cy="1792551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CBDDFBBE-E050-4FC3-928D-5EB1E12360FB}"/>
                  </a:ext>
                </a:extLst>
              </p:cNvPr>
              <p:cNvSpPr/>
              <p:nvPr/>
            </p:nvSpPr>
            <p:spPr>
              <a:xfrm>
                <a:off x="518160" y="1853375"/>
                <a:ext cx="2560334" cy="1792551"/>
              </a:xfrm>
              <a:prstGeom prst="rect">
                <a:avLst/>
              </a:prstGeom>
              <a:noFill/>
              <a:ln>
                <a:solidFill>
                  <a:srgbClr val="B35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7" name="Graphic 86">
                <a:extLst>
                  <a:ext uri="{FF2B5EF4-FFF2-40B4-BE49-F238E27FC236}">
                    <a16:creationId xmlns:a16="http://schemas.microsoft.com/office/drawing/2014/main" id="{11D7E3D0-810A-4D3E-B129-0528E76782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duotone>
                  <a:prstClr val="black"/>
                  <a:srgbClr val="743A34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19443" y="2009043"/>
                <a:ext cx="442452" cy="457200"/>
              </a:xfrm>
              <a:prstGeom prst="rect">
                <a:avLst/>
              </a:prstGeom>
              <a:effectLst/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EDA8179-5C53-49DA-A51A-8F1DDD0300C1}"/>
                  </a:ext>
                </a:extLst>
              </p:cNvPr>
              <p:cNvSpPr txBox="1"/>
              <p:nvPr/>
            </p:nvSpPr>
            <p:spPr>
              <a:xfrm>
                <a:off x="1069269" y="2011191"/>
                <a:ext cx="18805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B35E55"/>
                    </a:solidFill>
                    <a:latin typeface="Avenir Next LT Pro Demi" panose="020B0704020202020204" pitchFamily="34" charset="0"/>
                  </a:rPr>
                  <a:t>translate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6D2F3D2-5974-4805-A212-5F7FE48F4FED}"/>
                  </a:ext>
                </a:extLst>
              </p:cNvPr>
              <p:cNvSpPr txBox="1"/>
              <p:nvPr/>
            </p:nvSpPr>
            <p:spPr>
              <a:xfrm>
                <a:off x="612069" y="2525566"/>
                <a:ext cx="23377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venir Next LT Pro" panose="020B0504020202020204" pitchFamily="34" charset="0"/>
                  </a:rPr>
                  <a:t>Translate your PDF!</a:t>
                </a:r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9A04C5FE-F531-47A5-94C6-3D6F3E14BCE9}"/>
                  </a:ext>
                </a:extLst>
              </p:cNvPr>
              <p:cNvSpPr/>
              <p:nvPr/>
            </p:nvSpPr>
            <p:spPr>
              <a:xfrm>
                <a:off x="703509" y="2859216"/>
                <a:ext cx="731520" cy="2743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B35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rgbClr val="B35E55"/>
                    </a:solidFill>
                    <a:latin typeface="Avenir Next LT Pro" panose="020B0504020202020204" pitchFamily="34" charset="0"/>
                  </a:rPr>
                  <a:t>general</a:t>
                </a: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82406694-DEA2-4D0A-BA8B-386F2032924B}"/>
                  </a:ext>
                </a:extLst>
              </p:cNvPr>
              <p:cNvGrpSpPr/>
              <p:nvPr/>
            </p:nvGrpSpPr>
            <p:grpSpPr>
              <a:xfrm>
                <a:off x="1143196" y="2320063"/>
                <a:ext cx="732083" cy="146180"/>
                <a:chOff x="4976907" y="2564176"/>
                <a:chExt cx="1831752" cy="365760"/>
              </a:xfrm>
              <a:solidFill>
                <a:schemeClr val="bg2">
                  <a:lumMod val="75000"/>
                </a:schemeClr>
              </a:solidFill>
            </p:grpSpPr>
            <p:pic>
              <p:nvPicPr>
                <p:cNvPr id="97" name="Graphic 96" descr="Star with solid fill">
                  <a:extLst>
                    <a:ext uri="{FF2B5EF4-FFF2-40B4-BE49-F238E27FC236}">
                      <a16:creationId xmlns:a16="http://schemas.microsoft.com/office/drawing/2014/main" id="{9C2C279A-09B3-4E93-8701-3FBE2E7E29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76907" y="2564176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98" name="Graphic 97" descr="Star with solid fill">
                  <a:extLst>
                    <a:ext uri="{FF2B5EF4-FFF2-40B4-BE49-F238E27FC236}">
                      <a16:creationId xmlns:a16="http://schemas.microsoft.com/office/drawing/2014/main" id="{06D75F16-71E0-4305-B743-384A2BF487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2667" y="2564176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99" name="Graphic 98" descr="Star with solid fill">
                  <a:extLst>
                    <a:ext uri="{FF2B5EF4-FFF2-40B4-BE49-F238E27FC236}">
                      <a16:creationId xmlns:a16="http://schemas.microsoft.com/office/drawing/2014/main" id="{38F42370-9C87-4C73-A921-EAC94C0458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8427" y="2564176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100" name="Graphic 99" descr="Star with solid fill">
                  <a:extLst>
                    <a:ext uri="{FF2B5EF4-FFF2-40B4-BE49-F238E27FC236}">
                      <a16:creationId xmlns:a16="http://schemas.microsoft.com/office/drawing/2014/main" id="{262C0A7F-E8BC-4B39-8BF6-36AEAC4154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74187" y="2564176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101" name="Graphic 100" descr="Star with solid fill">
                  <a:extLst>
                    <a:ext uri="{FF2B5EF4-FFF2-40B4-BE49-F238E27FC236}">
                      <a16:creationId xmlns:a16="http://schemas.microsoft.com/office/drawing/2014/main" id="{3A30D680-30A3-4DDA-8310-4E65514524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39947" y="2564176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102" name="Graphic 101" descr="Star with solid fill">
                  <a:extLst>
                    <a:ext uri="{FF2B5EF4-FFF2-40B4-BE49-F238E27FC236}">
                      <a16:creationId xmlns:a16="http://schemas.microsoft.com/office/drawing/2014/main" id="{2B8DA8F1-66C2-45D9-A17E-4A2A152227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rcRect l="49193"/>
                <a:stretch/>
              </p:blipFill>
              <p:spPr>
                <a:xfrm>
                  <a:off x="6622827" y="2564176"/>
                  <a:ext cx="185832" cy="365760"/>
                </a:xfrm>
                <a:prstGeom prst="rect">
                  <a:avLst/>
                </a:prstGeom>
              </p:spPr>
            </p:pic>
            <p:pic>
              <p:nvPicPr>
                <p:cNvPr id="103" name="Graphic 102" descr="Star outline">
                  <a:extLst>
                    <a:ext uri="{FF2B5EF4-FFF2-40B4-BE49-F238E27FC236}">
                      <a16:creationId xmlns:a16="http://schemas.microsoft.com/office/drawing/2014/main" id="{5FF35F43-78CF-414E-8F64-6DA7258EFB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rcRect l="50001" t="-260" r="-809" b="260"/>
                <a:stretch/>
              </p:blipFill>
              <p:spPr>
                <a:xfrm>
                  <a:off x="6622827" y="2564176"/>
                  <a:ext cx="185832" cy="365760"/>
                </a:xfrm>
                <a:prstGeom prst="rect">
                  <a:avLst/>
                </a:prstGeom>
              </p:spPr>
            </p:pic>
          </p:grp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92ED9925-397B-42E0-83DF-302945288642}"/>
                  </a:ext>
                </a:extLst>
              </p:cNvPr>
              <p:cNvSpPr/>
              <p:nvPr/>
            </p:nvSpPr>
            <p:spPr>
              <a:xfrm flipH="1">
                <a:off x="2740015" y="20920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5E851F0F-51A6-497A-94D7-9C3BF89D27E1}"/>
                  </a:ext>
                </a:extLst>
              </p:cNvPr>
              <p:cNvSpPr/>
              <p:nvPr/>
            </p:nvSpPr>
            <p:spPr>
              <a:xfrm>
                <a:off x="518160" y="3307372"/>
                <a:ext cx="2560334" cy="33855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B35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spc="300" dirty="0">
                    <a:solidFill>
                      <a:srgbClr val="B35E55"/>
                    </a:solidFill>
                    <a:latin typeface="Avenir Next LT Pro" panose="020B0504020202020204" pitchFamily="34" charset="0"/>
                  </a:rPr>
                  <a:t>UNINSTALL</a:t>
                </a:r>
              </a:p>
            </p:txBody>
          </p:sp>
        </p:grpSp>
        <p:pic>
          <p:nvPicPr>
            <p:cNvPr id="1026" name="Picture 2" descr="Acrobat-icon | Brands AA - AO">
              <a:extLst>
                <a:ext uri="{FF2B5EF4-FFF2-40B4-BE49-F238E27FC236}">
                  <a16:creationId xmlns:a16="http://schemas.microsoft.com/office/drawing/2014/main" id="{49099169-37D7-4639-B909-B7294651A7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160" y="27297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B9F33C9-B192-4DF7-94F3-4F209F55AC7B}"/>
                </a:ext>
              </a:extLst>
            </p:cNvPr>
            <p:cNvGrpSpPr/>
            <p:nvPr/>
          </p:nvGrpSpPr>
          <p:grpSpPr>
            <a:xfrm>
              <a:off x="6224608" y="2267585"/>
              <a:ext cx="2560334" cy="1792551"/>
              <a:chOff x="518160" y="1853375"/>
              <a:chExt cx="2560334" cy="1792551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79316D9C-4919-465B-8C97-818D36556BDA}"/>
                  </a:ext>
                </a:extLst>
              </p:cNvPr>
              <p:cNvSpPr/>
              <p:nvPr/>
            </p:nvSpPr>
            <p:spPr>
              <a:xfrm>
                <a:off x="518160" y="1853375"/>
                <a:ext cx="2560334" cy="1792551"/>
              </a:xfrm>
              <a:prstGeom prst="rect">
                <a:avLst/>
              </a:prstGeom>
              <a:noFill/>
              <a:ln>
                <a:solidFill>
                  <a:srgbClr val="B35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9" name="Graphic 86" descr="Folder Search with solid fill">
                <a:extLst>
                  <a:ext uri="{FF2B5EF4-FFF2-40B4-BE49-F238E27FC236}">
                    <a16:creationId xmlns:a16="http://schemas.microsoft.com/office/drawing/2014/main" id="{85F90F28-EED2-4D9F-A733-DFD3DCD69F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rcRect/>
              <a:stretch/>
            </p:blipFill>
            <p:spPr>
              <a:xfrm>
                <a:off x="619443" y="2016417"/>
                <a:ext cx="442452" cy="442452"/>
              </a:xfrm>
              <a:prstGeom prst="rect">
                <a:avLst/>
              </a:prstGeom>
              <a:effectLst/>
            </p:spPr>
          </p:pic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715D963-0A46-475E-AE5F-B906F4A09439}"/>
                  </a:ext>
                </a:extLst>
              </p:cNvPr>
              <p:cNvSpPr txBox="1"/>
              <p:nvPr/>
            </p:nvSpPr>
            <p:spPr>
              <a:xfrm>
                <a:off x="1069269" y="2011191"/>
                <a:ext cx="18805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B35E55"/>
                    </a:solidFill>
                    <a:latin typeface="Avenir Next LT Pro Demi" panose="020B0704020202020204" pitchFamily="34" charset="0"/>
                  </a:rPr>
                  <a:t>acronyms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928F43A-61B3-433E-A1C4-2412AF18297B}"/>
                  </a:ext>
                </a:extLst>
              </p:cNvPr>
              <p:cNvSpPr txBox="1"/>
              <p:nvPr/>
            </p:nvSpPr>
            <p:spPr>
              <a:xfrm>
                <a:off x="612069" y="2525566"/>
                <a:ext cx="23377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venir Next LT Pro" panose="020B0504020202020204" pitchFamily="34" charset="0"/>
                  </a:rPr>
                  <a:t>Acronym lookup</a:t>
                </a:r>
              </a:p>
            </p:txBody>
          </p:sp>
          <p:sp>
            <p:nvSpPr>
              <p:cNvPr id="112" name="Rectangle: Rounded Corners 111">
                <a:extLst>
                  <a:ext uri="{FF2B5EF4-FFF2-40B4-BE49-F238E27FC236}">
                    <a16:creationId xmlns:a16="http://schemas.microsoft.com/office/drawing/2014/main" id="{E29AFF55-B883-4125-B53D-3010F0E0B500}"/>
                  </a:ext>
                </a:extLst>
              </p:cNvPr>
              <p:cNvSpPr/>
              <p:nvPr/>
            </p:nvSpPr>
            <p:spPr>
              <a:xfrm>
                <a:off x="703509" y="2859216"/>
                <a:ext cx="731520" cy="2743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B35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rgbClr val="B35E55"/>
                    </a:solidFill>
                    <a:latin typeface="Avenir Next LT Pro" panose="020B0504020202020204" pitchFamily="34" charset="0"/>
                  </a:rPr>
                  <a:t>general</a:t>
                </a:r>
              </a:p>
            </p:txBody>
          </p: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7E7AA589-644B-45DF-9C5B-88E2EF4F07DF}"/>
                  </a:ext>
                </a:extLst>
              </p:cNvPr>
              <p:cNvGrpSpPr/>
              <p:nvPr/>
            </p:nvGrpSpPr>
            <p:grpSpPr>
              <a:xfrm>
                <a:off x="1143196" y="2320063"/>
                <a:ext cx="732083" cy="146180"/>
                <a:chOff x="4976907" y="2564176"/>
                <a:chExt cx="1831752" cy="365760"/>
              </a:xfrm>
              <a:solidFill>
                <a:schemeClr val="bg2">
                  <a:lumMod val="75000"/>
                </a:schemeClr>
              </a:solidFill>
            </p:grpSpPr>
            <p:pic>
              <p:nvPicPr>
                <p:cNvPr id="119" name="Graphic 118" descr="Star with solid fill">
                  <a:extLst>
                    <a:ext uri="{FF2B5EF4-FFF2-40B4-BE49-F238E27FC236}">
                      <a16:creationId xmlns:a16="http://schemas.microsoft.com/office/drawing/2014/main" id="{3FE10DD1-A31D-4602-9DC4-0A56AE9FE6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76907" y="2564176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120" name="Graphic 119" descr="Star with solid fill">
                  <a:extLst>
                    <a:ext uri="{FF2B5EF4-FFF2-40B4-BE49-F238E27FC236}">
                      <a16:creationId xmlns:a16="http://schemas.microsoft.com/office/drawing/2014/main" id="{350B282E-C3A6-4CDF-84EF-8578705C37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2667" y="2564176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121" name="Graphic 120" descr="Star with solid fill">
                  <a:extLst>
                    <a:ext uri="{FF2B5EF4-FFF2-40B4-BE49-F238E27FC236}">
                      <a16:creationId xmlns:a16="http://schemas.microsoft.com/office/drawing/2014/main" id="{0FF5EB3A-3BDD-47AE-96E2-9E491CD68A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8427" y="2564176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122" name="Graphic 121" descr="Star with solid fill">
                  <a:extLst>
                    <a:ext uri="{FF2B5EF4-FFF2-40B4-BE49-F238E27FC236}">
                      <a16:creationId xmlns:a16="http://schemas.microsoft.com/office/drawing/2014/main" id="{B87D799A-D7F2-4ABD-8695-D7692C0100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74187" y="2564176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123" name="Graphic 122" descr="Star with solid fill">
                  <a:extLst>
                    <a:ext uri="{FF2B5EF4-FFF2-40B4-BE49-F238E27FC236}">
                      <a16:creationId xmlns:a16="http://schemas.microsoft.com/office/drawing/2014/main" id="{8B166D2A-AF2E-4FCB-A7E7-1570F5C190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39947" y="2564176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124" name="Graphic 123" descr="Star with solid fill">
                  <a:extLst>
                    <a:ext uri="{FF2B5EF4-FFF2-40B4-BE49-F238E27FC236}">
                      <a16:creationId xmlns:a16="http://schemas.microsoft.com/office/drawing/2014/main" id="{ABC59C1F-A62A-4B34-A008-60D8ECFAD8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rcRect l="49193"/>
                <a:stretch/>
              </p:blipFill>
              <p:spPr>
                <a:xfrm>
                  <a:off x="6622827" y="2564176"/>
                  <a:ext cx="185832" cy="365760"/>
                </a:xfrm>
                <a:prstGeom prst="rect">
                  <a:avLst/>
                </a:prstGeom>
              </p:spPr>
            </p:pic>
            <p:pic>
              <p:nvPicPr>
                <p:cNvPr id="125" name="Graphic 124" descr="Star outline">
                  <a:extLst>
                    <a:ext uri="{FF2B5EF4-FFF2-40B4-BE49-F238E27FC236}">
                      <a16:creationId xmlns:a16="http://schemas.microsoft.com/office/drawing/2014/main" id="{27094AC5-729D-4092-B871-DED68878B4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rcRect l="50001" t="-260" r="-809" b="260"/>
                <a:stretch/>
              </p:blipFill>
              <p:spPr>
                <a:xfrm>
                  <a:off x="6622827" y="2564176"/>
                  <a:ext cx="185832" cy="365760"/>
                </a:xfrm>
                <a:prstGeom prst="rect">
                  <a:avLst/>
                </a:prstGeom>
              </p:spPr>
            </p:pic>
          </p:grp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BC04F5C8-BE3D-412F-814F-41DC0DE603D6}"/>
                  </a:ext>
                </a:extLst>
              </p:cNvPr>
              <p:cNvSpPr/>
              <p:nvPr/>
            </p:nvSpPr>
            <p:spPr>
              <a:xfrm flipH="1">
                <a:off x="2740015" y="20920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9B0DF862-6944-46D0-B1C4-9CB31A4F961A}"/>
                  </a:ext>
                </a:extLst>
              </p:cNvPr>
              <p:cNvSpPr/>
              <p:nvPr/>
            </p:nvSpPr>
            <p:spPr>
              <a:xfrm>
                <a:off x="518160" y="3307372"/>
                <a:ext cx="2560334" cy="338554"/>
              </a:xfrm>
              <a:prstGeom prst="rect">
                <a:avLst/>
              </a:prstGeom>
              <a:solidFill>
                <a:srgbClr val="B35E55"/>
              </a:solidFill>
              <a:ln>
                <a:solidFill>
                  <a:srgbClr val="B35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spc="300" dirty="0">
                    <a:solidFill>
                      <a:schemeClr val="bg1"/>
                    </a:solidFill>
                    <a:latin typeface="Avenir Next LT Pro" panose="020B0504020202020204" pitchFamily="34" charset="0"/>
                  </a:rPr>
                  <a:t>INSTALL</a:t>
                </a:r>
              </a:p>
            </p:txBody>
          </p: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3017BF77-6C2F-4509-AF74-3370AEA5D707}"/>
                </a:ext>
              </a:extLst>
            </p:cNvPr>
            <p:cNvSpPr txBox="1"/>
            <p:nvPr/>
          </p:nvSpPr>
          <p:spPr>
            <a:xfrm>
              <a:off x="518160" y="1922264"/>
              <a:ext cx="23273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pc="300" dirty="0">
                  <a:solidFill>
                    <a:srgbClr val="743A34"/>
                  </a:solidFill>
                </a:rPr>
                <a:t>FEATURED PLUG-INS</a:t>
              </a:r>
            </a:p>
          </p:txBody>
        </p:sp>
        <p:cxnSp>
          <p:nvCxnSpPr>
            <p:cNvPr id="153" name="Straight Connector 152">
              <a:hlinkClick r:id="rId4" action="ppaction://hlinksldjump"/>
              <a:extLst>
                <a:ext uri="{FF2B5EF4-FFF2-40B4-BE49-F238E27FC236}">
                  <a16:creationId xmlns:a16="http://schemas.microsoft.com/office/drawing/2014/main" id="{79FBFACF-DA8A-4AF6-AEC9-7B73694A9BEF}"/>
                </a:ext>
              </a:extLst>
            </p:cNvPr>
            <p:cNvCxnSpPr>
              <a:cxnSpLocks/>
            </p:cNvCxnSpPr>
            <p:nvPr/>
          </p:nvCxnSpPr>
          <p:spPr>
            <a:xfrm>
              <a:off x="8197704" y="613120"/>
              <a:ext cx="781963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glow rad="101600">
                <a:srgbClr val="B35E55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hlinkClick r:id="rId22" action="ppaction://hlinksldjump"/>
              <a:extLst>
                <a:ext uri="{FF2B5EF4-FFF2-40B4-BE49-F238E27FC236}">
                  <a16:creationId xmlns:a16="http://schemas.microsoft.com/office/drawing/2014/main" id="{9A869112-E52F-4D5F-929C-C2C33CC2BD11}"/>
                </a:ext>
              </a:extLst>
            </p:cNvPr>
            <p:cNvCxnSpPr>
              <a:cxnSpLocks/>
            </p:cNvCxnSpPr>
            <p:nvPr/>
          </p:nvCxnSpPr>
          <p:spPr>
            <a:xfrm>
              <a:off x="10126084" y="602670"/>
              <a:ext cx="1409894" cy="0"/>
            </a:xfrm>
            <a:prstGeom prst="line">
              <a:avLst/>
            </a:prstGeom>
            <a:ln>
              <a:solidFill>
                <a:schemeClr val="bg1"/>
              </a:solidFill>
            </a:ln>
            <a:effectLst>
              <a:glow rad="101600">
                <a:srgbClr val="B35E55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Graphic 15" descr="Download with solid fill">
              <a:extLst>
                <a:ext uri="{FF2B5EF4-FFF2-40B4-BE49-F238E27FC236}">
                  <a16:creationId xmlns:a16="http://schemas.microsoft.com/office/drawing/2014/main" id="{8136C7FC-7DCA-48A6-B71A-E85310944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317853" y="3797526"/>
              <a:ext cx="182880" cy="182880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76B843D-89F0-492A-877E-30DBFEA7560C}"/>
                </a:ext>
              </a:extLst>
            </p:cNvPr>
            <p:cNvGrpSpPr/>
            <p:nvPr/>
          </p:nvGrpSpPr>
          <p:grpSpPr>
            <a:xfrm>
              <a:off x="9045599" y="2267584"/>
              <a:ext cx="2560334" cy="1792551"/>
              <a:chOff x="9044353" y="2383298"/>
              <a:chExt cx="2560334" cy="1792551"/>
            </a:xfrm>
          </p:grpSpPr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4332F40D-CFF5-4FD0-8407-BCB9793CCF4A}"/>
                  </a:ext>
                </a:extLst>
              </p:cNvPr>
              <p:cNvGrpSpPr/>
              <p:nvPr/>
            </p:nvGrpSpPr>
            <p:grpSpPr>
              <a:xfrm>
                <a:off x="9044353" y="2383298"/>
                <a:ext cx="2560334" cy="1792551"/>
                <a:chOff x="518160" y="1853375"/>
                <a:chExt cx="2560334" cy="1792551"/>
              </a:xfrm>
            </p:grpSpPr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344A222C-1D62-4014-99D4-86667FF25E4A}"/>
                    </a:ext>
                  </a:extLst>
                </p:cNvPr>
                <p:cNvSpPr/>
                <p:nvPr/>
              </p:nvSpPr>
              <p:spPr>
                <a:xfrm>
                  <a:off x="518160" y="1853375"/>
                  <a:ext cx="2560334" cy="1792551"/>
                </a:xfrm>
                <a:prstGeom prst="rect">
                  <a:avLst/>
                </a:prstGeom>
                <a:noFill/>
                <a:ln>
                  <a:solidFill>
                    <a:srgbClr val="B35E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57" name="Graphic 86" descr="Table with solid fill">
                  <a:extLst>
                    <a:ext uri="{FF2B5EF4-FFF2-40B4-BE49-F238E27FC236}">
                      <a16:creationId xmlns:a16="http://schemas.microsoft.com/office/drawing/2014/main" id="{A2256F2B-0FE0-4D88-B5C0-9A2CEBCFAF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6"/>
                    </a:ext>
                  </a:extLst>
                </a:blip>
                <a:srcRect/>
                <a:stretch/>
              </p:blipFill>
              <p:spPr>
                <a:xfrm>
                  <a:off x="619443" y="2016417"/>
                  <a:ext cx="442452" cy="442452"/>
                </a:xfrm>
                <a:prstGeom prst="rect">
                  <a:avLst/>
                </a:prstGeom>
                <a:effectLst/>
              </p:spPr>
            </p:pic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10CD3AF9-A76A-4B2B-9307-2A8678178342}"/>
                    </a:ext>
                  </a:extLst>
                </p:cNvPr>
                <p:cNvSpPr txBox="1"/>
                <p:nvPr/>
              </p:nvSpPr>
              <p:spPr>
                <a:xfrm>
                  <a:off x="1069269" y="2011191"/>
                  <a:ext cx="188055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B35E55"/>
                      </a:solidFill>
                      <a:latin typeface="Avenir Next LT Pro Demi" panose="020B0704020202020204" pitchFamily="34" charset="0"/>
                    </a:rPr>
                    <a:t>table-copy</a:t>
                  </a:r>
                </a:p>
              </p:txBody>
            </p: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D8B01F8C-9CB3-4D1D-9810-A8EEFCAF3EFC}"/>
                    </a:ext>
                  </a:extLst>
                </p:cNvPr>
                <p:cNvSpPr txBox="1"/>
                <p:nvPr/>
              </p:nvSpPr>
              <p:spPr>
                <a:xfrm>
                  <a:off x="612069" y="2525566"/>
                  <a:ext cx="23377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Avenir Next LT Pro" panose="020B0504020202020204" pitchFamily="34" charset="0"/>
                    </a:rPr>
                    <a:t>Directly edit tables from PDFs</a:t>
                  </a:r>
                </a:p>
              </p:txBody>
            </p:sp>
            <p:sp>
              <p:nvSpPr>
                <p:cNvPr id="160" name="Rectangle: Rounded Corners 159">
                  <a:extLst>
                    <a:ext uri="{FF2B5EF4-FFF2-40B4-BE49-F238E27FC236}">
                      <a16:creationId xmlns:a16="http://schemas.microsoft.com/office/drawing/2014/main" id="{6B720E63-EBA0-427E-8CFD-8726C7E21675}"/>
                    </a:ext>
                  </a:extLst>
                </p:cNvPr>
                <p:cNvSpPr/>
                <p:nvPr/>
              </p:nvSpPr>
              <p:spPr>
                <a:xfrm>
                  <a:off x="703509" y="2859216"/>
                  <a:ext cx="731520" cy="2743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B35E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rgbClr val="B35E55"/>
                      </a:solidFill>
                      <a:latin typeface="Avenir Next LT Pro" panose="020B0504020202020204" pitchFamily="34" charset="0"/>
                    </a:rPr>
                    <a:t>research</a:t>
                  </a:r>
                </a:p>
              </p:txBody>
            </p:sp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160856FB-AA6D-4D4F-8F69-FDED596C3E94}"/>
                    </a:ext>
                  </a:extLst>
                </p:cNvPr>
                <p:cNvGrpSpPr/>
                <p:nvPr/>
              </p:nvGrpSpPr>
              <p:grpSpPr>
                <a:xfrm>
                  <a:off x="1143196" y="2320063"/>
                  <a:ext cx="732083" cy="146180"/>
                  <a:chOff x="4976907" y="2564176"/>
                  <a:chExt cx="1831752" cy="365760"/>
                </a:xfrm>
                <a:solidFill>
                  <a:schemeClr val="bg2">
                    <a:lumMod val="75000"/>
                  </a:schemeClr>
                </a:solidFill>
              </p:grpSpPr>
              <p:pic>
                <p:nvPicPr>
                  <p:cNvPr id="164" name="Graphic 163" descr="Star with solid fill">
                    <a:extLst>
                      <a:ext uri="{FF2B5EF4-FFF2-40B4-BE49-F238E27FC236}">
                        <a16:creationId xmlns:a16="http://schemas.microsoft.com/office/drawing/2014/main" id="{036561D1-7B96-46FB-A18D-96FE9BE6F7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76907" y="2564176"/>
                    <a:ext cx="365760" cy="365760"/>
                  </a:xfrm>
                  <a:prstGeom prst="rect">
                    <a:avLst/>
                  </a:prstGeom>
                </p:spPr>
              </p:pic>
              <p:pic>
                <p:nvPicPr>
                  <p:cNvPr id="165" name="Graphic 164" descr="Star with solid fill">
                    <a:extLst>
                      <a:ext uri="{FF2B5EF4-FFF2-40B4-BE49-F238E27FC236}">
                        <a16:creationId xmlns:a16="http://schemas.microsoft.com/office/drawing/2014/main" id="{D7E80C0A-BA99-414F-8BDB-7BAE97B6B5B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42667" y="2564176"/>
                    <a:ext cx="365760" cy="365760"/>
                  </a:xfrm>
                  <a:prstGeom prst="rect">
                    <a:avLst/>
                  </a:prstGeom>
                </p:spPr>
              </p:pic>
              <p:pic>
                <p:nvPicPr>
                  <p:cNvPr id="166" name="Graphic 165" descr="Star with solid fill">
                    <a:extLst>
                      <a:ext uri="{FF2B5EF4-FFF2-40B4-BE49-F238E27FC236}">
                        <a16:creationId xmlns:a16="http://schemas.microsoft.com/office/drawing/2014/main" id="{898F21C7-FE9D-4F75-867E-32AE32676C7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8427" y="2564176"/>
                    <a:ext cx="365760" cy="365760"/>
                  </a:xfrm>
                  <a:prstGeom prst="rect">
                    <a:avLst/>
                  </a:prstGeom>
                </p:spPr>
              </p:pic>
              <p:pic>
                <p:nvPicPr>
                  <p:cNvPr id="167" name="Graphic 166" descr="Star with solid fill">
                    <a:extLst>
                      <a:ext uri="{FF2B5EF4-FFF2-40B4-BE49-F238E27FC236}">
                        <a16:creationId xmlns:a16="http://schemas.microsoft.com/office/drawing/2014/main" id="{9CC37166-0B80-412E-BA6F-FAB50E2824D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74187" y="2564176"/>
                    <a:ext cx="365760" cy="365760"/>
                  </a:xfrm>
                  <a:prstGeom prst="rect">
                    <a:avLst/>
                  </a:prstGeom>
                </p:spPr>
              </p:pic>
              <p:pic>
                <p:nvPicPr>
                  <p:cNvPr id="168" name="Graphic 167" descr="Star with solid fill">
                    <a:extLst>
                      <a:ext uri="{FF2B5EF4-FFF2-40B4-BE49-F238E27FC236}">
                        <a16:creationId xmlns:a16="http://schemas.microsoft.com/office/drawing/2014/main" id="{3CBD1478-AEF6-4558-AD83-2B0479FDEF8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39947" y="2564176"/>
                    <a:ext cx="365760" cy="365760"/>
                  </a:xfrm>
                  <a:prstGeom prst="rect">
                    <a:avLst/>
                  </a:prstGeom>
                </p:spPr>
              </p:pic>
              <p:pic>
                <p:nvPicPr>
                  <p:cNvPr id="169" name="Graphic 168" descr="Star with solid fill">
                    <a:extLst>
                      <a:ext uri="{FF2B5EF4-FFF2-40B4-BE49-F238E27FC236}">
                        <a16:creationId xmlns:a16="http://schemas.microsoft.com/office/drawing/2014/main" id="{E9050EED-9B2B-45C2-8BB3-83393461F6F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4"/>
                      </a:ext>
                    </a:extLst>
                  </a:blip>
                  <a:srcRect l="49193"/>
                  <a:stretch/>
                </p:blipFill>
                <p:spPr>
                  <a:xfrm>
                    <a:off x="6622827" y="2564176"/>
                    <a:ext cx="185832" cy="365760"/>
                  </a:xfrm>
                  <a:prstGeom prst="rect">
                    <a:avLst/>
                  </a:prstGeom>
                </p:spPr>
              </p:pic>
              <p:pic>
                <p:nvPicPr>
                  <p:cNvPr id="170" name="Graphic 169" descr="Star outline">
                    <a:extLst>
                      <a:ext uri="{FF2B5EF4-FFF2-40B4-BE49-F238E27FC236}">
                        <a16:creationId xmlns:a16="http://schemas.microsoft.com/office/drawing/2014/main" id="{CB5814CF-1457-4081-A96D-D9199C366DD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6"/>
                      </a:ext>
                    </a:extLst>
                  </a:blip>
                  <a:srcRect l="50001" t="-260" r="-809" b="260"/>
                  <a:stretch/>
                </p:blipFill>
                <p:spPr>
                  <a:xfrm>
                    <a:off x="6622827" y="2564176"/>
                    <a:ext cx="185832" cy="36576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FF46CCED-6134-4ADE-AB3A-1A4B4EA3594B}"/>
                    </a:ext>
                  </a:extLst>
                </p:cNvPr>
                <p:cNvSpPr/>
                <p:nvPr/>
              </p:nvSpPr>
              <p:spPr>
                <a:xfrm flipH="1">
                  <a:off x="2740015" y="20920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48736772-39C9-4F72-8B38-71A8ED08FF55}"/>
                    </a:ext>
                  </a:extLst>
                </p:cNvPr>
                <p:cNvSpPr/>
                <p:nvPr/>
              </p:nvSpPr>
              <p:spPr>
                <a:xfrm>
                  <a:off x="518160" y="3307372"/>
                  <a:ext cx="2560334" cy="338554"/>
                </a:xfrm>
                <a:prstGeom prst="rect">
                  <a:avLst/>
                </a:prstGeom>
                <a:solidFill>
                  <a:srgbClr val="B35E55"/>
                </a:solidFill>
                <a:ln>
                  <a:solidFill>
                    <a:srgbClr val="B35E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spc="300" dirty="0">
                      <a:solidFill>
                        <a:schemeClr val="bg1"/>
                      </a:solidFill>
                      <a:latin typeface="Avenir Next LT Pro" panose="020B0504020202020204" pitchFamily="34" charset="0"/>
                    </a:rPr>
                    <a:t>INSTALL</a:t>
                  </a:r>
                </a:p>
              </p:txBody>
            </p:sp>
          </p:grpSp>
          <p:sp>
            <p:nvSpPr>
              <p:cNvPr id="171" name="Rectangle: Rounded Corners 170">
                <a:extLst>
                  <a:ext uri="{FF2B5EF4-FFF2-40B4-BE49-F238E27FC236}">
                    <a16:creationId xmlns:a16="http://schemas.microsoft.com/office/drawing/2014/main" id="{9B6CD5F2-6BB5-4C1D-9338-31AAC038EF7C}"/>
                  </a:ext>
                </a:extLst>
              </p:cNvPr>
              <p:cNvSpPr/>
              <p:nvPr/>
            </p:nvSpPr>
            <p:spPr>
              <a:xfrm>
                <a:off x="10070484" y="3389139"/>
                <a:ext cx="731520" cy="2743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B35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rgbClr val="B35E55"/>
                    </a:solidFill>
                    <a:latin typeface="Avenir Next LT Pro" panose="020B0504020202020204" pitchFamily="34" charset="0"/>
                  </a:rPr>
                  <a:t>science</a:t>
                </a:r>
              </a:p>
            </p:txBody>
          </p:sp>
        </p:grp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C70F564A-3456-48B3-80CC-B44608792152}"/>
                </a:ext>
              </a:extLst>
            </p:cNvPr>
            <p:cNvSpPr txBox="1"/>
            <p:nvPr/>
          </p:nvSpPr>
          <p:spPr>
            <a:xfrm>
              <a:off x="518160" y="4451868"/>
              <a:ext cx="16315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pc="300" dirty="0">
                  <a:solidFill>
                    <a:srgbClr val="743A34"/>
                  </a:solidFill>
                </a:rPr>
                <a:t>ALL PLUG-INS</a:t>
              </a:r>
            </a:p>
          </p:txBody>
        </p:sp>
        <p:pic>
          <p:nvPicPr>
            <p:cNvPr id="173" name="Graphic 172" descr="Download with solid fill">
              <a:extLst>
                <a:ext uri="{FF2B5EF4-FFF2-40B4-BE49-F238E27FC236}">
                  <a16:creationId xmlns:a16="http://schemas.microsoft.com/office/drawing/2014/main" id="{BC799E89-BFB1-4BD6-8858-D96191EEC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9139508" y="3795710"/>
              <a:ext cx="182880" cy="182880"/>
            </a:xfrm>
            <a:prstGeom prst="rect">
              <a:avLst/>
            </a:prstGeom>
          </p:spPr>
        </p:pic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4F0C63C-58B9-4BB4-9221-BE26BCF687A9}"/>
                </a:ext>
              </a:extLst>
            </p:cNvPr>
            <p:cNvGrpSpPr/>
            <p:nvPr/>
          </p:nvGrpSpPr>
          <p:grpSpPr>
            <a:xfrm>
              <a:off x="582624" y="4806222"/>
              <a:ext cx="2560334" cy="1792551"/>
              <a:chOff x="581378" y="4913423"/>
              <a:chExt cx="2560334" cy="1792551"/>
            </a:xfrm>
          </p:grpSpPr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63EDA0F2-4FA7-4E4B-A70F-54D3B1580C33}"/>
                  </a:ext>
                </a:extLst>
              </p:cNvPr>
              <p:cNvGrpSpPr/>
              <p:nvPr/>
            </p:nvGrpSpPr>
            <p:grpSpPr>
              <a:xfrm>
                <a:off x="581378" y="4913423"/>
                <a:ext cx="2560334" cy="1792551"/>
                <a:chOff x="518160" y="1853375"/>
                <a:chExt cx="2560334" cy="1792551"/>
              </a:xfrm>
            </p:grpSpPr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58036BC6-EE71-45E5-BDD1-D59883998663}"/>
                    </a:ext>
                  </a:extLst>
                </p:cNvPr>
                <p:cNvSpPr/>
                <p:nvPr/>
              </p:nvSpPr>
              <p:spPr>
                <a:xfrm>
                  <a:off x="518160" y="1853375"/>
                  <a:ext cx="2560334" cy="1792551"/>
                </a:xfrm>
                <a:prstGeom prst="rect">
                  <a:avLst/>
                </a:prstGeom>
                <a:noFill/>
                <a:ln>
                  <a:solidFill>
                    <a:srgbClr val="B35E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92" name="Graphic 86">
                  <a:extLst>
                    <a:ext uri="{FF2B5EF4-FFF2-40B4-BE49-F238E27FC236}">
                      <a16:creationId xmlns:a16="http://schemas.microsoft.com/office/drawing/2014/main" id="{C68D994B-C710-455F-99AA-B4F7A46D7C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8"/>
                    </a:ext>
                  </a:extLst>
                </a:blip>
                <a:srcRect/>
                <a:stretch/>
              </p:blipFill>
              <p:spPr>
                <a:xfrm>
                  <a:off x="619443" y="2016417"/>
                  <a:ext cx="442452" cy="442452"/>
                </a:xfrm>
                <a:prstGeom prst="rect">
                  <a:avLst/>
                </a:prstGeom>
                <a:effectLst/>
              </p:spPr>
            </p:pic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E8C0F394-A83C-4156-950C-9AC8E2973E5C}"/>
                    </a:ext>
                  </a:extLst>
                </p:cNvPr>
                <p:cNvSpPr txBox="1"/>
                <p:nvPr/>
              </p:nvSpPr>
              <p:spPr>
                <a:xfrm>
                  <a:off x="1069269" y="2011191"/>
                  <a:ext cx="188055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B35E55"/>
                      </a:solidFill>
                      <a:latin typeface="Avenir Next LT Pro Demi" panose="020B0704020202020204" pitchFamily="34" charset="0"/>
                    </a:rPr>
                    <a:t>related</a:t>
                  </a:r>
                </a:p>
              </p:txBody>
            </p:sp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09819F0D-C130-4AB7-85C1-D2B5CBAAABAE}"/>
                    </a:ext>
                  </a:extLst>
                </p:cNvPr>
                <p:cNvSpPr txBox="1"/>
                <p:nvPr/>
              </p:nvSpPr>
              <p:spPr>
                <a:xfrm>
                  <a:off x="612069" y="2525566"/>
                  <a:ext cx="23377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Avenir Next LT Pro" panose="020B0504020202020204" pitchFamily="34" charset="0"/>
                    </a:rPr>
                    <a:t>Suggest related documents</a:t>
                  </a:r>
                </a:p>
              </p:txBody>
            </p:sp>
            <p:sp>
              <p:nvSpPr>
                <p:cNvPr id="195" name="Rectangle: Rounded Corners 194">
                  <a:extLst>
                    <a:ext uri="{FF2B5EF4-FFF2-40B4-BE49-F238E27FC236}">
                      <a16:creationId xmlns:a16="http://schemas.microsoft.com/office/drawing/2014/main" id="{276924A0-EE7B-4C9B-A92B-EA5F166BAE26}"/>
                    </a:ext>
                  </a:extLst>
                </p:cNvPr>
                <p:cNvSpPr/>
                <p:nvPr/>
              </p:nvSpPr>
              <p:spPr>
                <a:xfrm>
                  <a:off x="703509" y="2859216"/>
                  <a:ext cx="731520" cy="2743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B35E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rgbClr val="B35E55"/>
                      </a:solidFill>
                      <a:latin typeface="Avenir Next LT Pro" panose="020B0504020202020204" pitchFamily="34" charset="0"/>
                    </a:rPr>
                    <a:t>general</a:t>
                  </a:r>
                </a:p>
              </p:txBody>
            </p:sp>
            <p:grpSp>
              <p:nvGrpSpPr>
                <p:cNvPr id="196" name="Group 195">
                  <a:extLst>
                    <a:ext uri="{FF2B5EF4-FFF2-40B4-BE49-F238E27FC236}">
                      <a16:creationId xmlns:a16="http://schemas.microsoft.com/office/drawing/2014/main" id="{DB305813-3F5B-435B-84B0-27B508B67926}"/>
                    </a:ext>
                  </a:extLst>
                </p:cNvPr>
                <p:cNvGrpSpPr/>
                <p:nvPr/>
              </p:nvGrpSpPr>
              <p:grpSpPr>
                <a:xfrm>
                  <a:off x="1143196" y="2320063"/>
                  <a:ext cx="732083" cy="146180"/>
                  <a:chOff x="4976907" y="2564176"/>
                  <a:chExt cx="1831752" cy="365760"/>
                </a:xfrm>
                <a:solidFill>
                  <a:schemeClr val="bg2">
                    <a:lumMod val="75000"/>
                  </a:schemeClr>
                </a:solidFill>
              </p:grpSpPr>
              <p:pic>
                <p:nvPicPr>
                  <p:cNvPr id="199" name="Graphic 198" descr="Star with solid fill">
                    <a:extLst>
                      <a:ext uri="{FF2B5EF4-FFF2-40B4-BE49-F238E27FC236}">
                        <a16:creationId xmlns:a16="http://schemas.microsoft.com/office/drawing/2014/main" id="{2ADAE287-D427-4C02-907C-CF5E7D55A65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76907" y="2564176"/>
                    <a:ext cx="365760" cy="365760"/>
                  </a:xfrm>
                  <a:prstGeom prst="rect">
                    <a:avLst/>
                  </a:prstGeom>
                </p:spPr>
              </p:pic>
              <p:pic>
                <p:nvPicPr>
                  <p:cNvPr id="200" name="Graphic 199" descr="Star with solid fill">
                    <a:extLst>
                      <a:ext uri="{FF2B5EF4-FFF2-40B4-BE49-F238E27FC236}">
                        <a16:creationId xmlns:a16="http://schemas.microsoft.com/office/drawing/2014/main" id="{0810A6FB-CD23-4EC8-BD1B-F30F7CD6FBF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42667" y="2564176"/>
                    <a:ext cx="365760" cy="365760"/>
                  </a:xfrm>
                  <a:prstGeom prst="rect">
                    <a:avLst/>
                  </a:prstGeom>
                </p:spPr>
              </p:pic>
              <p:pic>
                <p:nvPicPr>
                  <p:cNvPr id="201" name="Graphic 200" descr="Star with solid fill">
                    <a:extLst>
                      <a:ext uri="{FF2B5EF4-FFF2-40B4-BE49-F238E27FC236}">
                        <a16:creationId xmlns:a16="http://schemas.microsoft.com/office/drawing/2014/main" id="{BE2B420F-1395-42C7-B8AE-3DFBC00FEE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8427" y="2564176"/>
                    <a:ext cx="365760" cy="365760"/>
                  </a:xfrm>
                  <a:prstGeom prst="rect">
                    <a:avLst/>
                  </a:prstGeom>
                </p:spPr>
              </p:pic>
              <p:pic>
                <p:nvPicPr>
                  <p:cNvPr id="202" name="Graphic 201" descr="Star with solid fill">
                    <a:extLst>
                      <a:ext uri="{FF2B5EF4-FFF2-40B4-BE49-F238E27FC236}">
                        <a16:creationId xmlns:a16="http://schemas.microsoft.com/office/drawing/2014/main" id="{A3CA9920-F346-4D88-9977-D947360B125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74187" y="2564176"/>
                    <a:ext cx="365760" cy="365760"/>
                  </a:xfrm>
                  <a:prstGeom prst="rect">
                    <a:avLst/>
                  </a:prstGeom>
                </p:spPr>
              </p:pic>
              <p:pic>
                <p:nvPicPr>
                  <p:cNvPr id="203" name="Graphic 202" descr="Star with solid fill">
                    <a:extLst>
                      <a:ext uri="{FF2B5EF4-FFF2-40B4-BE49-F238E27FC236}">
                        <a16:creationId xmlns:a16="http://schemas.microsoft.com/office/drawing/2014/main" id="{FCC6517D-42D4-454D-BD6B-CFB531FB3D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39947" y="2564176"/>
                    <a:ext cx="365760" cy="365760"/>
                  </a:xfrm>
                  <a:prstGeom prst="rect">
                    <a:avLst/>
                  </a:prstGeom>
                </p:spPr>
              </p:pic>
              <p:pic>
                <p:nvPicPr>
                  <p:cNvPr id="204" name="Graphic 203" descr="Star with solid fill">
                    <a:extLst>
                      <a:ext uri="{FF2B5EF4-FFF2-40B4-BE49-F238E27FC236}">
                        <a16:creationId xmlns:a16="http://schemas.microsoft.com/office/drawing/2014/main" id="{9E2285E2-F937-42E9-80D6-D654567C57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4"/>
                      </a:ext>
                    </a:extLst>
                  </a:blip>
                  <a:srcRect l="49193"/>
                  <a:stretch/>
                </p:blipFill>
                <p:spPr>
                  <a:xfrm>
                    <a:off x="6622827" y="2564176"/>
                    <a:ext cx="185832" cy="365760"/>
                  </a:xfrm>
                  <a:prstGeom prst="rect">
                    <a:avLst/>
                  </a:prstGeom>
                </p:spPr>
              </p:pic>
              <p:pic>
                <p:nvPicPr>
                  <p:cNvPr id="205" name="Graphic 204" descr="Star outline">
                    <a:extLst>
                      <a:ext uri="{FF2B5EF4-FFF2-40B4-BE49-F238E27FC236}">
                        <a16:creationId xmlns:a16="http://schemas.microsoft.com/office/drawing/2014/main" id="{80888D2D-A26C-41C5-A4DE-8865E305B1D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6"/>
                      </a:ext>
                    </a:extLst>
                  </a:blip>
                  <a:srcRect l="50001" t="-260" r="-809" b="260"/>
                  <a:stretch/>
                </p:blipFill>
                <p:spPr>
                  <a:xfrm>
                    <a:off x="6622827" y="2564176"/>
                    <a:ext cx="185832" cy="36576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7E2886DE-BDB9-473A-8EC0-DF19B0DA9CED}"/>
                    </a:ext>
                  </a:extLst>
                </p:cNvPr>
                <p:cNvSpPr/>
                <p:nvPr/>
              </p:nvSpPr>
              <p:spPr>
                <a:xfrm flipH="1">
                  <a:off x="2740015" y="20920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5F69A2B0-B4FD-42A5-976C-A5B2AFF9361A}"/>
                    </a:ext>
                  </a:extLst>
                </p:cNvPr>
                <p:cNvSpPr/>
                <p:nvPr/>
              </p:nvSpPr>
              <p:spPr>
                <a:xfrm>
                  <a:off x="518160" y="3307372"/>
                  <a:ext cx="2560334" cy="338554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rgbClr val="B35E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spc="300" dirty="0">
                      <a:solidFill>
                        <a:srgbClr val="B35E55"/>
                      </a:solidFill>
                      <a:latin typeface="Avenir Next LT Pro" panose="020B0504020202020204" pitchFamily="34" charset="0"/>
                    </a:rPr>
                    <a:t>UNINSTALL</a:t>
                  </a:r>
                </a:p>
              </p:txBody>
            </p:sp>
          </p:grpSp>
          <p:sp>
            <p:nvSpPr>
              <p:cNvPr id="206" name="Rectangle: Rounded Corners 205">
                <a:extLst>
                  <a:ext uri="{FF2B5EF4-FFF2-40B4-BE49-F238E27FC236}">
                    <a16:creationId xmlns:a16="http://schemas.microsoft.com/office/drawing/2014/main" id="{D252425D-125D-4311-8FDE-A6A395204122}"/>
                  </a:ext>
                </a:extLst>
              </p:cNvPr>
              <p:cNvSpPr/>
              <p:nvPr/>
            </p:nvSpPr>
            <p:spPr>
              <a:xfrm>
                <a:off x="766727" y="5917880"/>
                <a:ext cx="822960" cy="2743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B35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rgbClr val="B35E55"/>
                    </a:solidFill>
                    <a:latin typeface="Avenir Next LT Pro" panose="020B0504020202020204" pitchFamily="34" charset="0"/>
                  </a:rPr>
                  <a:t>medicine</a:t>
                </a:r>
              </a:p>
            </p:txBody>
          </p:sp>
          <p:sp>
            <p:nvSpPr>
              <p:cNvPr id="207" name="Rectangle: Rounded Corners 206">
                <a:extLst>
                  <a:ext uri="{FF2B5EF4-FFF2-40B4-BE49-F238E27FC236}">
                    <a16:creationId xmlns:a16="http://schemas.microsoft.com/office/drawing/2014/main" id="{B323FB4D-CEA7-4ADE-8BC8-8018031A1557}"/>
                  </a:ext>
                </a:extLst>
              </p:cNvPr>
              <p:cNvSpPr/>
              <p:nvPr/>
            </p:nvSpPr>
            <p:spPr>
              <a:xfrm>
                <a:off x="1707002" y="5917880"/>
                <a:ext cx="731520" cy="2743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B35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rgbClr val="B35E55"/>
                    </a:solidFill>
                    <a:latin typeface="Avenir Next LT Pro" panose="020B0504020202020204" pitchFamily="34" charset="0"/>
                  </a:rPr>
                  <a:t>research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6AEF9E4-54A6-4D64-BE0E-CBAC050973CF}"/>
                </a:ext>
              </a:extLst>
            </p:cNvPr>
            <p:cNvGrpSpPr/>
            <p:nvPr/>
          </p:nvGrpSpPr>
          <p:grpSpPr>
            <a:xfrm>
              <a:off x="3404862" y="4806222"/>
              <a:ext cx="2560334" cy="1792551"/>
              <a:chOff x="3403616" y="4913423"/>
              <a:chExt cx="2560334" cy="1792551"/>
            </a:xfrm>
          </p:grpSpPr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0901B87A-1C80-43BE-A03D-8AA478392AF3}"/>
                  </a:ext>
                </a:extLst>
              </p:cNvPr>
              <p:cNvGrpSpPr/>
              <p:nvPr/>
            </p:nvGrpSpPr>
            <p:grpSpPr>
              <a:xfrm>
                <a:off x="3403616" y="4913423"/>
                <a:ext cx="2560334" cy="1792551"/>
                <a:chOff x="518160" y="1853375"/>
                <a:chExt cx="2560334" cy="1792551"/>
              </a:xfrm>
            </p:grpSpPr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33B5635B-349E-4D6A-B2CF-C1E8DC63778F}"/>
                    </a:ext>
                  </a:extLst>
                </p:cNvPr>
                <p:cNvSpPr/>
                <p:nvPr/>
              </p:nvSpPr>
              <p:spPr>
                <a:xfrm>
                  <a:off x="518160" y="1853375"/>
                  <a:ext cx="2560334" cy="1792551"/>
                </a:xfrm>
                <a:prstGeom prst="rect">
                  <a:avLst/>
                </a:prstGeom>
                <a:noFill/>
                <a:ln>
                  <a:solidFill>
                    <a:srgbClr val="B35E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10" name="Graphic 86">
                  <a:extLst>
                    <a:ext uri="{FF2B5EF4-FFF2-40B4-BE49-F238E27FC236}">
                      <a16:creationId xmlns:a16="http://schemas.microsoft.com/office/drawing/2014/main" id="{6D76E51D-3D00-46D7-BAD9-806B908BBF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0"/>
                    </a:ext>
                  </a:extLst>
                </a:blip>
                <a:srcRect/>
                <a:stretch/>
              </p:blipFill>
              <p:spPr>
                <a:xfrm>
                  <a:off x="619443" y="2016417"/>
                  <a:ext cx="442452" cy="442452"/>
                </a:xfrm>
                <a:prstGeom prst="rect">
                  <a:avLst/>
                </a:prstGeom>
                <a:effectLst/>
              </p:spPr>
            </p:pic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6E9C898A-E7F7-46E1-91CF-1168CC313D0A}"/>
                    </a:ext>
                  </a:extLst>
                </p:cNvPr>
                <p:cNvSpPr txBox="1"/>
                <p:nvPr/>
              </p:nvSpPr>
              <p:spPr>
                <a:xfrm>
                  <a:off x="1069269" y="2011191"/>
                  <a:ext cx="188055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B35E55"/>
                      </a:solidFill>
                      <a:latin typeface="Avenir Next LT Pro Demi" panose="020B0704020202020204" pitchFamily="34" charset="0"/>
                    </a:rPr>
                    <a:t>conversions</a:t>
                  </a:r>
                </a:p>
              </p:txBody>
            </p:sp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65C3A393-6A94-4D24-BA04-6B06191EBDAB}"/>
                    </a:ext>
                  </a:extLst>
                </p:cNvPr>
                <p:cNvSpPr txBox="1"/>
                <p:nvPr/>
              </p:nvSpPr>
              <p:spPr>
                <a:xfrm>
                  <a:off x="612069" y="2525566"/>
                  <a:ext cx="23377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Avenir Next LT Pro" panose="020B0504020202020204" pitchFamily="34" charset="0"/>
                    </a:rPr>
                    <a:t>Convert between units</a:t>
                  </a:r>
                </a:p>
              </p:txBody>
            </p:sp>
            <p:sp>
              <p:nvSpPr>
                <p:cNvPr id="213" name="Rectangle: Rounded Corners 212">
                  <a:extLst>
                    <a:ext uri="{FF2B5EF4-FFF2-40B4-BE49-F238E27FC236}">
                      <a16:creationId xmlns:a16="http://schemas.microsoft.com/office/drawing/2014/main" id="{B3F8B194-0CD3-40F9-878B-AC3840AEBC17}"/>
                    </a:ext>
                  </a:extLst>
                </p:cNvPr>
                <p:cNvSpPr/>
                <p:nvPr/>
              </p:nvSpPr>
              <p:spPr>
                <a:xfrm>
                  <a:off x="703509" y="2859216"/>
                  <a:ext cx="731520" cy="2743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B35E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rgbClr val="B35E55"/>
                      </a:solidFill>
                      <a:latin typeface="Avenir Next LT Pro" panose="020B0504020202020204" pitchFamily="34" charset="0"/>
                    </a:rPr>
                    <a:t>general</a:t>
                  </a:r>
                </a:p>
              </p:txBody>
            </p:sp>
            <p:grpSp>
              <p:nvGrpSpPr>
                <p:cNvPr id="214" name="Group 213">
                  <a:extLst>
                    <a:ext uri="{FF2B5EF4-FFF2-40B4-BE49-F238E27FC236}">
                      <a16:creationId xmlns:a16="http://schemas.microsoft.com/office/drawing/2014/main" id="{072DCD1F-8101-42E2-93E0-D39BEC9A3C61}"/>
                    </a:ext>
                  </a:extLst>
                </p:cNvPr>
                <p:cNvGrpSpPr/>
                <p:nvPr/>
              </p:nvGrpSpPr>
              <p:grpSpPr>
                <a:xfrm>
                  <a:off x="1143196" y="2320063"/>
                  <a:ext cx="732083" cy="146180"/>
                  <a:chOff x="4976907" y="2564176"/>
                  <a:chExt cx="1831752" cy="365760"/>
                </a:xfrm>
                <a:solidFill>
                  <a:schemeClr val="bg2">
                    <a:lumMod val="75000"/>
                  </a:schemeClr>
                </a:solidFill>
              </p:grpSpPr>
              <p:pic>
                <p:nvPicPr>
                  <p:cNvPr id="217" name="Graphic 216" descr="Star with solid fill">
                    <a:extLst>
                      <a:ext uri="{FF2B5EF4-FFF2-40B4-BE49-F238E27FC236}">
                        <a16:creationId xmlns:a16="http://schemas.microsoft.com/office/drawing/2014/main" id="{A48851B7-6380-4042-8AC0-4DC0C454767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76907" y="2564176"/>
                    <a:ext cx="365760" cy="365760"/>
                  </a:xfrm>
                  <a:prstGeom prst="rect">
                    <a:avLst/>
                  </a:prstGeom>
                </p:spPr>
              </p:pic>
              <p:pic>
                <p:nvPicPr>
                  <p:cNvPr id="218" name="Graphic 217" descr="Star with solid fill">
                    <a:extLst>
                      <a:ext uri="{FF2B5EF4-FFF2-40B4-BE49-F238E27FC236}">
                        <a16:creationId xmlns:a16="http://schemas.microsoft.com/office/drawing/2014/main" id="{F251C278-A736-4706-A5CA-C5269A32CF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42667" y="2564176"/>
                    <a:ext cx="365760" cy="365760"/>
                  </a:xfrm>
                  <a:prstGeom prst="rect">
                    <a:avLst/>
                  </a:prstGeom>
                </p:spPr>
              </p:pic>
              <p:pic>
                <p:nvPicPr>
                  <p:cNvPr id="219" name="Graphic 218" descr="Star with solid fill">
                    <a:extLst>
                      <a:ext uri="{FF2B5EF4-FFF2-40B4-BE49-F238E27FC236}">
                        <a16:creationId xmlns:a16="http://schemas.microsoft.com/office/drawing/2014/main" id="{D2462B82-23A2-491A-A3F6-034B4305FD5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08427" y="2564176"/>
                    <a:ext cx="365760" cy="365760"/>
                  </a:xfrm>
                  <a:prstGeom prst="rect">
                    <a:avLst/>
                  </a:prstGeom>
                </p:spPr>
              </p:pic>
              <p:pic>
                <p:nvPicPr>
                  <p:cNvPr id="220" name="Graphic 219" descr="Star with solid fill">
                    <a:extLst>
                      <a:ext uri="{FF2B5EF4-FFF2-40B4-BE49-F238E27FC236}">
                        <a16:creationId xmlns:a16="http://schemas.microsoft.com/office/drawing/2014/main" id="{363762FA-B0CC-4FBA-A63A-ED6EC02BE8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74187" y="2564176"/>
                    <a:ext cx="365760" cy="365760"/>
                  </a:xfrm>
                  <a:prstGeom prst="rect">
                    <a:avLst/>
                  </a:prstGeom>
                </p:spPr>
              </p:pic>
              <p:pic>
                <p:nvPicPr>
                  <p:cNvPr id="221" name="Graphic 220" descr="Star with solid fill">
                    <a:extLst>
                      <a:ext uri="{FF2B5EF4-FFF2-40B4-BE49-F238E27FC236}">
                        <a16:creationId xmlns:a16="http://schemas.microsoft.com/office/drawing/2014/main" id="{4C692338-C723-4053-BD4D-3456FD72D8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39947" y="2564176"/>
                    <a:ext cx="365760" cy="365760"/>
                  </a:xfrm>
                  <a:prstGeom prst="rect">
                    <a:avLst/>
                  </a:prstGeom>
                </p:spPr>
              </p:pic>
              <p:pic>
                <p:nvPicPr>
                  <p:cNvPr id="222" name="Graphic 221" descr="Star with solid fill">
                    <a:extLst>
                      <a:ext uri="{FF2B5EF4-FFF2-40B4-BE49-F238E27FC236}">
                        <a16:creationId xmlns:a16="http://schemas.microsoft.com/office/drawing/2014/main" id="{2EAC7CDF-15E0-4013-B4EC-21F8068230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4"/>
                      </a:ext>
                    </a:extLst>
                  </a:blip>
                  <a:srcRect l="49193"/>
                  <a:stretch/>
                </p:blipFill>
                <p:spPr>
                  <a:xfrm>
                    <a:off x="6622827" y="2564176"/>
                    <a:ext cx="185832" cy="365760"/>
                  </a:xfrm>
                  <a:prstGeom prst="rect">
                    <a:avLst/>
                  </a:prstGeom>
                </p:spPr>
              </p:pic>
              <p:pic>
                <p:nvPicPr>
                  <p:cNvPr id="223" name="Graphic 222" descr="Star outline">
                    <a:extLst>
                      <a:ext uri="{FF2B5EF4-FFF2-40B4-BE49-F238E27FC236}">
                        <a16:creationId xmlns:a16="http://schemas.microsoft.com/office/drawing/2014/main" id="{DF05D1CC-65B5-4244-994B-F713EE66F2D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6"/>
                      </a:ext>
                    </a:extLst>
                  </a:blip>
                  <a:srcRect l="50001" t="-260" r="-809" b="260"/>
                  <a:stretch/>
                </p:blipFill>
                <p:spPr>
                  <a:xfrm>
                    <a:off x="6622827" y="2564176"/>
                    <a:ext cx="185832" cy="36576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15" name="Oval 214">
                  <a:extLst>
                    <a:ext uri="{FF2B5EF4-FFF2-40B4-BE49-F238E27FC236}">
                      <a16:creationId xmlns:a16="http://schemas.microsoft.com/office/drawing/2014/main" id="{333D8172-66B9-446E-8F53-BCD3386EB166}"/>
                    </a:ext>
                  </a:extLst>
                </p:cNvPr>
                <p:cNvSpPr/>
                <p:nvPr/>
              </p:nvSpPr>
              <p:spPr>
                <a:xfrm flipH="1">
                  <a:off x="2740015" y="20920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3BECA90C-D280-48B4-8725-6E48390C4E83}"/>
                    </a:ext>
                  </a:extLst>
                </p:cNvPr>
                <p:cNvSpPr/>
                <p:nvPr/>
              </p:nvSpPr>
              <p:spPr>
                <a:xfrm>
                  <a:off x="518160" y="3307372"/>
                  <a:ext cx="2560334" cy="338554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rgbClr val="B35E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spc="300" dirty="0">
                      <a:solidFill>
                        <a:srgbClr val="B35E55"/>
                      </a:solidFill>
                      <a:latin typeface="Avenir Next LT Pro" panose="020B0504020202020204" pitchFamily="34" charset="0"/>
                    </a:rPr>
                    <a:t>UNINSTALL</a:t>
                  </a:r>
                </a:p>
              </p:txBody>
            </p:sp>
          </p:grpSp>
          <p:sp>
            <p:nvSpPr>
              <p:cNvPr id="224" name="Rectangle: Rounded Corners 223">
                <a:extLst>
                  <a:ext uri="{FF2B5EF4-FFF2-40B4-BE49-F238E27FC236}">
                    <a16:creationId xmlns:a16="http://schemas.microsoft.com/office/drawing/2014/main" id="{B73E5DCD-D8A1-47B0-ACDE-559867446EC0}"/>
                  </a:ext>
                </a:extLst>
              </p:cNvPr>
              <p:cNvSpPr/>
              <p:nvPr/>
            </p:nvSpPr>
            <p:spPr>
              <a:xfrm>
                <a:off x="3588965" y="5917880"/>
                <a:ext cx="731520" cy="2743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B35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rgbClr val="B35E55"/>
                    </a:solidFill>
                    <a:latin typeface="Avenir Next LT Pro" panose="020B0504020202020204" pitchFamily="34" charset="0"/>
                  </a:rPr>
                  <a:t>finance</a:t>
                </a:r>
              </a:p>
            </p:txBody>
          </p:sp>
          <p:sp>
            <p:nvSpPr>
              <p:cNvPr id="225" name="Rectangle: Rounded Corners 224">
                <a:extLst>
                  <a:ext uri="{FF2B5EF4-FFF2-40B4-BE49-F238E27FC236}">
                    <a16:creationId xmlns:a16="http://schemas.microsoft.com/office/drawing/2014/main" id="{9E698C2A-A101-488F-8703-25A6CD4186EC}"/>
                  </a:ext>
                </a:extLst>
              </p:cNvPr>
              <p:cNvSpPr/>
              <p:nvPr/>
            </p:nvSpPr>
            <p:spPr>
              <a:xfrm>
                <a:off x="4439780" y="5917880"/>
                <a:ext cx="914400" cy="2743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B35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rgbClr val="B35E55"/>
                    </a:solidFill>
                    <a:latin typeface="Avenir Next LT Pro" panose="020B0504020202020204" pitchFamily="34" charset="0"/>
                  </a:rPr>
                  <a:t>commerce</a:t>
                </a:r>
              </a:p>
            </p:txBody>
          </p: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AE49C023-6A45-433A-B579-B023E77E74CD}"/>
                </a:ext>
              </a:extLst>
            </p:cNvPr>
            <p:cNvGrpSpPr/>
            <p:nvPr/>
          </p:nvGrpSpPr>
          <p:grpSpPr>
            <a:xfrm>
              <a:off x="6224608" y="4806221"/>
              <a:ext cx="2560334" cy="1792551"/>
              <a:chOff x="518160" y="1853375"/>
              <a:chExt cx="2560334" cy="1792551"/>
            </a:xfrm>
          </p:grpSpPr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E55B81CC-5583-4459-A394-36FC18742375}"/>
                  </a:ext>
                </a:extLst>
              </p:cNvPr>
              <p:cNvSpPr/>
              <p:nvPr/>
            </p:nvSpPr>
            <p:spPr>
              <a:xfrm>
                <a:off x="518160" y="1853375"/>
                <a:ext cx="2560334" cy="1792551"/>
              </a:xfrm>
              <a:prstGeom prst="rect">
                <a:avLst/>
              </a:prstGeom>
              <a:noFill/>
              <a:ln>
                <a:solidFill>
                  <a:srgbClr val="B35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46" name="Graphic 86" descr="Document with solid fill">
                <a:extLst>
                  <a:ext uri="{FF2B5EF4-FFF2-40B4-BE49-F238E27FC236}">
                    <a16:creationId xmlns:a16="http://schemas.microsoft.com/office/drawing/2014/main" id="{F16366CA-0E9A-448A-88AD-6787760FB4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rcRect/>
              <a:stretch/>
            </p:blipFill>
            <p:spPr>
              <a:xfrm>
                <a:off x="619443" y="2016417"/>
                <a:ext cx="442452" cy="442452"/>
              </a:xfrm>
              <a:prstGeom prst="rect">
                <a:avLst/>
              </a:prstGeom>
              <a:effectLst/>
            </p:spPr>
          </p:pic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04CB7239-A99D-4BD6-9015-28136CEC19FB}"/>
                  </a:ext>
                </a:extLst>
              </p:cNvPr>
              <p:cNvSpPr txBox="1"/>
              <p:nvPr/>
            </p:nvSpPr>
            <p:spPr>
              <a:xfrm>
                <a:off x="1069269" y="2011191"/>
                <a:ext cx="18805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B35E55"/>
                    </a:solidFill>
                    <a:latin typeface="Avenir Next LT Pro Demi" panose="020B0704020202020204" pitchFamily="34" charset="0"/>
                  </a:rPr>
                  <a:t>summaries</a:t>
                </a: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C8389938-8FC8-4EC7-8E35-DCFC051CB49F}"/>
                  </a:ext>
                </a:extLst>
              </p:cNvPr>
              <p:cNvSpPr txBox="1"/>
              <p:nvPr/>
            </p:nvSpPr>
            <p:spPr>
              <a:xfrm>
                <a:off x="612069" y="2525566"/>
                <a:ext cx="23377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venir Next LT Pro" panose="020B0504020202020204" pitchFamily="34" charset="0"/>
                  </a:rPr>
                  <a:t>Summarize PDF sections</a:t>
                </a:r>
              </a:p>
            </p:txBody>
          </p:sp>
          <p:sp>
            <p:nvSpPr>
              <p:cNvPr id="249" name="Rectangle: Rounded Corners 248">
                <a:extLst>
                  <a:ext uri="{FF2B5EF4-FFF2-40B4-BE49-F238E27FC236}">
                    <a16:creationId xmlns:a16="http://schemas.microsoft.com/office/drawing/2014/main" id="{47E8753B-1952-4BF4-AB9A-5AE32E3BA2E6}"/>
                  </a:ext>
                </a:extLst>
              </p:cNvPr>
              <p:cNvSpPr/>
              <p:nvPr/>
            </p:nvSpPr>
            <p:spPr>
              <a:xfrm>
                <a:off x="703509" y="2859216"/>
                <a:ext cx="731520" cy="2743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B35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rgbClr val="B35E55"/>
                    </a:solidFill>
                    <a:latin typeface="Avenir Next LT Pro" panose="020B0504020202020204" pitchFamily="34" charset="0"/>
                  </a:rPr>
                  <a:t>general</a:t>
                </a:r>
              </a:p>
            </p:txBody>
          </p: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49E60420-D5D7-4DCE-9445-2467C70011E5}"/>
                  </a:ext>
                </a:extLst>
              </p:cNvPr>
              <p:cNvGrpSpPr/>
              <p:nvPr/>
            </p:nvGrpSpPr>
            <p:grpSpPr>
              <a:xfrm>
                <a:off x="1143196" y="2320063"/>
                <a:ext cx="732083" cy="146180"/>
                <a:chOff x="4976907" y="2564176"/>
                <a:chExt cx="1831752" cy="365760"/>
              </a:xfrm>
              <a:solidFill>
                <a:schemeClr val="bg2">
                  <a:lumMod val="75000"/>
                </a:schemeClr>
              </a:solidFill>
            </p:grpSpPr>
            <p:pic>
              <p:nvPicPr>
                <p:cNvPr id="253" name="Graphic 252" descr="Star with solid fill">
                  <a:extLst>
                    <a:ext uri="{FF2B5EF4-FFF2-40B4-BE49-F238E27FC236}">
                      <a16:creationId xmlns:a16="http://schemas.microsoft.com/office/drawing/2014/main" id="{4B2BD11E-3D1D-4ED3-823A-2E1AED1308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76907" y="2564176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254" name="Graphic 253" descr="Star with solid fill">
                  <a:extLst>
                    <a:ext uri="{FF2B5EF4-FFF2-40B4-BE49-F238E27FC236}">
                      <a16:creationId xmlns:a16="http://schemas.microsoft.com/office/drawing/2014/main" id="{6CA6DB42-26E7-466C-A88A-7707A4F753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2667" y="2564176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255" name="Graphic 254" descr="Star with solid fill">
                  <a:extLst>
                    <a:ext uri="{FF2B5EF4-FFF2-40B4-BE49-F238E27FC236}">
                      <a16:creationId xmlns:a16="http://schemas.microsoft.com/office/drawing/2014/main" id="{86B090AD-9DA6-454D-85E4-D24488EAA1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8427" y="2564176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256" name="Graphic 255" descr="Star with solid fill">
                  <a:extLst>
                    <a:ext uri="{FF2B5EF4-FFF2-40B4-BE49-F238E27FC236}">
                      <a16:creationId xmlns:a16="http://schemas.microsoft.com/office/drawing/2014/main" id="{496B10E4-9536-4EAE-92E2-3172AA0C56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74187" y="2564176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257" name="Graphic 256" descr="Star with solid fill">
                  <a:extLst>
                    <a:ext uri="{FF2B5EF4-FFF2-40B4-BE49-F238E27FC236}">
                      <a16:creationId xmlns:a16="http://schemas.microsoft.com/office/drawing/2014/main" id="{0CB92EC5-0E1F-4712-BF28-7C68075502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39947" y="2564176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258" name="Graphic 257" descr="Star with solid fill">
                  <a:extLst>
                    <a:ext uri="{FF2B5EF4-FFF2-40B4-BE49-F238E27FC236}">
                      <a16:creationId xmlns:a16="http://schemas.microsoft.com/office/drawing/2014/main" id="{5E49BBF6-5172-41DF-9AC4-9608195484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rcRect l="49193"/>
                <a:stretch/>
              </p:blipFill>
              <p:spPr>
                <a:xfrm>
                  <a:off x="6622827" y="2564176"/>
                  <a:ext cx="185832" cy="365760"/>
                </a:xfrm>
                <a:prstGeom prst="rect">
                  <a:avLst/>
                </a:prstGeom>
              </p:spPr>
            </p:pic>
            <p:pic>
              <p:nvPicPr>
                <p:cNvPr id="259" name="Graphic 258" descr="Star outline">
                  <a:extLst>
                    <a:ext uri="{FF2B5EF4-FFF2-40B4-BE49-F238E27FC236}">
                      <a16:creationId xmlns:a16="http://schemas.microsoft.com/office/drawing/2014/main" id="{A351CE91-540E-44C5-8C6C-D693B47044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rcRect l="50001" t="-260" r="-809" b="260"/>
                <a:stretch/>
              </p:blipFill>
              <p:spPr>
                <a:xfrm>
                  <a:off x="6622827" y="2564176"/>
                  <a:ext cx="185832" cy="365760"/>
                </a:xfrm>
                <a:prstGeom prst="rect">
                  <a:avLst/>
                </a:prstGeom>
              </p:spPr>
            </p:pic>
          </p:grp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9D05DC6E-0A1F-4EB3-B695-7F6F87068E5D}"/>
                  </a:ext>
                </a:extLst>
              </p:cNvPr>
              <p:cNvSpPr/>
              <p:nvPr/>
            </p:nvSpPr>
            <p:spPr>
              <a:xfrm flipH="1">
                <a:off x="2740015" y="20920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D90AC896-5689-4C6E-B84E-99393BA1395F}"/>
                  </a:ext>
                </a:extLst>
              </p:cNvPr>
              <p:cNvSpPr/>
              <p:nvPr/>
            </p:nvSpPr>
            <p:spPr>
              <a:xfrm>
                <a:off x="518160" y="3307372"/>
                <a:ext cx="2560334" cy="338554"/>
              </a:xfrm>
              <a:prstGeom prst="rect">
                <a:avLst/>
              </a:prstGeom>
              <a:solidFill>
                <a:srgbClr val="B35E55"/>
              </a:solidFill>
              <a:ln>
                <a:solidFill>
                  <a:srgbClr val="B35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spc="300" dirty="0">
                    <a:solidFill>
                      <a:schemeClr val="bg1"/>
                    </a:solidFill>
                    <a:latin typeface="Avenir Next LT Pro" panose="020B0504020202020204" pitchFamily="34" charset="0"/>
                  </a:rPr>
                  <a:t>INSTALL</a:t>
                </a:r>
              </a:p>
            </p:txBody>
          </p: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C9DE673E-EEED-461E-9F13-95A88DADB3B7}"/>
                </a:ext>
              </a:extLst>
            </p:cNvPr>
            <p:cNvGrpSpPr/>
            <p:nvPr/>
          </p:nvGrpSpPr>
          <p:grpSpPr>
            <a:xfrm>
              <a:off x="9044354" y="4806221"/>
              <a:ext cx="2560334" cy="1792551"/>
              <a:chOff x="518160" y="1853375"/>
              <a:chExt cx="2560334" cy="1792551"/>
            </a:xfrm>
          </p:grpSpPr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D4244832-A49E-4E6D-B814-4E6692E6D0BA}"/>
                  </a:ext>
                </a:extLst>
              </p:cNvPr>
              <p:cNvSpPr/>
              <p:nvPr/>
            </p:nvSpPr>
            <p:spPr>
              <a:xfrm>
                <a:off x="518160" y="1853375"/>
                <a:ext cx="2560334" cy="1792551"/>
              </a:xfrm>
              <a:prstGeom prst="rect">
                <a:avLst/>
              </a:prstGeom>
              <a:noFill/>
              <a:ln>
                <a:solidFill>
                  <a:srgbClr val="B35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62" name="Graphic 86" descr="Pencil with solid fill">
                <a:extLst>
                  <a:ext uri="{FF2B5EF4-FFF2-40B4-BE49-F238E27FC236}">
                    <a16:creationId xmlns:a16="http://schemas.microsoft.com/office/drawing/2014/main" id="{735B20C8-A3DF-463D-AFA2-A047978A68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4"/>
                  </a:ext>
                </a:extLst>
              </a:blip>
              <a:srcRect/>
              <a:stretch/>
            </p:blipFill>
            <p:spPr>
              <a:xfrm>
                <a:off x="619443" y="2016417"/>
                <a:ext cx="442452" cy="442452"/>
              </a:xfrm>
              <a:prstGeom prst="rect">
                <a:avLst/>
              </a:prstGeom>
              <a:effectLst/>
            </p:spPr>
          </p:pic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97324037-4BDE-48EA-AFF4-EC963FD24AAD}"/>
                  </a:ext>
                </a:extLst>
              </p:cNvPr>
              <p:cNvSpPr txBox="1"/>
              <p:nvPr/>
            </p:nvSpPr>
            <p:spPr>
              <a:xfrm>
                <a:off x="1069269" y="2011191"/>
                <a:ext cx="18805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B35E55"/>
                    </a:solidFill>
                    <a:latin typeface="Avenir Next LT Pro Demi" panose="020B0704020202020204" pitchFamily="34" charset="0"/>
                  </a:rPr>
                  <a:t>auto-fill</a:t>
                </a:r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C41595B9-A74A-40AB-9395-223F1205DC4D}"/>
                  </a:ext>
                </a:extLst>
              </p:cNvPr>
              <p:cNvSpPr txBox="1"/>
              <p:nvPr/>
            </p:nvSpPr>
            <p:spPr>
              <a:xfrm>
                <a:off x="612069" y="2525566"/>
                <a:ext cx="23377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venir Next LT Pro" panose="020B0504020202020204" pitchFamily="34" charset="0"/>
                  </a:rPr>
                  <a:t>Auto-fill PDF forms</a:t>
                </a:r>
              </a:p>
            </p:txBody>
          </p:sp>
          <p:sp>
            <p:nvSpPr>
              <p:cNvPr id="265" name="Rectangle: Rounded Corners 264">
                <a:extLst>
                  <a:ext uri="{FF2B5EF4-FFF2-40B4-BE49-F238E27FC236}">
                    <a16:creationId xmlns:a16="http://schemas.microsoft.com/office/drawing/2014/main" id="{50A0158D-C905-483D-B12F-3DFC9547C1BF}"/>
                  </a:ext>
                </a:extLst>
              </p:cNvPr>
              <p:cNvSpPr/>
              <p:nvPr/>
            </p:nvSpPr>
            <p:spPr>
              <a:xfrm>
                <a:off x="703509" y="2859216"/>
                <a:ext cx="731520" cy="2743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B35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rgbClr val="B35E55"/>
                    </a:solidFill>
                    <a:latin typeface="Avenir Next LT Pro" panose="020B0504020202020204" pitchFamily="34" charset="0"/>
                  </a:rPr>
                  <a:t>finance</a:t>
                </a:r>
              </a:p>
            </p:txBody>
          </p:sp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D6F6AD4C-A370-4D6C-B4D9-E0D80661EF95}"/>
                  </a:ext>
                </a:extLst>
              </p:cNvPr>
              <p:cNvGrpSpPr/>
              <p:nvPr/>
            </p:nvGrpSpPr>
            <p:grpSpPr>
              <a:xfrm>
                <a:off x="1143196" y="2320063"/>
                <a:ext cx="732083" cy="146180"/>
                <a:chOff x="4976907" y="2564176"/>
                <a:chExt cx="1831752" cy="365760"/>
              </a:xfrm>
              <a:solidFill>
                <a:schemeClr val="bg2">
                  <a:lumMod val="75000"/>
                </a:schemeClr>
              </a:solidFill>
            </p:grpSpPr>
            <p:pic>
              <p:nvPicPr>
                <p:cNvPr id="269" name="Graphic 268" descr="Star with solid fill">
                  <a:extLst>
                    <a:ext uri="{FF2B5EF4-FFF2-40B4-BE49-F238E27FC236}">
                      <a16:creationId xmlns:a16="http://schemas.microsoft.com/office/drawing/2014/main" id="{52AA8A19-672D-4B9C-A195-23F33BA303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76907" y="2564176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270" name="Graphic 269" descr="Star with solid fill">
                  <a:extLst>
                    <a:ext uri="{FF2B5EF4-FFF2-40B4-BE49-F238E27FC236}">
                      <a16:creationId xmlns:a16="http://schemas.microsoft.com/office/drawing/2014/main" id="{A9CDE91B-DB1E-47E9-8E59-9F8A882096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42667" y="2564176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271" name="Graphic 270" descr="Star with solid fill">
                  <a:extLst>
                    <a:ext uri="{FF2B5EF4-FFF2-40B4-BE49-F238E27FC236}">
                      <a16:creationId xmlns:a16="http://schemas.microsoft.com/office/drawing/2014/main" id="{130D9136-2753-4E61-8ED7-5801B952B4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8427" y="2564176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272" name="Graphic 271" descr="Star with solid fill">
                  <a:extLst>
                    <a:ext uri="{FF2B5EF4-FFF2-40B4-BE49-F238E27FC236}">
                      <a16:creationId xmlns:a16="http://schemas.microsoft.com/office/drawing/2014/main" id="{A84F093C-6293-4C8D-A577-792C0C9330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74187" y="2564176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273" name="Graphic 272" descr="Star with solid fill">
                  <a:extLst>
                    <a:ext uri="{FF2B5EF4-FFF2-40B4-BE49-F238E27FC236}">
                      <a16:creationId xmlns:a16="http://schemas.microsoft.com/office/drawing/2014/main" id="{0F1C645B-E2F6-4C1F-9536-91C4B4C14B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39947" y="2564176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274" name="Graphic 273" descr="Star with solid fill">
                  <a:extLst>
                    <a:ext uri="{FF2B5EF4-FFF2-40B4-BE49-F238E27FC236}">
                      <a16:creationId xmlns:a16="http://schemas.microsoft.com/office/drawing/2014/main" id="{B9D9A6AE-0FA1-4C01-9FE6-75882CA4B8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rcRect l="49193"/>
                <a:stretch/>
              </p:blipFill>
              <p:spPr>
                <a:xfrm>
                  <a:off x="6622827" y="2564176"/>
                  <a:ext cx="185832" cy="365760"/>
                </a:xfrm>
                <a:prstGeom prst="rect">
                  <a:avLst/>
                </a:prstGeom>
              </p:spPr>
            </p:pic>
            <p:pic>
              <p:nvPicPr>
                <p:cNvPr id="275" name="Graphic 274" descr="Star outline">
                  <a:extLst>
                    <a:ext uri="{FF2B5EF4-FFF2-40B4-BE49-F238E27FC236}">
                      <a16:creationId xmlns:a16="http://schemas.microsoft.com/office/drawing/2014/main" id="{9C9C7DBF-EF8C-49A9-AFE2-29E6CF3D40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rcRect l="50001" t="-260" r="-809" b="260"/>
                <a:stretch/>
              </p:blipFill>
              <p:spPr>
                <a:xfrm>
                  <a:off x="6622827" y="2564176"/>
                  <a:ext cx="185832" cy="365760"/>
                </a:xfrm>
                <a:prstGeom prst="rect">
                  <a:avLst/>
                </a:prstGeom>
              </p:spPr>
            </p:pic>
          </p:grp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501D2CC4-84C8-4E48-A1DC-17270DDC1900}"/>
                  </a:ext>
                </a:extLst>
              </p:cNvPr>
              <p:cNvSpPr/>
              <p:nvPr/>
            </p:nvSpPr>
            <p:spPr>
              <a:xfrm flipH="1">
                <a:off x="2740015" y="20920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9123A671-AF27-4986-9307-E43EB613A252}"/>
                  </a:ext>
                </a:extLst>
              </p:cNvPr>
              <p:cNvSpPr/>
              <p:nvPr/>
            </p:nvSpPr>
            <p:spPr>
              <a:xfrm>
                <a:off x="518160" y="3307372"/>
                <a:ext cx="2560334" cy="338554"/>
              </a:xfrm>
              <a:prstGeom prst="rect">
                <a:avLst/>
              </a:prstGeom>
              <a:solidFill>
                <a:srgbClr val="B35E55"/>
              </a:solidFill>
              <a:ln>
                <a:solidFill>
                  <a:srgbClr val="B35E5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spc="300" dirty="0">
                    <a:solidFill>
                      <a:schemeClr val="bg1"/>
                    </a:solidFill>
                    <a:latin typeface="Avenir Next LT Pro" panose="020B0504020202020204" pitchFamily="34" charset="0"/>
                  </a:rPr>
                  <a:t>INSTALL</a:t>
                </a:r>
              </a:p>
            </p:txBody>
          </p:sp>
        </p:grpSp>
        <p:sp>
          <p:nvSpPr>
            <p:cNvPr id="276" name="Rectangle: Rounded Corners 275">
              <a:extLst>
                <a:ext uri="{FF2B5EF4-FFF2-40B4-BE49-F238E27FC236}">
                  <a16:creationId xmlns:a16="http://schemas.microsoft.com/office/drawing/2014/main" id="{B5F07E42-EF75-4127-81D3-99894248E7C9}"/>
                </a:ext>
              </a:extLst>
            </p:cNvPr>
            <p:cNvSpPr/>
            <p:nvPr/>
          </p:nvSpPr>
          <p:spPr>
            <a:xfrm>
              <a:off x="5474721" y="5807870"/>
              <a:ext cx="274320" cy="27432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B35E55"/>
                  </a:solidFill>
                  <a:latin typeface="Avenir Next LT Pro" panose="020B0504020202020204" pitchFamily="34" charset="0"/>
                </a:rPr>
                <a:t>…</a:t>
              </a:r>
            </a:p>
          </p:txBody>
        </p:sp>
        <p:sp>
          <p:nvSpPr>
            <p:cNvPr id="277" name="Rectangle: Rounded Corners 276">
              <a:extLst>
                <a:ext uri="{FF2B5EF4-FFF2-40B4-BE49-F238E27FC236}">
                  <a16:creationId xmlns:a16="http://schemas.microsoft.com/office/drawing/2014/main" id="{C62EBB49-0979-4FE8-BAEE-AD9716CA6F03}"/>
                </a:ext>
              </a:extLst>
            </p:cNvPr>
            <p:cNvSpPr/>
            <p:nvPr/>
          </p:nvSpPr>
          <p:spPr>
            <a:xfrm>
              <a:off x="10071730" y="5814734"/>
              <a:ext cx="822960" cy="2743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B35E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B35E55"/>
                  </a:solidFill>
                  <a:latin typeface="Avenir Next LT Pro" panose="020B0504020202020204" pitchFamily="34" charset="0"/>
                </a:rPr>
                <a:t>medicine</a:t>
              </a:r>
            </a:p>
          </p:txBody>
        </p:sp>
        <p:sp>
          <p:nvSpPr>
            <p:cNvPr id="278" name="Rectangle: Rounded Corners 277">
              <a:extLst>
                <a:ext uri="{FF2B5EF4-FFF2-40B4-BE49-F238E27FC236}">
                  <a16:creationId xmlns:a16="http://schemas.microsoft.com/office/drawing/2014/main" id="{5520D4BE-44B5-439F-A9A8-1E9E4476FF8C}"/>
                </a:ext>
              </a:extLst>
            </p:cNvPr>
            <p:cNvSpPr/>
            <p:nvPr/>
          </p:nvSpPr>
          <p:spPr>
            <a:xfrm>
              <a:off x="11005197" y="5803566"/>
              <a:ext cx="274320" cy="27432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B35E55"/>
                  </a:solidFill>
                  <a:latin typeface="Avenir Next LT Pro" panose="020B0504020202020204" pitchFamily="34" charset="0"/>
                </a:rPr>
                <a:t>…</a:t>
              </a:r>
            </a:p>
          </p:txBody>
        </p:sp>
        <p:pic>
          <p:nvPicPr>
            <p:cNvPr id="279" name="Graphic 278" descr="Download with solid fill">
              <a:extLst>
                <a:ext uri="{FF2B5EF4-FFF2-40B4-BE49-F238E27FC236}">
                  <a16:creationId xmlns:a16="http://schemas.microsoft.com/office/drawing/2014/main" id="{BEAF18A7-45F4-47E1-BA7B-7D40CB770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316608" y="6334983"/>
              <a:ext cx="182880" cy="182880"/>
            </a:xfrm>
            <a:prstGeom prst="rect">
              <a:avLst/>
            </a:prstGeom>
          </p:spPr>
        </p:pic>
        <p:pic>
          <p:nvPicPr>
            <p:cNvPr id="280" name="Graphic 279" descr="Download with solid fill">
              <a:extLst>
                <a:ext uri="{FF2B5EF4-FFF2-40B4-BE49-F238E27FC236}">
                  <a16:creationId xmlns:a16="http://schemas.microsoft.com/office/drawing/2014/main" id="{D63B0E94-0F1A-4BE4-BDC6-2E07EE222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9138263" y="6333167"/>
              <a:ext cx="182880" cy="1828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131461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545C29-4692-418A-B1D7-D30FECD05A29}"/>
              </a:ext>
            </a:extLst>
          </p:cNvPr>
          <p:cNvSpPr txBox="1"/>
          <p:nvPr/>
        </p:nvSpPr>
        <p:spPr>
          <a:xfrm>
            <a:off x="934404" y="290145"/>
            <a:ext cx="2720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pc="300" dirty="0">
                <a:latin typeface="Avenir Next LT Pro Demi" panose="020B0704020202020204" pitchFamily="34" charset="0"/>
              </a:rPr>
              <a:t>ACROBAT PLUG-INS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11BD41-1964-4A3C-B8E6-1498C0676D36}"/>
              </a:ext>
            </a:extLst>
          </p:cNvPr>
          <p:cNvSpPr/>
          <p:nvPr/>
        </p:nvSpPr>
        <p:spPr>
          <a:xfrm>
            <a:off x="518160" y="716574"/>
            <a:ext cx="11155680" cy="413238"/>
          </a:xfrm>
          <a:prstGeom prst="rect">
            <a:avLst/>
          </a:prstGeom>
          <a:solidFill>
            <a:srgbClr val="B35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sz="1400" spc="200" dirty="0">
                <a:latin typeface="Avenir Next LT Pro" panose="020B0504020202020204" pitchFamily="34" charset="0"/>
              </a:rPr>
              <a:t>FEEDBACK + REQUESTS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6DD080-A0AB-48C8-B84F-1F9E793221B0}"/>
              </a:ext>
            </a:extLst>
          </p:cNvPr>
          <p:cNvSpPr txBox="1"/>
          <p:nvPr/>
        </p:nvSpPr>
        <p:spPr>
          <a:xfrm>
            <a:off x="8063087" y="325671"/>
            <a:ext cx="35982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Avenir Next LT Pro Light" panose="020B0304020202020204" pitchFamily="34" charset="0"/>
              </a:rPr>
              <a:t>My Plug-ins   Marketplace   </a:t>
            </a:r>
            <a:r>
              <a:rPr lang="en-US" sz="1200" dirty="0">
                <a:solidFill>
                  <a:srgbClr val="743A34"/>
                </a:solidFill>
                <a:latin typeface="Avenir Next LT Pro Demi" panose="020B0704020202020204" pitchFamily="34" charset="0"/>
              </a:rPr>
              <a:t>Feedback + Requests</a:t>
            </a:r>
          </a:p>
        </p:txBody>
      </p:sp>
      <p:pic>
        <p:nvPicPr>
          <p:cNvPr id="1026" name="Picture 2" descr="Acrobat-icon | Brands AA - AO">
            <a:extLst>
              <a:ext uri="{FF2B5EF4-FFF2-40B4-BE49-F238E27FC236}">
                <a16:creationId xmlns:a16="http://schemas.microsoft.com/office/drawing/2014/main" id="{49099169-37D7-4639-B909-B7294651A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" y="272977"/>
            <a:ext cx="36576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3" name="Straight Connector 152">
            <a:hlinkClick r:id="rId4" action="ppaction://hlinksldjump"/>
            <a:extLst>
              <a:ext uri="{FF2B5EF4-FFF2-40B4-BE49-F238E27FC236}">
                <a16:creationId xmlns:a16="http://schemas.microsoft.com/office/drawing/2014/main" id="{79FBFACF-DA8A-4AF6-AEC9-7B73694A9BEF}"/>
              </a:ext>
            </a:extLst>
          </p:cNvPr>
          <p:cNvCxnSpPr>
            <a:cxnSpLocks/>
          </p:cNvCxnSpPr>
          <p:nvPr/>
        </p:nvCxnSpPr>
        <p:spPr>
          <a:xfrm>
            <a:off x="9145637" y="619442"/>
            <a:ext cx="781963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101600">
              <a:srgbClr val="B35E55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hlinkClick r:id="rId5" action="ppaction://hlinksldjump"/>
            <a:extLst>
              <a:ext uri="{FF2B5EF4-FFF2-40B4-BE49-F238E27FC236}">
                <a16:creationId xmlns:a16="http://schemas.microsoft.com/office/drawing/2014/main" id="{ECB65A1C-5DC2-4F58-BF7E-66AB5538696A}"/>
              </a:ext>
            </a:extLst>
          </p:cNvPr>
          <p:cNvCxnSpPr>
            <a:cxnSpLocks/>
          </p:cNvCxnSpPr>
          <p:nvPr/>
        </p:nvCxnSpPr>
        <p:spPr>
          <a:xfrm>
            <a:off x="8200561" y="619442"/>
            <a:ext cx="781963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101600">
              <a:srgbClr val="B35E55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59EE432E-B614-4603-91D4-92B0E37B11D0}"/>
              </a:ext>
            </a:extLst>
          </p:cNvPr>
          <p:cNvSpPr/>
          <p:nvPr/>
        </p:nvSpPr>
        <p:spPr>
          <a:xfrm>
            <a:off x="516216" y="1204827"/>
            <a:ext cx="5319059" cy="593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venir Next LT Pro" panose="020B0504020202020204" pitchFamily="34" charset="0"/>
              </a:rPr>
              <a:t>I want to…</a:t>
            </a:r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F1FF73D3-8DD5-4A84-A8DF-3A38EB6EE1F4}"/>
              </a:ext>
            </a:extLst>
          </p:cNvPr>
          <p:cNvSpPr/>
          <p:nvPr/>
        </p:nvSpPr>
        <p:spPr>
          <a:xfrm>
            <a:off x="1670908" y="1279296"/>
            <a:ext cx="10002931" cy="44480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>
                <a:solidFill>
                  <a:schemeClr val="bg2">
                    <a:lumMod val="25000"/>
                  </a:schemeClr>
                </a:solidFill>
                <a:latin typeface="Avenir Next LT Pro Light" panose="020B0304020202020204" pitchFamily="34" charset="0"/>
              </a:rPr>
              <a:t>Request a feature</a:t>
            </a:r>
          </a:p>
        </p:txBody>
      </p:sp>
      <p:sp>
        <p:nvSpPr>
          <p:cNvPr id="177" name="Isosceles Triangle 176">
            <a:extLst>
              <a:ext uri="{FF2B5EF4-FFF2-40B4-BE49-F238E27FC236}">
                <a16:creationId xmlns:a16="http://schemas.microsoft.com/office/drawing/2014/main" id="{A2F20990-154D-4B82-9037-0D5C8C10F190}"/>
              </a:ext>
            </a:extLst>
          </p:cNvPr>
          <p:cNvSpPr/>
          <p:nvPr/>
        </p:nvSpPr>
        <p:spPr>
          <a:xfrm flipV="1">
            <a:off x="11390017" y="1478015"/>
            <a:ext cx="171992" cy="77394"/>
          </a:xfrm>
          <a:prstGeom prst="triangle">
            <a:avLst/>
          </a:prstGeom>
          <a:solidFill>
            <a:srgbClr val="743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rgbClr val="743A34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BFFEA3B5-BF33-4FFA-BE69-DDEDA0013A00}"/>
              </a:ext>
            </a:extLst>
          </p:cNvPr>
          <p:cNvSpPr txBox="1"/>
          <p:nvPr/>
        </p:nvSpPr>
        <p:spPr>
          <a:xfrm>
            <a:off x="695369" y="2813648"/>
            <a:ext cx="1226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Next LT Pro" panose="020B0504020202020204" pitchFamily="34" charset="0"/>
              </a:rPr>
              <a:t>Feature title</a:t>
            </a:r>
            <a:r>
              <a:rPr lang="en-US" sz="1400" dirty="0">
                <a:solidFill>
                  <a:srgbClr val="B35E55"/>
                </a:solidFill>
                <a:latin typeface="Avenir Next LT Pro" panose="020B0504020202020204" pitchFamily="34" charset="0"/>
              </a:rPr>
              <a:t>*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051B546-3F1F-4448-A002-6256649BC2BA}"/>
              </a:ext>
            </a:extLst>
          </p:cNvPr>
          <p:cNvSpPr txBox="1"/>
          <p:nvPr/>
        </p:nvSpPr>
        <p:spPr>
          <a:xfrm>
            <a:off x="695369" y="3565019"/>
            <a:ext cx="184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Next LT Pro" panose="020B0504020202020204" pitchFamily="34" charset="0"/>
              </a:rPr>
              <a:t>Feature description</a:t>
            </a:r>
            <a:r>
              <a:rPr lang="en-US" sz="1400" dirty="0">
                <a:solidFill>
                  <a:srgbClr val="B35E55"/>
                </a:solidFill>
                <a:latin typeface="Avenir Next LT Pro" panose="020B0504020202020204" pitchFamily="34" charset="0"/>
              </a:rPr>
              <a:t>*</a:t>
            </a:r>
          </a:p>
        </p:txBody>
      </p:sp>
      <p:sp>
        <p:nvSpPr>
          <p:cNvPr id="180" name="Rectangle: Rounded Corners 179">
            <a:extLst>
              <a:ext uri="{FF2B5EF4-FFF2-40B4-BE49-F238E27FC236}">
                <a16:creationId xmlns:a16="http://schemas.microsoft.com/office/drawing/2014/main" id="{F509E7F0-0352-4E73-896C-0D8B1F82826E}"/>
              </a:ext>
            </a:extLst>
          </p:cNvPr>
          <p:cNvSpPr/>
          <p:nvPr/>
        </p:nvSpPr>
        <p:spPr>
          <a:xfrm>
            <a:off x="796967" y="3152202"/>
            <a:ext cx="10607040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>
                <a:solidFill>
                  <a:schemeClr val="bg2">
                    <a:lumMod val="25000"/>
                  </a:schemeClr>
                </a:solidFill>
                <a:latin typeface="Avenir Next LT Pro Light" panose="020B0304020202020204" pitchFamily="34" charset="0"/>
              </a:rPr>
              <a:t>Enter title here…</a:t>
            </a:r>
          </a:p>
        </p:txBody>
      </p: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id="{3D483927-53C6-4679-B002-003ED22B1DAE}"/>
              </a:ext>
            </a:extLst>
          </p:cNvPr>
          <p:cNvSpPr/>
          <p:nvPr/>
        </p:nvSpPr>
        <p:spPr>
          <a:xfrm>
            <a:off x="796968" y="3903573"/>
            <a:ext cx="10607040" cy="1121369"/>
          </a:xfrm>
          <a:prstGeom prst="roundRect">
            <a:avLst>
              <a:gd name="adj" fmla="val 5694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i="1" dirty="0">
                <a:solidFill>
                  <a:schemeClr val="bg2">
                    <a:lumMod val="25000"/>
                  </a:schemeClr>
                </a:solidFill>
                <a:latin typeface="Avenir Next LT Pro Light" panose="020B0304020202020204" pitchFamily="34" charset="0"/>
              </a:rPr>
              <a:t>Enter description here…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FC1C70B1-47F4-49CA-8DD9-D68D05822FE9}"/>
              </a:ext>
            </a:extLst>
          </p:cNvPr>
          <p:cNvSpPr txBox="1"/>
          <p:nvPr/>
        </p:nvSpPr>
        <p:spPr>
          <a:xfrm>
            <a:off x="695369" y="2046879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Next LT Pro" panose="020B0504020202020204" pitchFamily="34" charset="0"/>
              </a:rPr>
              <a:t>Name</a:t>
            </a:r>
            <a:endParaRPr lang="en-US" sz="1400" dirty="0">
              <a:solidFill>
                <a:srgbClr val="FF000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EC64E87F-8E6D-4661-A9C4-05D4B7EE363A}"/>
              </a:ext>
            </a:extLst>
          </p:cNvPr>
          <p:cNvSpPr/>
          <p:nvPr/>
        </p:nvSpPr>
        <p:spPr>
          <a:xfrm>
            <a:off x="796968" y="2385433"/>
            <a:ext cx="5120640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>
                <a:solidFill>
                  <a:schemeClr val="bg2">
                    <a:lumMod val="25000"/>
                  </a:schemeClr>
                </a:solidFill>
                <a:latin typeface="Avenir Next LT Pro Light" panose="020B0304020202020204" pitchFamily="34" charset="0"/>
              </a:rPr>
              <a:t>Enter your name here…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011E74D-30E7-4471-A5E5-FA91B94AF863}"/>
              </a:ext>
            </a:extLst>
          </p:cNvPr>
          <p:cNvSpPr txBox="1"/>
          <p:nvPr/>
        </p:nvSpPr>
        <p:spPr>
          <a:xfrm>
            <a:off x="6184578" y="2047166"/>
            <a:ext cx="842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Next LT Pro" panose="020B0504020202020204" pitchFamily="34" charset="0"/>
              </a:rPr>
              <a:t>Email</a:t>
            </a:r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E1880749-488B-4E26-B762-B6B05F7DB3A8}"/>
              </a:ext>
            </a:extLst>
          </p:cNvPr>
          <p:cNvSpPr/>
          <p:nvPr/>
        </p:nvSpPr>
        <p:spPr>
          <a:xfrm>
            <a:off x="6283366" y="2381120"/>
            <a:ext cx="5120640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>
                <a:solidFill>
                  <a:schemeClr val="bg2">
                    <a:lumMod val="25000"/>
                  </a:schemeClr>
                </a:solidFill>
                <a:latin typeface="Avenir Next LT Pro Light" panose="020B0304020202020204" pitchFamily="34" charset="0"/>
              </a:rPr>
              <a:t>Enter your email here…</a:t>
            </a:r>
          </a:p>
        </p:txBody>
      </p: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8120DF7B-4699-4A2E-9C74-00874C847047}"/>
              </a:ext>
            </a:extLst>
          </p:cNvPr>
          <p:cNvSpPr/>
          <p:nvPr/>
        </p:nvSpPr>
        <p:spPr>
          <a:xfrm>
            <a:off x="796966" y="5163115"/>
            <a:ext cx="10607040" cy="415589"/>
          </a:xfrm>
          <a:prstGeom prst="roundRect">
            <a:avLst/>
          </a:prstGeom>
          <a:solidFill>
            <a:srgbClr val="743A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>
                <a:solidFill>
                  <a:schemeClr val="bg1"/>
                </a:solidFill>
                <a:latin typeface="Avenir Next LT Pro" panose="020B0504020202020204" pitchFamily="34" charset="0"/>
              </a:rPr>
              <a:t>SUBMIT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6713E0B-7C25-4076-A0CC-B20141A970D5}"/>
              </a:ext>
            </a:extLst>
          </p:cNvPr>
          <p:cNvSpPr/>
          <p:nvPr/>
        </p:nvSpPr>
        <p:spPr>
          <a:xfrm>
            <a:off x="518160" y="1922820"/>
            <a:ext cx="11155680" cy="3915272"/>
          </a:xfrm>
          <a:prstGeom prst="rect">
            <a:avLst/>
          </a:prstGeom>
          <a:noFill/>
          <a:ln>
            <a:solidFill>
              <a:srgbClr val="B35E5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5006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429</Words>
  <Application>Microsoft Office PowerPoint</Application>
  <PresentationFormat>Widescreen</PresentationFormat>
  <Paragraphs>197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Avenir Next LT Pro</vt:lpstr>
      <vt:lpstr>Avenir Next LT Pro Demi</vt:lpstr>
      <vt:lpstr>Avenir Next LT Pro Light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Yeh</dc:creator>
  <cp:lastModifiedBy>Catherine Yeh</cp:lastModifiedBy>
  <cp:revision>1</cp:revision>
  <dcterms:created xsi:type="dcterms:W3CDTF">2022-06-07T20:28:50Z</dcterms:created>
  <dcterms:modified xsi:type="dcterms:W3CDTF">2022-11-11T00:50:02Z</dcterms:modified>
</cp:coreProperties>
</file>