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 Prioritization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6712300" y="2421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by Email</a:t>
            </a:r>
          </a:p>
        </p:txBody>
      </p:sp>
      <p:sp>
        <p:nvSpPr>
          <p:cNvPr id="69" name="Shape 69"/>
          <p:cNvSpPr/>
          <p:nvPr/>
        </p:nvSpPr>
        <p:spPr>
          <a:xfrm>
            <a:off x="6712300" y="29082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 via LinkedIn</a:t>
            </a:r>
          </a:p>
        </p:txBody>
      </p:sp>
      <p:sp>
        <p:nvSpPr>
          <p:cNvPr id="70" name="Shape 70"/>
          <p:cNvSpPr/>
          <p:nvPr/>
        </p:nvSpPr>
        <p:spPr>
          <a:xfrm>
            <a:off x="1170537" y="2421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Follow on Instagram</a:t>
            </a:r>
          </a:p>
        </p:txBody>
      </p:sp>
      <p:sp>
        <p:nvSpPr>
          <p:cNvPr id="71" name="Shape 71"/>
          <p:cNvSpPr/>
          <p:nvPr/>
        </p:nvSpPr>
        <p:spPr>
          <a:xfrm>
            <a:off x="6712287" y="339509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About Me </a:t>
            </a:r>
          </a:p>
        </p:txBody>
      </p:sp>
      <p:sp>
        <p:nvSpPr>
          <p:cNvPr id="72" name="Shape 72"/>
          <p:cNvSpPr/>
          <p:nvPr/>
        </p:nvSpPr>
        <p:spPr>
          <a:xfrm>
            <a:off x="4965562" y="244554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Page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207112" y="1955572"/>
            <a:ext cx="8729774" cy="328199"/>
            <a:chOff x="207112" y="2318075"/>
            <a:chExt cx="8729774" cy="328199"/>
          </a:xfrm>
        </p:grpSpPr>
        <p:cxnSp>
          <p:nvCxnSpPr>
            <p:cNvPr id="74" name="Shape 74"/>
            <p:cNvCxnSpPr/>
            <p:nvPr/>
          </p:nvCxnSpPr>
          <p:spPr>
            <a:xfrm flipH="1" rot="10800000">
              <a:off x="1048387" y="2469099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5" name="Shape 75"/>
            <p:cNvSpPr txBox="1"/>
            <p:nvPr/>
          </p:nvSpPr>
          <p:spPr>
            <a:xfrm>
              <a:off x="8079787" y="2318075"/>
              <a:ext cx="8570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07112" y="2318075"/>
              <a:ext cx="840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3218837" y="2421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 Page</a:t>
            </a:r>
          </a:p>
        </p:txBody>
      </p:sp>
      <p:sp>
        <p:nvSpPr>
          <p:cNvPr id="78" name="Shape 78"/>
          <p:cNvSpPr/>
          <p:nvPr/>
        </p:nvSpPr>
        <p:spPr>
          <a:xfrm>
            <a:off x="3218837" y="29082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 to UCI Informatics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4" name="Shape 84"/>
            <p:cNvCxnSpPr>
              <a:stCxn id="85" idx="2"/>
              <a:endCxn id="86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7" name="Shape 87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88" name="Shape 88"/>
            <p:cNvSpPr/>
            <p:nvPr/>
          </p:nvSpPr>
          <p:spPr>
            <a:xfrm flipH="1" rot="9066449">
              <a:off x="2330753" y="1305483"/>
              <a:ext cx="3798417" cy="642955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89" name="Shape 89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lg" w="lg" type="none"/>
              <a:tailEnd len="lg" w="lg" type="stealth"/>
            </a:ln>
          </p:spPr>
        </p:sp>
        <p:cxnSp>
          <p:nvCxnSpPr>
            <p:cNvPr id="90" name="Shape 90"/>
            <p:cNvCxnSpPr/>
            <p:nvPr/>
          </p:nvCxnSpPr>
          <p:spPr>
            <a:xfrm flipH="1" rot="10800000">
              <a:off x="2653825" y="1600549"/>
              <a:ext cx="4247399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1" name="Shape 91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99" name="Shape 99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Kano Model</a:t>
            </a:r>
          </a:p>
        </p:txBody>
      </p:sp>
      <p:sp>
        <p:nvSpPr>
          <p:cNvPr id="100" name="Shape 100"/>
          <p:cNvSpPr/>
          <p:nvPr/>
        </p:nvSpPr>
        <p:spPr>
          <a:xfrm>
            <a:off x="6531450" y="601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by Email</a:t>
            </a:r>
          </a:p>
        </p:txBody>
      </p:sp>
      <p:sp>
        <p:nvSpPr>
          <p:cNvPr id="101" name="Shape 101"/>
          <p:cNvSpPr/>
          <p:nvPr/>
        </p:nvSpPr>
        <p:spPr>
          <a:xfrm>
            <a:off x="6531450" y="104297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 via LinkedIn</a:t>
            </a:r>
          </a:p>
        </p:txBody>
      </p:sp>
      <p:sp>
        <p:nvSpPr>
          <p:cNvPr id="102" name="Shape 102"/>
          <p:cNvSpPr/>
          <p:nvPr/>
        </p:nvSpPr>
        <p:spPr>
          <a:xfrm>
            <a:off x="5943612" y="1428115"/>
            <a:ext cx="1238100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About Me </a:t>
            </a:r>
          </a:p>
        </p:txBody>
      </p:sp>
      <p:sp>
        <p:nvSpPr>
          <p:cNvPr id="103" name="Shape 103"/>
          <p:cNvSpPr/>
          <p:nvPr/>
        </p:nvSpPr>
        <p:spPr>
          <a:xfrm>
            <a:off x="3857712" y="84459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Page</a:t>
            </a:r>
          </a:p>
        </p:txBody>
      </p:sp>
      <p:sp>
        <p:nvSpPr>
          <p:cNvPr id="104" name="Shape 104"/>
          <p:cNvSpPr/>
          <p:nvPr/>
        </p:nvSpPr>
        <p:spPr>
          <a:xfrm>
            <a:off x="5293337" y="3158428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 Page</a:t>
            </a:r>
          </a:p>
        </p:txBody>
      </p:sp>
      <p:sp>
        <p:nvSpPr>
          <p:cNvPr id="105" name="Shape 105"/>
          <p:cNvSpPr/>
          <p:nvPr/>
        </p:nvSpPr>
        <p:spPr>
          <a:xfrm>
            <a:off x="7084937" y="26782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 to UCI Informatics</a:t>
            </a:r>
          </a:p>
        </p:txBody>
      </p:sp>
      <p:sp>
        <p:nvSpPr>
          <p:cNvPr id="106" name="Shape 106"/>
          <p:cNvSpPr/>
          <p:nvPr/>
        </p:nvSpPr>
        <p:spPr>
          <a:xfrm>
            <a:off x="6531437" y="39778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Follow on Instagram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