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3" r:id="rId4"/>
    <p:sldId id="265" r:id="rId5"/>
    <p:sldId id="272" r:id="rId6"/>
    <p:sldId id="283" r:id="rId7"/>
  </p:sldIdLst>
  <p:sldSz cx="9144000" cy="5143500" type="screen16x9"/>
  <p:notesSz cx="6858000" cy="9144000"/>
  <p:embeddedFontLst>
    <p:embeddedFont>
      <p:font typeface="Fira Sans Condensed Light" panose="020B0403050000020004" pitchFamily="34" charset="0"/>
      <p:regular r:id="rId9"/>
      <p:italic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74F"/>
    <a:srgbClr val="4763A3"/>
    <a:srgbClr val="BE5442"/>
    <a:srgbClr val="326032"/>
    <a:srgbClr val="28375A"/>
    <a:srgbClr val="7A352A"/>
    <a:srgbClr val="BCDCBC"/>
    <a:srgbClr val="E7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cc6820574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cc6820574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c6820574b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c6820574b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cd1a0b3272_1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cd1a0b3272_1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cd1a0b3272_1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cd1a0b3272_1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3400" y="1453763"/>
            <a:ext cx="40386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3400" y="3349238"/>
            <a:ext cx="36276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hyperlink" Target="https://www.sparkfun.com/products/14493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www.sparkfun.com/products/11120" TargetMode="External"/><Relationship Id="rId17" Type="http://schemas.openxmlformats.org/officeDocument/2006/relationships/hyperlink" Target="https://www.sparkfun.com/products/544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sparkfun.com/products/11044" TargetMode="Externa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11" Type="http://schemas.openxmlformats.org/officeDocument/2006/relationships/hyperlink" Target="https://www.sparkfun.com/products/13879?_ga=2.27940281.441763782.1713937099-1816657009.1711669502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s://www.electromaker.io/shop/product/speaker-pcb-mount?gad_source=1&amp;gclid=CjwKCAjwuJ2xBhA3EiwAMVjkVEWHcDyhnI3EJPf082CJfzoy2JA1GvtTF2LUusRH2YvoY_jHlv0_uRoCpioQAvD_BwE" TargetMode="External"/><Relationship Id="rId10" Type="http://schemas.openxmlformats.org/officeDocument/2006/relationships/hyperlink" Target="https://www.sparkfun.com/products/13878?_ga=2.234454110.1535232509.1712881816-1816657009.1711669502" TargetMode="External"/><Relationship Id="rId4" Type="http://schemas.microsoft.com/office/2007/relationships/hdphoto" Target="../media/hdphoto4.wdp"/><Relationship Id="rId9" Type="http://schemas.openxmlformats.org/officeDocument/2006/relationships/hyperlink" Target="https://www.sparkfun.com/products/10245" TargetMode="External"/><Relationship Id="rId14" Type="http://schemas.openxmlformats.org/officeDocument/2006/relationships/hyperlink" Target="https://www.sparkfun.com/products/retired/956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2yHxUJqw9kU?feature=oembed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youtu.be/2yHxUJqw9kU?si=xvM8sULR8NlqVlh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33399" y="3349238"/>
            <a:ext cx="5353053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Dylan Jarvis, Catherine Tan</a:t>
            </a:r>
            <a:endParaRPr sz="24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80767" y="1453763"/>
            <a:ext cx="4706713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Smart Water Fountain System</a:t>
            </a:r>
            <a:endParaRPr sz="5400"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4826836" y="0"/>
            <a:ext cx="4718514" cy="6172275"/>
            <a:chOff x="4826836" y="0"/>
            <a:chExt cx="4718514" cy="6172275"/>
          </a:xfrm>
        </p:grpSpPr>
        <p:sp>
          <p:nvSpPr>
            <p:cNvPr id="58" name="Google Shape;58;p15"/>
            <p:cNvSpPr/>
            <p:nvPr/>
          </p:nvSpPr>
          <p:spPr>
            <a:xfrm>
              <a:off x="6591300" y="0"/>
              <a:ext cx="2590800" cy="4295700"/>
            </a:xfrm>
            <a:prstGeom prst="rect">
              <a:avLst/>
            </a:prstGeom>
            <a:solidFill>
              <a:srgbClr val="EDE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117725" y="1781175"/>
              <a:ext cx="4391100" cy="439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225725" y="0"/>
              <a:ext cx="3270600" cy="327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15"/>
            <p:cNvGrpSpPr/>
            <p:nvPr/>
          </p:nvGrpSpPr>
          <p:grpSpPr>
            <a:xfrm rot="711631">
              <a:off x="5067336" y="235243"/>
              <a:ext cx="2559810" cy="2606184"/>
              <a:chOff x="3943851" y="3277094"/>
              <a:chExt cx="1298414" cy="1321936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4057258" y="3277094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2016" y="0"/>
                    </a:moveTo>
                    <a:cubicBezTo>
                      <a:pt x="1978" y="0"/>
                      <a:pt x="1940" y="3"/>
                      <a:pt x="1902" y="10"/>
                    </a:cubicBezTo>
                    <a:cubicBezTo>
                      <a:pt x="1202" y="143"/>
                      <a:pt x="901" y="1344"/>
                      <a:pt x="735" y="1878"/>
                    </a:cubicBezTo>
                    <a:cubicBezTo>
                      <a:pt x="1" y="3879"/>
                      <a:pt x="201" y="6181"/>
                      <a:pt x="501" y="8249"/>
                    </a:cubicBezTo>
                    <a:cubicBezTo>
                      <a:pt x="635" y="9049"/>
                      <a:pt x="701" y="10250"/>
                      <a:pt x="1302" y="10884"/>
                    </a:cubicBezTo>
                    <a:cubicBezTo>
                      <a:pt x="1537" y="11145"/>
                      <a:pt x="1808" y="11249"/>
                      <a:pt x="2092" y="11249"/>
                    </a:cubicBezTo>
                    <a:cubicBezTo>
                      <a:pt x="2898" y="11249"/>
                      <a:pt x="3811" y="10410"/>
                      <a:pt x="4304" y="9917"/>
                    </a:cubicBezTo>
                    <a:cubicBezTo>
                      <a:pt x="5238" y="8949"/>
                      <a:pt x="6339" y="8049"/>
                      <a:pt x="7239" y="7048"/>
                    </a:cubicBezTo>
                    <a:cubicBezTo>
                      <a:pt x="7673" y="6581"/>
                      <a:pt x="8173" y="6047"/>
                      <a:pt x="8240" y="5380"/>
                    </a:cubicBezTo>
                    <a:cubicBezTo>
                      <a:pt x="8307" y="4880"/>
                      <a:pt x="8173" y="4546"/>
                      <a:pt x="7706" y="4313"/>
                    </a:cubicBezTo>
                    <a:cubicBezTo>
                      <a:pt x="7673" y="3879"/>
                      <a:pt x="6972" y="3479"/>
                      <a:pt x="6672" y="3212"/>
                    </a:cubicBezTo>
                    <a:cubicBezTo>
                      <a:pt x="5672" y="2345"/>
                      <a:pt x="4504" y="1711"/>
                      <a:pt x="3503" y="910"/>
                    </a:cubicBezTo>
                    <a:cubicBezTo>
                      <a:pt x="3160" y="660"/>
                      <a:pt x="2582" y="0"/>
                      <a:pt x="2016" y="0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7800829">
                <a:off x="4126510" y="3367980"/>
                <a:ext cx="172427" cy="29451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1" extrusionOk="0">
                    <a:moveTo>
                      <a:pt x="1201" y="1"/>
                    </a:moveTo>
                    <a:cubicBezTo>
                      <a:pt x="834" y="334"/>
                      <a:pt x="701" y="935"/>
                      <a:pt x="567" y="1402"/>
                    </a:cubicBezTo>
                    <a:cubicBezTo>
                      <a:pt x="467" y="2102"/>
                      <a:pt x="200" y="2836"/>
                      <a:pt x="200" y="3570"/>
                    </a:cubicBezTo>
                    <a:cubicBezTo>
                      <a:pt x="167" y="4971"/>
                      <a:pt x="0" y="6839"/>
                      <a:pt x="534" y="8140"/>
                    </a:cubicBezTo>
                    <a:cubicBezTo>
                      <a:pt x="1501" y="8007"/>
                      <a:pt x="1835" y="7139"/>
                      <a:pt x="2369" y="6472"/>
                    </a:cubicBezTo>
                    <a:cubicBezTo>
                      <a:pt x="2836" y="5905"/>
                      <a:pt x="3336" y="5238"/>
                      <a:pt x="3703" y="4571"/>
                    </a:cubicBezTo>
                    <a:cubicBezTo>
                      <a:pt x="3803" y="4304"/>
                      <a:pt x="3970" y="4104"/>
                      <a:pt x="4037" y="3804"/>
                    </a:cubicBezTo>
                    <a:cubicBezTo>
                      <a:pt x="3703" y="3737"/>
                      <a:pt x="3203" y="3070"/>
                      <a:pt x="3002" y="2836"/>
                    </a:cubicBezTo>
                    <a:cubicBezTo>
                      <a:pt x="2569" y="2469"/>
                      <a:pt x="2402" y="2069"/>
                      <a:pt x="2068" y="1602"/>
                    </a:cubicBezTo>
                    <a:cubicBezTo>
                      <a:pt x="1702" y="1068"/>
                      <a:pt x="1468" y="601"/>
                      <a:pt x="1201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793337" y="3277094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6264" y="0"/>
                    </a:moveTo>
                    <a:cubicBezTo>
                      <a:pt x="5726" y="0"/>
                      <a:pt x="5148" y="660"/>
                      <a:pt x="4804" y="910"/>
                    </a:cubicBezTo>
                    <a:cubicBezTo>
                      <a:pt x="3803" y="1711"/>
                      <a:pt x="2603" y="2345"/>
                      <a:pt x="1635" y="3212"/>
                    </a:cubicBezTo>
                    <a:cubicBezTo>
                      <a:pt x="1335" y="3479"/>
                      <a:pt x="634" y="3879"/>
                      <a:pt x="568" y="4313"/>
                    </a:cubicBezTo>
                    <a:cubicBezTo>
                      <a:pt x="167" y="4546"/>
                      <a:pt x="1" y="4880"/>
                      <a:pt x="34" y="5380"/>
                    </a:cubicBezTo>
                    <a:cubicBezTo>
                      <a:pt x="134" y="6047"/>
                      <a:pt x="634" y="6581"/>
                      <a:pt x="1035" y="7048"/>
                    </a:cubicBezTo>
                    <a:cubicBezTo>
                      <a:pt x="1969" y="8049"/>
                      <a:pt x="3036" y="8949"/>
                      <a:pt x="4004" y="9917"/>
                    </a:cubicBezTo>
                    <a:cubicBezTo>
                      <a:pt x="4497" y="10410"/>
                      <a:pt x="5391" y="11249"/>
                      <a:pt x="6201" y="11249"/>
                    </a:cubicBezTo>
                    <a:cubicBezTo>
                      <a:pt x="6487" y="11249"/>
                      <a:pt x="6762" y="11145"/>
                      <a:pt x="7006" y="10884"/>
                    </a:cubicBezTo>
                    <a:cubicBezTo>
                      <a:pt x="7573" y="10250"/>
                      <a:pt x="7673" y="9049"/>
                      <a:pt x="7806" y="8249"/>
                    </a:cubicBezTo>
                    <a:cubicBezTo>
                      <a:pt x="8073" y="6181"/>
                      <a:pt x="8307" y="3879"/>
                      <a:pt x="7539" y="1878"/>
                    </a:cubicBezTo>
                    <a:cubicBezTo>
                      <a:pt x="7373" y="1344"/>
                      <a:pt x="7072" y="143"/>
                      <a:pt x="6372" y="10"/>
                    </a:cubicBezTo>
                    <a:cubicBezTo>
                      <a:pt x="6336" y="3"/>
                      <a:pt x="6300" y="0"/>
                      <a:pt x="6264" y="0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904356" y="3346187"/>
                <a:ext cx="147268" cy="29450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8141" extrusionOk="0">
                    <a:moveTo>
                      <a:pt x="2836" y="1"/>
                    </a:moveTo>
                    <a:cubicBezTo>
                      <a:pt x="2602" y="601"/>
                      <a:pt x="2336" y="1068"/>
                      <a:pt x="1969" y="1602"/>
                    </a:cubicBezTo>
                    <a:cubicBezTo>
                      <a:pt x="1635" y="2069"/>
                      <a:pt x="1468" y="2469"/>
                      <a:pt x="1068" y="2836"/>
                    </a:cubicBezTo>
                    <a:cubicBezTo>
                      <a:pt x="834" y="3070"/>
                      <a:pt x="334" y="3737"/>
                      <a:pt x="1" y="3804"/>
                    </a:cubicBezTo>
                    <a:cubicBezTo>
                      <a:pt x="134" y="4104"/>
                      <a:pt x="267" y="4304"/>
                      <a:pt x="334" y="4571"/>
                    </a:cubicBezTo>
                    <a:cubicBezTo>
                      <a:pt x="734" y="5238"/>
                      <a:pt x="1201" y="5905"/>
                      <a:pt x="1668" y="6472"/>
                    </a:cubicBezTo>
                    <a:cubicBezTo>
                      <a:pt x="2202" y="7139"/>
                      <a:pt x="2536" y="8007"/>
                      <a:pt x="3503" y="8140"/>
                    </a:cubicBezTo>
                    <a:cubicBezTo>
                      <a:pt x="4070" y="6839"/>
                      <a:pt x="3903" y="4971"/>
                      <a:pt x="3837" y="3570"/>
                    </a:cubicBezTo>
                    <a:cubicBezTo>
                      <a:pt x="3837" y="2836"/>
                      <a:pt x="3603" y="2102"/>
                      <a:pt x="3470" y="1402"/>
                    </a:cubicBezTo>
                    <a:cubicBezTo>
                      <a:pt x="3336" y="935"/>
                      <a:pt x="3236" y="334"/>
                      <a:pt x="2836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370999" y="4127417"/>
                <a:ext cx="506848" cy="471613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7" extrusionOk="0">
                    <a:moveTo>
                      <a:pt x="7944" y="1"/>
                    </a:moveTo>
                    <a:cubicBezTo>
                      <a:pt x="7557" y="1"/>
                      <a:pt x="7183" y="20"/>
                      <a:pt x="6872" y="20"/>
                    </a:cubicBezTo>
                    <a:cubicBezTo>
                      <a:pt x="5738" y="20"/>
                      <a:pt x="4737" y="221"/>
                      <a:pt x="3603" y="387"/>
                    </a:cubicBezTo>
                    <a:cubicBezTo>
                      <a:pt x="3068" y="464"/>
                      <a:pt x="2553" y="599"/>
                      <a:pt x="2220" y="599"/>
                    </a:cubicBezTo>
                    <a:cubicBezTo>
                      <a:pt x="2117" y="599"/>
                      <a:pt x="2032" y="586"/>
                      <a:pt x="1969" y="554"/>
                    </a:cubicBezTo>
                    <a:cubicBezTo>
                      <a:pt x="1802" y="1188"/>
                      <a:pt x="1468" y="1755"/>
                      <a:pt x="1302" y="2389"/>
                    </a:cubicBezTo>
                    <a:cubicBezTo>
                      <a:pt x="801" y="3990"/>
                      <a:pt x="501" y="5691"/>
                      <a:pt x="167" y="7326"/>
                    </a:cubicBezTo>
                    <a:cubicBezTo>
                      <a:pt x="34" y="8026"/>
                      <a:pt x="67" y="8727"/>
                      <a:pt x="67" y="9427"/>
                    </a:cubicBezTo>
                    <a:cubicBezTo>
                      <a:pt x="67" y="9927"/>
                      <a:pt x="1" y="10495"/>
                      <a:pt x="201" y="10928"/>
                    </a:cubicBezTo>
                    <a:cubicBezTo>
                      <a:pt x="501" y="11529"/>
                      <a:pt x="968" y="11929"/>
                      <a:pt x="1535" y="12229"/>
                    </a:cubicBezTo>
                    <a:cubicBezTo>
                      <a:pt x="2962" y="12956"/>
                      <a:pt x="4692" y="13036"/>
                      <a:pt x="6332" y="13036"/>
                    </a:cubicBezTo>
                    <a:cubicBezTo>
                      <a:pt x="6800" y="13036"/>
                      <a:pt x="7261" y="13030"/>
                      <a:pt x="7706" y="13030"/>
                    </a:cubicBezTo>
                    <a:cubicBezTo>
                      <a:pt x="9040" y="13030"/>
                      <a:pt x="10208" y="12896"/>
                      <a:pt x="11509" y="12596"/>
                    </a:cubicBezTo>
                    <a:cubicBezTo>
                      <a:pt x="12076" y="12429"/>
                      <a:pt x="13344" y="12096"/>
                      <a:pt x="13744" y="11595"/>
                    </a:cubicBezTo>
                    <a:cubicBezTo>
                      <a:pt x="13911" y="11395"/>
                      <a:pt x="13877" y="11028"/>
                      <a:pt x="13911" y="10761"/>
                    </a:cubicBezTo>
                    <a:cubicBezTo>
                      <a:pt x="14011" y="9494"/>
                      <a:pt x="13911" y="8059"/>
                      <a:pt x="13577" y="6825"/>
                    </a:cubicBezTo>
                    <a:cubicBezTo>
                      <a:pt x="13210" y="5424"/>
                      <a:pt x="12810" y="3990"/>
                      <a:pt x="12076" y="2756"/>
                    </a:cubicBezTo>
                    <a:cubicBezTo>
                      <a:pt x="11542" y="1855"/>
                      <a:pt x="10742" y="1155"/>
                      <a:pt x="9941" y="487"/>
                    </a:cubicBezTo>
                    <a:cubicBezTo>
                      <a:pt x="9460" y="72"/>
                      <a:pt x="8679" y="1"/>
                      <a:pt x="7944" y="1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035553" y="3398062"/>
                <a:ext cx="1083658" cy="778377"/>
              </a:xfrm>
              <a:custGeom>
                <a:avLst/>
                <a:gdLst/>
                <a:ahLst/>
                <a:cxnLst/>
                <a:rect l="l" t="t" r="r" b="b"/>
                <a:pathLst>
                  <a:path w="29956" h="21517" extrusionOk="0">
                    <a:moveTo>
                      <a:pt x="19667" y="1"/>
                    </a:moveTo>
                    <a:cubicBezTo>
                      <a:pt x="19194" y="1"/>
                      <a:pt x="18774" y="25"/>
                      <a:pt x="18414" y="35"/>
                    </a:cubicBezTo>
                    <a:cubicBezTo>
                      <a:pt x="17725" y="60"/>
                      <a:pt x="17047" y="65"/>
                      <a:pt x="16378" y="65"/>
                    </a:cubicBezTo>
                    <a:cubicBezTo>
                      <a:pt x="15949" y="65"/>
                      <a:pt x="15524" y="63"/>
                      <a:pt x="15102" y="63"/>
                    </a:cubicBezTo>
                    <a:cubicBezTo>
                      <a:pt x="12702" y="63"/>
                      <a:pt x="10395" y="128"/>
                      <a:pt x="8073" y="1002"/>
                    </a:cubicBezTo>
                    <a:cubicBezTo>
                      <a:pt x="3103" y="2837"/>
                      <a:pt x="0" y="10609"/>
                      <a:pt x="2602" y="15679"/>
                    </a:cubicBezTo>
                    <a:cubicBezTo>
                      <a:pt x="3570" y="17580"/>
                      <a:pt x="5237" y="18681"/>
                      <a:pt x="7072" y="19615"/>
                    </a:cubicBezTo>
                    <a:cubicBezTo>
                      <a:pt x="9907" y="21183"/>
                      <a:pt x="14377" y="21517"/>
                      <a:pt x="17546" y="21517"/>
                    </a:cubicBezTo>
                    <a:cubicBezTo>
                      <a:pt x="20849" y="21517"/>
                      <a:pt x="24551" y="20583"/>
                      <a:pt x="27387" y="18848"/>
                    </a:cubicBezTo>
                    <a:cubicBezTo>
                      <a:pt x="29622" y="17514"/>
                      <a:pt x="29955" y="14612"/>
                      <a:pt x="29822" y="12243"/>
                    </a:cubicBezTo>
                    <a:cubicBezTo>
                      <a:pt x="29655" y="9508"/>
                      <a:pt x="28688" y="6339"/>
                      <a:pt x="27186" y="4004"/>
                    </a:cubicBezTo>
                    <a:cubicBezTo>
                      <a:pt x="26619" y="3170"/>
                      <a:pt x="25852" y="1402"/>
                      <a:pt x="23951" y="969"/>
                    </a:cubicBezTo>
                    <a:cubicBezTo>
                      <a:pt x="22274" y="142"/>
                      <a:pt x="20814" y="1"/>
                      <a:pt x="19667" y="1"/>
                    </a:cubicBezTo>
                    <a:close/>
                  </a:path>
                </a:pathLst>
              </a:custGeom>
              <a:solidFill>
                <a:srgbClr val="454B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4328784" y="37202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02" y="1"/>
                    </a:moveTo>
                    <a:cubicBezTo>
                      <a:pt x="834" y="1"/>
                      <a:pt x="0" y="868"/>
                      <a:pt x="0" y="1935"/>
                    </a:cubicBezTo>
                    <a:cubicBezTo>
                      <a:pt x="0" y="3003"/>
                      <a:pt x="834" y="3837"/>
                      <a:pt x="1902" y="3837"/>
                    </a:cubicBezTo>
                    <a:cubicBezTo>
                      <a:pt x="2969" y="3837"/>
                      <a:pt x="3836" y="3003"/>
                      <a:pt x="3836" y="1935"/>
                    </a:cubicBezTo>
                    <a:cubicBezTo>
                      <a:pt x="3836" y="868"/>
                      <a:pt x="2969" y="1"/>
                      <a:pt x="1902" y="1"/>
                    </a:cubicBezTo>
                    <a:close/>
                  </a:path>
                </a:pathLst>
              </a:custGeom>
              <a:solidFill>
                <a:srgbClr val="75E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362571" y="3751634"/>
                <a:ext cx="69999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936" extrusionOk="0">
                    <a:moveTo>
                      <a:pt x="968" y="1"/>
                    </a:moveTo>
                    <a:cubicBezTo>
                      <a:pt x="434" y="1"/>
                      <a:pt x="0" y="435"/>
                      <a:pt x="0" y="968"/>
                    </a:cubicBezTo>
                    <a:cubicBezTo>
                      <a:pt x="0" y="1535"/>
                      <a:pt x="434" y="1936"/>
                      <a:pt x="968" y="1936"/>
                    </a:cubicBezTo>
                    <a:cubicBezTo>
                      <a:pt x="1535" y="1936"/>
                      <a:pt x="1935" y="1469"/>
                      <a:pt x="1935" y="968"/>
                    </a:cubicBezTo>
                    <a:cubicBezTo>
                      <a:pt x="1935" y="435"/>
                      <a:pt x="1535" y="1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343254" y="3735970"/>
                <a:ext cx="4590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35" extrusionOk="0">
                    <a:moveTo>
                      <a:pt x="634" y="0"/>
                    </a:moveTo>
                    <a:cubicBezTo>
                      <a:pt x="301" y="0"/>
                      <a:pt x="0" y="267"/>
                      <a:pt x="0" y="601"/>
                    </a:cubicBezTo>
                    <a:cubicBezTo>
                      <a:pt x="0" y="968"/>
                      <a:pt x="301" y="1234"/>
                      <a:pt x="634" y="1234"/>
                    </a:cubicBezTo>
                    <a:cubicBezTo>
                      <a:pt x="968" y="1234"/>
                      <a:pt x="1268" y="968"/>
                      <a:pt x="1268" y="601"/>
                    </a:cubicBezTo>
                    <a:cubicBezTo>
                      <a:pt x="1268" y="267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407210" y="3838525"/>
                <a:ext cx="12082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5" extrusionOk="0">
                    <a:moveTo>
                      <a:pt x="167" y="1"/>
                    </a:moveTo>
                    <a:cubicBezTo>
                      <a:pt x="67" y="1"/>
                      <a:pt x="0" y="67"/>
                      <a:pt x="0" y="167"/>
                    </a:cubicBezTo>
                    <a:cubicBezTo>
                      <a:pt x="0" y="234"/>
                      <a:pt x="67" y="334"/>
                      <a:pt x="167" y="334"/>
                    </a:cubicBezTo>
                    <a:cubicBezTo>
                      <a:pt x="234" y="334"/>
                      <a:pt x="334" y="234"/>
                      <a:pt x="334" y="167"/>
                    </a:cubicBezTo>
                    <a:cubicBezTo>
                      <a:pt x="334" y="67"/>
                      <a:pt x="234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430145" y="3832484"/>
                <a:ext cx="6041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67" y="1"/>
                    </a:moveTo>
                    <a:cubicBezTo>
                      <a:pt x="34" y="1"/>
                      <a:pt x="0" y="34"/>
                      <a:pt x="0" y="68"/>
                    </a:cubicBezTo>
                    <a:cubicBezTo>
                      <a:pt x="0" y="134"/>
                      <a:pt x="34" y="168"/>
                      <a:pt x="67" y="168"/>
                    </a:cubicBezTo>
                    <a:cubicBezTo>
                      <a:pt x="100" y="168"/>
                      <a:pt x="167" y="134"/>
                      <a:pt x="167" y="68"/>
                    </a:cubicBezTo>
                    <a:cubicBezTo>
                      <a:pt x="167" y="34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741462" y="37202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8" y="1"/>
                      <a:pt x="0" y="868"/>
                      <a:pt x="0" y="1935"/>
                    </a:cubicBezTo>
                    <a:cubicBezTo>
                      <a:pt x="0" y="3003"/>
                      <a:pt x="868" y="3837"/>
                      <a:pt x="1935" y="3837"/>
                    </a:cubicBezTo>
                    <a:cubicBezTo>
                      <a:pt x="3002" y="3837"/>
                      <a:pt x="3836" y="3003"/>
                      <a:pt x="3836" y="1935"/>
                    </a:cubicBezTo>
                    <a:cubicBezTo>
                      <a:pt x="3836" y="868"/>
                      <a:pt x="3002" y="1"/>
                      <a:pt x="1935" y="1"/>
                    </a:cubicBezTo>
                    <a:close/>
                  </a:path>
                </a:pathLst>
              </a:custGeom>
              <a:solidFill>
                <a:srgbClr val="75E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775249" y="3751634"/>
                <a:ext cx="6880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6" extrusionOk="0">
                    <a:moveTo>
                      <a:pt x="968" y="1"/>
                    </a:moveTo>
                    <a:cubicBezTo>
                      <a:pt x="401" y="1"/>
                      <a:pt x="0" y="435"/>
                      <a:pt x="0" y="968"/>
                    </a:cubicBezTo>
                    <a:cubicBezTo>
                      <a:pt x="0" y="1535"/>
                      <a:pt x="467" y="1936"/>
                      <a:pt x="968" y="1936"/>
                    </a:cubicBezTo>
                    <a:cubicBezTo>
                      <a:pt x="1501" y="1936"/>
                      <a:pt x="1902" y="1469"/>
                      <a:pt x="1902" y="968"/>
                    </a:cubicBezTo>
                    <a:cubicBezTo>
                      <a:pt x="1902" y="435"/>
                      <a:pt x="1501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755932" y="3735970"/>
                <a:ext cx="4467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01"/>
                    </a:cubicBezTo>
                    <a:cubicBezTo>
                      <a:pt x="1" y="968"/>
                      <a:pt x="267" y="1234"/>
                      <a:pt x="601" y="1234"/>
                    </a:cubicBezTo>
                    <a:cubicBezTo>
                      <a:pt x="935" y="1234"/>
                      <a:pt x="1235" y="968"/>
                      <a:pt x="1235" y="601"/>
                    </a:cubicBezTo>
                    <a:cubicBezTo>
                      <a:pt x="1235" y="300"/>
                      <a:pt x="1001" y="34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818695" y="3838525"/>
                <a:ext cx="12082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5" extrusionOk="0">
                    <a:moveTo>
                      <a:pt x="167" y="1"/>
                    </a:moveTo>
                    <a:cubicBezTo>
                      <a:pt x="100" y="1"/>
                      <a:pt x="0" y="67"/>
                      <a:pt x="0" y="167"/>
                    </a:cubicBezTo>
                    <a:cubicBezTo>
                      <a:pt x="0" y="234"/>
                      <a:pt x="100" y="334"/>
                      <a:pt x="167" y="334"/>
                    </a:cubicBezTo>
                    <a:cubicBezTo>
                      <a:pt x="267" y="334"/>
                      <a:pt x="334" y="234"/>
                      <a:pt x="334" y="167"/>
                    </a:cubicBezTo>
                    <a:cubicBezTo>
                      <a:pt x="334" y="67"/>
                      <a:pt x="300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841593" y="3832484"/>
                <a:ext cx="6077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cubicBezTo>
                      <a:pt x="1" y="134"/>
                      <a:pt x="34" y="168"/>
                      <a:pt x="68" y="168"/>
                    </a:cubicBezTo>
                    <a:cubicBezTo>
                      <a:pt x="101" y="168"/>
                      <a:pt x="168" y="134"/>
                      <a:pt x="168" y="68"/>
                    </a:cubicBez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559251" y="3841781"/>
                <a:ext cx="70794" cy="3020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835" extrusionOk="0">
                    <a:moveTo>
                      <a:pt x="625" y="0"/>
                    </a:moveTo>
                    <a:cubicBezTo>
                      <a:pt x="393" y="0"/>
                      <a:pt x="177" y="25"/>
                      <a:pt x="34" y="111"/>
                    </a:cubicBezTo>
                    <a:cubicBezTo>
                      <a:pt x="0" y="378"/>
                      <a:pt x="534" y="745"/>
                      <a:pt x="768" y="811"/>
                    </a:cubicBezTo>
                    <a:cubicBezTo>
                      <a:pt x="811" y="827"/>
                      <a:pt x="861" y="834"/>
                      <a:pt x="915" y="834"/>
                    </a:cubicBezTo>
                    <a:cubicBezTo>
                      <a:pt x="1319" y="834"/>
                      <a:pt x="1957" y="426"/>
                      <a:pt x="1868" y="44"/>
                    </a:cubicBezTo>
                    <a:lnTo>
                      <a:pt x="1501" y="44"/>
                    </a:lnTo>
                    <a:cubicBezTo>
                      <a:pt x="1273" y="44"/>
                      <a:pt x="935" y="0"/>
                      <a:pt x="625" y="0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545975" y="3895247"/>
                <a:ext cx="97781" cy="4348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202" fill="none" extrusionOk="0">
                    <a:moveTo>
                      <a:pt x="0" y="567"/>
                    </a:moveTo>
                    <a:cubicBezTo>
                      <a:pt x="67" y="934"/>
                      <a:pt x="701" y="1201"/>
                      <a:pt x="1001" y="968"/>
                    </a:cubicBezTo>
                    <a:cubicBezTo>
                      <a:pt x="1201" y="768"/>
                      <a:pt x="1368" y="334"/>
                      <a:pt x="1335" y="0"/>
                    </a:cubicBezTo>
                    <a:cubicBezTo>
                      <a:pt x="1568" y="267"/>
                      <a:pt x="1401" y="801"/>
                      <a:pt x="1835" y="968"/>
                    </a:cubicBezTo>
                    <a:cubicBezTo>
                      <a:pt x="2169" y="1135"/>
                      <a:pt x="2636" y="1001"/>
                      <a:pt x="2702" y="634"/>
                    </a:cubicBezTo>
                  </a:path>
                </a:pathLst>
              </a:custGeom>
              <a:noFill/>
              <a:ln w="19050" cap="rnd" cmpd="sng">
                <a:solidFill>
                  <a:srgbClr val="CE9F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947468" y="3815590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6205" y="1469"/>
                    </a:moveTo>
                    <a:cubicBezTo>
                      <a:pt x="5738" y="1168"/>
                      <a:pt x="5037" y="1168"/>
                      <a:pt x="4537" y="1035"/>
                    </a:cubicBezTo>
                    <a:cubicBezTo>
                      <a:pt x="3036" y="701"/>
                      <a:pt x="1535" y="301"/>
                      <a:pt x="0" y="1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43851" y="3907293"/>
                <a:ext cx="230507" cy="8501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35" fill="none" extrusionOk="0">
                    <a:moveTo>
                      <a:pt x="6371" y="168"/>
                    </a:moveTo>
                    <a:cubicBezTo>
                      <a:pt x="5871" y="1"/>
                      <a:pt x="5171" y="134"/>
                      <a:pt x="4670" y="168"/>
                    </a:cubicBezTo>
                    <a:cubicBezTo>
                      <a:pt x="3136" y="234"/>
                      <a:pt x="1535" y="134"/>
                      <a:pt x="0" y="234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986067" y="3954357"/>
                <a:ext cx="217267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2170" fill="none" extrusionOk="0">
                    <a:moveTo>
                      <a:pt x="6005" y="1"/>
                    </a:moveTo>
                    <a:cubicBezTo>
                      <a:pt x="5471" y="1"/>
                      <a:pt x="4838" y="368"/>
                      <a:pt x="4371" y="535"/>
                    </a:cubicBezTo>
                    <a:cubicBezTo>
                      <a:pt x="2936" y="1102"/>
                      <a:pt x="1435" y="1535"/>
                      <a:pt x="1" y="2169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015376" y="3804738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0" y="1468"/>
                    </a:moveTo>
                    <a:cubicBezTo>
                      <a:pt x="434" y="1168"/>
                      <a:pt x="1168" y="1168"/>
                      <a:pt x="1668" y="1068"/>
                    </a:cubicBezTo>
                    <a:cubicBezTo>
                      <a:pt x="3169" y="734"/>
                      <a:pt x="4670" y="301"/>
                      <a:pt x="6205" y="1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011758" y="3897671"/>
                <a:ext cx="230507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01" fill="none" extrusionOk="0">
                    <a:moveTo>
                      <a:pt x="0" y="167"/>
                    </a:moveTo>
                    <a:cubicBezTo>
                      <a:pt x="501" y="0"/>
                      <a:pt x="1201" y="100"/>
                      <a:pt x="1702" y="167"/>
                    </a:cubicBezTo>
                    <a:cubicBezTo>
                      <a:pt x="3269" y="200"/>
                      <a:pt x="4837" y="100"/>
                      <a:pt x="6372" y="200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982782" y="3943504"/>
                <a:ext cx="217267" cy="7846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2169" fill="none" extrusionOk="0">
                    <a:moveTo>
                      <a:pt x="1" y="1"/>
                    </a:moveTo>
                    <a:cubicBezTo>
                      <a:pt x="568" y="1"/>
                      <a:pt x="1168" y="401"/>
                      <a:pt x="1635" y="568"/>
                    </a:cubicBezTo>
                    <a:cubicBezTo>
                      <a:pt x="3103" y="1101"/>
                      <a:pt x="4604" y="1568"/>
                      <a:pt x="6005" y="2169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 rot="-961125">
              <a:off x="5516267" y="1812588"/>
              <a:ext cx="3594007" cy="3659113"/>
              <a:chOff x="6813817" y="3330387"/>
              <a:chExt cx="1298473" cy="1321949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6941732" y="3345038"/>
                <a:ext cx="300506" cy="407982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78" extrusionOk="0">
                    <a:moveTo>
                      <a:pt x="1983" y="0"/>
                    </a:moveTo>
                    <a:cubicBezTo>
                      <a:pt x="1956" y="0"/>
                      <a:pt x="1929" y="2"/>
                      <a:pt x="1902" y="5"/>
                    </a:cubicBezTo>
                    <a:cubicBezTo>
                      <a:pt x="1202" y="138"/>
                      <a:pt x="901" y="1339"/>
                      <a:pt x="735" y="1906"/>
                    </a:cubicBezTo>
                    <a:cubicBezTo>
                      <a:pt x="1" y="3908"/>
                      <a:pt x="201" y="6176"/>
                      <a:pt x="501" y="8277"/>
                    </a:cubicBezTo>
                    <a:cubicBezTo>
                      <a:pt x="601" y="9078"/>
                      <a:pt x="701" y="10279"/>
                      <a:pt x="1268" y="10913"/>
                    </a:cubicBezTo>
                    <a:cubicBezTo>
                      <a:pt x="1512" y="11174"/>
                      <a:pt x="1787" y="11278"/>
                      <a:pt x="2073" y="11278"/>
                    </a:cubicBezTo>
                    <a:cubicBezTo>
                      <a:pt x="2883" y="11278"/>
                      <a:pt x="3777" y="10438"/>
                      <a:pt x="4270" y="9945"/>
                    </a:cubicBezTo>
                    <a:cubicBezTo>
                      <a:pt x="5238" y="8978"/>
                      <a:pt x="6339" y="8077"/>
                      <a:pt x="7239" y="7043"/>
                    </a:cubicBezTo>
                    <a:cubicBezTo>
                      <a:pt x="7673" y="6610"/>
                      <a:pt x="8173" y="6042"/>
                      <a:pt x="8240" y="5375"/>
                    </a:cubicBezTo>
                    <a:cubicBezTo>
                      <a:pt x="8307" y="4908"/>
                      <a:pt x="8173" y="4575"/>
                      <a:pt x="7706" y="4308"/>
                    </a:cubicBezTo>
                    <a:cubicBezTo>
                      <a:pt x="7673" y="3908"/>
                      <a:pt x="6972" y="3474"/>
                      <a:pt x="6672" y="3240"/>
                    </a:cubicBezTo>
                    <a:cubicBezTo>
                      <a:pt x="5671" y="2340"/>
                      <a:pt x="4504" y="1739"/>
                      <a:pt x="3503" y="939"/>
                    </a:cubicBezTo>
                    <a:cubicBezTo>
                      <a:pt x="3153" y="652"/>
                      <a:pt x="2559" y="0"/>
                      <a:pt x="1983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983985" y="3415182"/>
                <a:ext cx="146038" cy="29446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0" extrusionOk="0">
                    <a:moveTo>
                      <a:pt x="1201" y="1"/>
                    </a:moveTo>
                    <a:cubicBezTo>
                      <a:pt x="834" y="334"/>
                      <a:pt x="701" y="901"/>
                      <a:pt x="567" y="1368"/>
                    </a:cubicBezTo>
                    <a:cubicBezTo>
                      <a:pt x="434" y="2069"/>
                      <a:pt x="200" y="2836"/>
                      <a:pt x="200" y="3536"/>
                    </a:cubicBezTo>
                    <a:cubicBezTo>
                      <a:pt x="167" y="4971"/>
                      <a:pt x="0" y="6839"/>
                      <a:pt x="534" y="8140"/>
                    </a:cubicBezTo>
                    <a:cubicBezTo>
                      <a:pt x="1501" y="8006"/>
                      <a:pt x="1835" y="7139"/>
                      <a:pt x="2369" y="6472"/>
                    </a:cubicBezTo>
                    <a:cubicBezTo>
                      <a:pt x="2836" y="5871"/>
                      <a:pt x="3336" y="5204"/>
                      <a:pt x="3703" y="4537"/>
                    </a:cubicBezTo>
                    <a:cubicBezTo>
                      <a:pt x="3803" y="4270"/>
                      <a:pt x="3970" y="4070"/>
                      <a:pt x="4036" y="3803"/>
                    </a:cubicBezTo>
                    <a:cubicBezTo>
                      <a:pt x="3703" y="3703"/>
                      <a:pt x="3202" y="3036"/>
                      <a:pt x="3002" y="2836"/>
                    </a:cubicBezTo>
                    <a:cubicBezTo>
                      <a:pt x="2569" y="2469"/>
                      <a:pt x="2402" y="2035"/>
                      <a:pt x="2068" y="1568"/>
                    </a:cubicBezTo>
                    <a:cubicBezTo>
                      <a:pt x="1701" y="1035"/>
                      <a:pt x="1468" y="568"/>
                      <a:pt x="1201" y="1"/>
                    </a:cubicBezTo>
                    <a:close/>
                  </a:path>
                </a:pathLst>
              </a:custGeom>
              <a:solidFill>
                <a:srgbClr val="FF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662126" y="3330387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6292" y="0"/>
                    </a:moveTo>
                    <a:cubicBezTo>
                      <a:pt x="5726" y="0"/>
                      <a:pt x="5148" y="660"/>
                      <a:pt x="4804" y="910"/>
                    </a:cubicBezTo>
                    <a:cubicBezTo>
                      <a:pt x="3804" y="1711"/>
                      <a:pt x="2636" y="2345"/>
                      <a:pt x="1635" y="3212"/>
                    </a:cubicBezTo>
                    <a:cubicBezTo>
                      <a:pt x="1335" y="3479"/>
                      <a:pt x="635" y="3879"/>
                      <a:pt x="601" y="4313"/>
                    </a:cubicBezTo>
                    <a:cubicBezTo>
                      <a:pt x="134" y="4546"/>
                      <a:pt x="1" y="4880"/>
                      <a:pt x="68" y="5380"/>
                    </a:cubicBezTo>
                    <a:cubicBezTo>
                      <a:pt x="134" y="6047"/>
                      <a:pt x="635" y="6581"/>
                      <a:pt x="1068" y="7048"/>
                    </a:cubicBezTo>
                    <a:cubicBezTo>
                      <a:pt x="1969" y="8049"/>
                      <a:pt x="3070" y="8949"/>
                      <a:pt x="4004" y="9917"/>
                    </a:cubicBezTo>
                    <a:cubicBezTo>
                      <a:pt x="4497" y="10410"/>
                      <a:pt x="5409" y="11249"/>
                      <a:pt x="6216" y="11249"/>
                    </a:cubicBezTo>
                    <a:cubicBezTo>
                      <a:pt x="6500" y="11249"/>
                      <a:pt x="6771" y="11145"/>
                      <a:pt x="7006" y="10884"/>
                    </a:cubicBezTo>
                    <a:cubicBezTo>
                      <a:pt x="7606" y="10250"/>
                      <a:pt x="7673" y="9049"/>
                      <a:pt x="7806" y="8249"/>
                    </a:cubicBezTo>
                    <a:cubicBezTo>
                      <a:pt x="8107" y="6181"/>
                      <a:pt x="8307" y="3879"/>
                      <a:pt x="7573" y="1878"/>
                    </a:cubicBezTo>
                    <a:cubicBezTo>
                      <a:pt x="7406" y="1344"/>
                      <a:pt x="7106" y="143"/>
                      <a:pt x="6405" y="10"/>
                    </a:cubicBezTo>
                    <a:cubicBezTo>
                      <a:pt x="6368" y="3"/>
                      <a:pt x="6330" y="0"/>
                      <a:pt x="6292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774378" y="3399482"/>
                <a:ext cx="146038" cy="29450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1" extrusionOk="0">
                    <a:moveTo>
                      <a:pt x="2835" y="1"/>
                    </a:moveTo>
                    <a:cubicBezTo>
                      <a:pt x="2569" y="601"/>
                      <a:pt x="2335" y="1068"/>
                      <a:pt x="1968" y="1602"/>
                    </a:cubicBezTo>
                    <a:cubicBezTo>
                      <a:pt x="1635" y="2069"/>
                      <a:pt x="1468" y="2469"/>
                      <a:pt x="1034" y="2836"/>
                    </a:cubicBezTo>
                    <a:cubicBezTo>
                      <a:pt x="834" y="3070"/>
                      <a:pt x="334" y="3737"/>
                      <a:pt x="0" y="3804"/>
                    </a:cubicBezTo>
                    <a:cubicBezTo>
                      <a:pt x="67" y="4104"/>
                      <a:pt x="234" y="4304"/>
                      <a:pt x="334" y="4571"/>
                    </a:cubicBezTo>
                    <a:cubicBezTo>
                      <a:pt x="701" y="5238"/>
                      <a:pt x="1201" y="5905"/>
                      <a:pt x="1668" y="6472"/>
                    </a:cubicBezTo>
                    <a:cubicBezTo>
                      <a:pt x="2202" y="7139"/>
                      <a:pt x="2535" y="8007"/>
                      <a:pt x="3503" y="8140"/>
                    </a:cubicBezTo>
                    <a:cubicBezTo>
                      <a:pt x="4036" y="6839"/>
                      <a:pt x="3870" y="4971"/>
                      <a:pt x="3836" y="3570"/>
                    </a:cubicBezTo>
                    <a:cubicBezTo>
                      <a:pt x="3836" y="2836"/>
                      <a:pt x="3569" y="2102"/>
                      <a:pt x="3469" y="1402"/>
                    </a:cubicBezTo>
                    <a:cubicBezTo>
                      <a:pt x="3336" y="935"/>
                      <a:pt x="3202" y="334"/>
                      <a:pt x="2835" y="1"/>
                    </a:cubicBezTo>
                    <a:close/>
                  </a:path>
                </a:pathLst>
              </a:custGeom>
              <a:solidFill>
                <a:srgbClr val="FF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7239780" y="4180723"/>
                <a:ext cx="506848" cy="471613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7" extrusionOk="0">
                    <a:moveTo>
                      <a:pt x="7960" y="1"/>
                    </a:moveTo>
                    <a:cubicBezTo>
                      <a:pt x="7572" y="1"/>
                      <a:pt x="7195" y="20"/>
                      <a:pt x="6872" y="20"/>
                    </a:cubicBezTo>
                    <a:cubicBezTo>
                      <a:pt x="5772" y="20"/>
                      <a:pt x="4771" y="221"/>
                      <a:pt x="3637" y="387"/>
                    </a:cubicBezTo>
                    <a:cubicBezTo>
                      <a:pt x="3102" y="464"/>
                      <a:pt x="2586" y="599"/>
                      <a:pt x="2239" y="599"/>
                    </a:cubicBezTo>
                    <a:cubicBezTo>
                      <a:pt x="2131" y="599"/>
                      <a:pt x="2040" y="586"/>
                      <a:pt x="1969" y="554"/>
                    </a:cubicBezTo>
                    <a:cubicBezTo>
                      <a:pt x="1802" y="1188"/>
                      <a:pt x="1469" y="1755"/>
                      <a:pt x="1302" y="2389"/>
                    </a:cubicBezTo>
                    <a:cubicBezTo>
                      <a:pt x="801" y="3990"/>
                      <a:pt x="501" y="5691"/>
                      <a:pt x="168" y="7326"/>
                    </a:cubicBezTo>
                    <a:cubicBezTo>
                      <a:pt x="34" y="8026"/>
                      <a:pt x="101" y="8727"/>
                      <a:pt x="101" y="9427"/>
                    </a:cubicBezTo>
                    <a:cubicBezTo>
                      <a:pt x="101" y="9927"/>
                      <a:pt x="1" y="10495"/>
                      <a:pt x="234" y="10928"/>
                    </a:cubicBezTo>
                    <a:cubicBezTo>
                      <a:pt x="501" y="11529"/>
                      <a:pt x="968" y="11929"/>
                      <a:pt x="1569" y="12229"/>
                    </a:cubicBezTo>
                    <a:cubicBezTo>
                      <a:pt x="2970" y="12956"/>
                      <a:pt x="4714" y="13036"/>
                      <a:pt x="6361" y="13036"/>
                    </a:cubicBezTo>
                    <a:cubicBezTo>
                      <a:pt x="6832" y="13036"/>
                      <a:pt x="7295" y="13030"/>
                      <a:pt x="7740" y="13030"/>
                    </a:cubicBezTo>
                    <a:cubicBezTo>
                      <a:pt x="9074" y="13030"/>
                      <a:pt x="10242" y="12896"/>
                      <a:pt x="11509" y="12596"/>
                    </a:cubicBezTo>
                    <a:cubicBezTo>
                      <a:pt x="12110" y="12429"/>
                      <a:pt x="13344" y="12096"/>
                      <a:pt x="13777" y="11595"/>
                    </a:cubicBezTo>
                    <a:cubicBezTo>
                      <a:pt x="13944" y="11395"/>
                      <a:pt x="13911" y="11028"/>
                      <a:pt x="13944" y="10761"/>
                    </a:cubicBezTo>
                    <a:cubicBezTo>
                      <a:pt x="14011" y="9494"/>
                      <a:pt x="13944" y="8059"/>
                      <a:pt x="13611" y="6825"/>
                    </a:cubicBezTo>
                    <a:cubicBezTo>
                      <a:pt x="13244" y="5424"/>
                      <a:pt x="12810" y="3990"/>
                      <a:pt x="12110" y="2756"/>
                    </a:cubicBezTo>
                    <a:cubicBezTo>
                      <a:pt x="11542" y="1855"/>
                      <a:pt x="10775" y="1155"/>
                      <a:pt x="9975" y="487"/>
                    </a:cubicBezTo>
                    <a:cubicBezTo>
                      <a:pt x="9472" y="72"/>
                      <a:pt x="8697" y="1"/>
                      <a:pt x="7960" y="1"/>
                    </a:cubicBezTo>
                    <a:close/>
                  </a:path>
                </a:pathLst>
              </a:custGeom>
              <a:solidFill>
                <a:srgbClr val="F4D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6905521" y="3451357"/>
                <a:ext cx="1082465" cy="778377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517" extrusionOk="0">
                    <a:moveTo>
                      <a:pt x="19649" y="1"/>
                    </a:moveTo>
                    <a:cubicBezTo>
                      <a:pt x="19175" y="1"/>
                      <a:pt x="18751" y="25"/>
                      <a:pt x="18381" y="35"/>
                    </a:cubicBezTo>
                    <a:cubicBezTo>
                      <a:pt x="17692" y="60"/>
                      <a:pt x="17015" y="65"/>
                      <a:pt x="16345" y="65"/>
                    </a:cubicBezTo>
                    <a:cubicBezTo>
                      <a:pt x="15917" y="65"/>
                      <a:pt x="15492" y="63"/>
                      <a:pt x="15069" y="63"/>
                    </a:cubicBezTo>
                    <a:cubicBezTo>
                      <a:pt x="12669" y="63"/>
                      <a:pt x="10363" y="128"/>
                      <a:pt x="8040" y="1002"/>
                    </a:cubicBezTo>
                    <a:cubicBezTo>
                      <a:pt x="3070" y="2837"/>
                      <a:pt x="1" y="10609"/>
                      <a:pt x="2569" y="15679"/>
                    </a:cubicBezTo>
                    <a:cubicBezTo>
                      <a:pt x="3537" y="17580"/>
                      <a:pt x="5205" y="18681"/>
                      <a:pt x="7039" y="19615"/>
                    </a:cubicBezTo>
                    <a:cubicBezTo>
                      <a:pt x="9875" y="21183"/>
                      <a:pt x="14378" y="21517"/>
                      <a:pt x="17547" y="21517"/>
                    </a:cubicBezTo>
                    <a:cubicBezTo>
                      <a:pt x="20849" y="21517"/>
                      <a:pt x="24552" y="20583"/>
                      <a:pt x="27387" y="18848"/>
                    </a:cubicBezTo>
                    <a:cubicBezTo>
                      <a:pt x="29589" y="17514"/>
                      <a:pt x="29922" y="14612"/>
                      <a:pt x="29789" y="12243"/>
                    </a:cubicBezTo>
                    <a:cubicBezTo>
                      <a:pt x="29655" y="9508"/>
                      <a:pt x="28688" y="6339"/>
                      <a:pt x="27187" y="4004"/>
                    </a:cubicBezTo>
                    <a:cubicBezTo>
                      <a:pt x="26587" y="3170"/>
                      <a:pt x="25853" y="1402"/>
                      <a:pt x="23918" y="969"/>
                    </a:cubicBezTo>
                    <a:cubicBezTo>
                      <a:pt x="22241" y="142"/>
                      <a:pt x="20798" y="1"/>
                      <a:pt x="19649" y="1"/>
                    </a:cubicBezTo>
                    <a:close/>
                  </a:path>
                </a:pathLst>
              </a:custGeom>
              <a:solidFill>
                <a:srgbClr val="F6E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7052754" y="3558979"/>
                <a:ext cx="791618" cy="570588"/>
              </a:xfrm>
              <a:custGeom>
                <a:avLst/>
                <a:gdLst/>
                <a:ahLst/>
                <a:cxnLst/>
                <a:rect l="l" t="t" r="r" b="b"/>
                <a:pathLst>
                  <a:path w="21883" h="15773" extrusionOk="0">
                    <a:moveTo>
                      <a:pt x="14404" y="0"/>
                    </a:moveTo>
                    <a:cubicBezTo>
                      <a:pt x="14052" y="0"/>
                      <a:pt x="13742" y="19"/>
                      <a:pt x="13477" y="28"/>
                    </a:cubicBezTo>
                    <a:cubicBezTo>
                      <a:pt x="13076" y="39"/>
                      <a:pt x="12679" y="41"/>
                      <a:pt x="12285" y="41"/>
                    </a:cubicBezTo>
                    <a:cubicBezTo>
                      <a:pt x="11920" y="41"/>
                      <a:pt x="11557" y="39"/>
                      <a:pt x="11197" y="39"/>
                    </a:cubicBezTo>
                    <a:cubicBezTo>
                      <a:pt x="9384" y="39"/>
                      <a:pt x="7628" y="92"/>
                      <a:pt x="5905" y="729"/>
                    </a:cubicBezTo>
                    <a:cubicBezTo>
                      <a:pt x="2269" y="2063"/>
                      <a:pt x="1" y="7767"/>
                      <a:pt x="1869" y="11503"/>
                    </a:cubicBezTo>
                    <a:cubicBezTo>
                      <a:pt x="2602" y="12871"/>
                      <a:pt x="3803" y="13638"/>
                      <a:pt x="5138" y="14405"/>
                    </a:cubicBezTo>
                    <a:cubicBezTo>
                      <a:pt x="7239" y="15540"/>
                      <a:pt x="10508" y="15773"/>
                      <a:pt x="12810" y="15773"/>
                    </a:cubicBezTo>
                    <a:cubicBezTo>
                      <a:pt x="15211" y="15773"/>
                      <a:pt x="17947" y="15106"/>
                      <a:pt x="20015" y="13838"/>
                    </a:cubicBezTo>
                    <a:cubicBezTo>
                      <a:pt x="21649" y="12838"/>
                      <a:pt x="21883" y="10736"/>
                      <a:pt x="21783" y="9001"/>
                    </a:cubicBezTo>
                    <a:cubicBezTo>
                      <a:pt x="21649" y="7000"/>
                      <a:pt x="20949" y="4665"/>
                      <a:pt x="19848" y="2930"/>
                    </a:cubicBezTo>
                    <a:cubicBezTo>
                      <a:pt x="19514" y="2330"/>
                      <a:pt x="18981" y="1029"/>
                      <a:pt x="17580" y="696"/>
                    </a:cubicBezTo>
                    <a:cubicBezTo>
                      <a:pt x="16331" y="107"/>
                      <a:pt x="15249" y="0"/>
                      <a:pt x="14404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197564" y="37735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8" y="1"/>
                      <a:pt x="0" y="868"/>
                      <a:pt x="0" y="1935"/>
                    </a:cubicBezTo>
                    <a:cubicBezTo>
                      <a:pt x="0" y="3003"/>
                      <a:pt x="868" y="3837"/>
                      <a:pt x="1935" y="3837"/>
                    </a:cubicBezTo>
                    <a:cubicBezTo>
                      <a:pt x="3003" y="3837"/>
                      <a:pt x="3836" y="3003"/>
                      <a:pt x="3836" y="1935"/>
                    </a:cubicBezTo>
                    <a:cubicBezTo>
                      <a:pt x="3836" y="868"/>
                      <a:pt x="3003" y="1"/>
                      <a:pt x="1935" y="1"/>
                    </a:cubicBezTo>
                    <a:close/>
                  </a:path>
                </a:pathLst>
              </a:custGeom>
              <a:solidFill>
                <a:srgbClr val="99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231351" y="3804934"/>
                <a:ext cx="6880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6" extrusionOk="0">
                    <a:moveTo>
                      <a:pt x="968" y="1"/>
                    </a:moveTo>
                    <a:cubicBezTo>
                      <a:pt x="401" y="1"/>
                      <a:pt x="0" y="435"/>
                      <a:pt x="0" y="968"/>
                    </a:cubicBezTo>
                    <a:cubicBezTo>
                      <a:pt x="0" y="1535"/>
                      <a:pt x="467" y="1936"/>
                      <a:pt x="968" y="1936"/>
                    </a:cubicBezTo>
                    <a:cubicBezTo>
                      <a:pt x="1501" y="1936"/>
                      <a:pt x="1902" y="1469"/>
                      <a:pt x="1902" y="968"/>
                    </a:cubicBezTo>
                    <a:cubicBezTo>
                      <a:pt x="1902" y="435"/>
                      <a:pt x="1501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7213264" y="3789270"/>
                <a:ext cx="4467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0" y="0"/>
                    </a:moveTo>
                    <a:cubicBezTo>
                      <a:pt x="267" y="0"/>
                      <a:pt x="0" y="267"/>
                      <a:pt x="0" y="601"/>
                    </a:cubicBezTo>
                    <a:cubicBezTo>
                      <a:pt x="0" y="968"/>
                      <a:pt x="267" y="1234"/>
                      <a:pt x="600" y="1234"/>
                    </a:cubicBezTo>
                    <a:cubicBezTo>
                      <a:pt x="967" y="1234"/>
                      <a:pt x="1234" y="968"/>
                      <a:pt x="1234" y="601"/>
                    </a:cubicBezTo>
                    <a:cubicBezTo>
                      <a:pt x="1234" y="267"/>
                      <a:pt x="967" y="0"/>
                      <a:pt x="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7275992" y="3891827"/>
                <a:ext cx="12119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7" y="1"/>
                    </a:moveTo>
                    <a:cubicBezTo>
                      <a:pt x="101" y="1"/>
                      <a:pt x="1" y="67"/>
                      <a:pt x="1" y="167"/>
                    </a:cubicBezTo>
                    <a:cubicBezTo>
                      <a:pt x="1" y="234"/>
                      <a:pt x="101" y="334"/>
                      <a:pt x="167" y="334"/>
                    </a:cubicBezTo>
                    <a:cubicBezTo>
                      <a:pt x="267" y="334"/>
                      <a:pt x="334" y="234"/>
                      <a:pt x="334" y="167"/>
                    </a:cubicBezTo>
                    <a:cubicBezTo>
                      <a:pt x="334" y="67"/>
                      <a:pt x="267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7298927" y="3885786"/>
                <a:ext cx="6077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100" y="1"/>
                    </a:moveTo>
                    <a:cubicBezTo>
                      <a:pt x="34" y="1"/>
                      <a:pt x="0" y="34"/>
                      <a:pt x="0" y="68"/>
                    </a:cubicBezTo>
                    <a:cubicBezTo>
                      <a:pt x="0" y="134"/>
                      <a:pt x="34" y="168"/>
                      <a:pt x="100" y="168"/>
                    </a:cubicBezTo>
                    <a:cubicBezTo>
                      <a:pt x="134" y="168"/>
                      <a:pt x="167" y="134"/>
                      <a:pt x="167" y="68"/>
                    </a:cubicBezTo>
                    <a:cubicBezTo>
                      <a:pt x="167" y="34"/>
                      <a:pt x="134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7609057" y="37735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7" y="1"/>
                      <a:pt x="0" y="868"/>
                      <a:pt x="0" y="1935"/>
                    </a:cubicBezTo>
                    <a:cubicBezTo>
                      <a:pt x="0" y="3003"/>
                      <a:pt x="867" y="3837"/>
                      <a:pt x="1935" y="3837"/>
                    </a:cubicBezTo>
                    <a:cubicBezTo>
                      <a:pt x="3002" y="3837"/>
                      <a:pt x="3836" y="3003"/>
                      <a:pt x="3836" y="1935"/>
                    </a:cubicBezTo>
                    <a:cubicBezTo>
                      <a:pt x="3836" y="868"/>
                      <a:pt x="3002" y="1"/>
                      <a:pt x="1935" y="1"/>
                    </a:cubicBezTo>
                    <a:close/>
                  </a:path>
                </a:pathLst>
              </a:custGeom>
              <a:solidFill>
                <a:srgbClr val="99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644038" y="3804934"/>
                <a:ext cx="7003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1"/>
                    </a:moveTo>
                    <a:cubicBezTo>
                      <a:pt x="434" y="1"/>
                      <a:pt x="1" y="435"/>
                      <a:pt x="1" y="968"/>
                    </a:cubicBezTo>
                    <a:cubicBezTo>
                      <a:pt x="1" y="1535"/>
                      <a:pt x="468" y="1936"/>
                      <a:pt x="968" y="1936"/>
                    </a:cubicBezTo>
                    <a:cubicBezTo>
                      <a:pt x="1502" y="1936"/>
                      <a:pt x="1935" y="1469"/>
                      <a:pt x="1935" y="968"/>
                    </a:cubicBezTo>
                    <a:cubicBezTo>
                      <a:pt x="1935" y="435"/>
                      <a:pt x="1502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7624721" y="3789270"/>
                <a:ext cx="4590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35" extrusionOk="0">
                    <a:moveTo>
                      <a:pt x="635" y="0"/>
                    </a:moveTo>
                    <a:cubicBezTo>
                      <a:pt x="301" y="0"/>
                      <a:pt x="1" y="267"/>
                      <a:pt x="1" y="601"/>
                    </a:cubicBezTo>
                    <a:cubicBezTo>
                      <a:pt x="1" y="968"/>
                      <a:pt x="301" y="1234"/>
                      <a:pt x="635" y="1234"/>
                    </a:cubicBezTo>
                    <a:cubicBezTo>
                      <a:pt x="968" y="1234"/>
                      <a:pt x="1268" y="968"/>
                      <a:pt x="1268" y="601"/>
                    </a:cubicBezTo>
                    <a:cubicBezTo>
                      <a:pt x="1268" y="300"/>
                      <a:pt x="1002" y="34"/>
                      <a:pt x="6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688679" y="3891827"/>
                <a:ext cx="12119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8" y="1"/>
                    </a:moveTo>
                    <a:cubicBezTo>
                      <a:pt x="67" y="1"/>
                      <a:pt x="1" y="67"/>
                      <a:pt x="1" y="167"/>
                    </a:cubicBezTo>
                    <a:cubicBezTo>
                      <a:pt x="1" y="234"/>
                      <a:pt x="67" y="334"/>
                      <a:pt x="168" y="334"/>
                    </a:cubicBezTo>
                    <a:cubicBezTo>
                      <a:pt x="234" y="334"/>
                      <a:pt x="334" y="234"/>
                      <a:pt x="334" y="167"/>
                    </a:cubicBezTo>
                    <a:cubicBezTo>
                      <a:pt x="334" y="67"/>
                      <a:pt x="268" y="34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710420" y="3885786"/>
                <a:ext cx="6041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100" y="1"/>
                    </a:moveTo>
                    <a:cubicBezTo>
                      <a:pt x="67" y="1"/>
                      <a:pt x="0" y="34"/>
                      <a:pt x="0" y="68"/>
                    </a:cubicBezTo>
                    <a:cubicBezTo>
                      <a:pt x="0" y="134"/>
                      <a:pt x="67" y="168"/>
                      <a:pt x="100" y="168"/>
                    </a:cubicBezTo>
                    <a:cubicBezTo>
                      <a:pt x="134" y="168"/>
                      <a:pt x="167" y="134"/>
                      <a:pt x="167" y="68"/>
                    </a:cubicBezTo>
                    <a:cubicBezTo>
                      <a:pt x="167" y="34"/>
                      <a:pt x="134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429230" y="3895083"/>
                <a:ext cx="69745" cy="30206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835" extrusionOk="0">
                    <a:moveTo>
                      <a:pt x="616" y="0"/>
                    </a:moveTo>
                    <a:cubicBezTo>
                      <a:pt x="388" y="0"/>
                      <a:pt x="177" y="25"/>
                      <a:pt x="34" y="111"/>
                    </a:cubicBezTo>
                    <a:cubicBezTo>
                      <a:pt x="1" y="378"/>
                      <a:pt x="501" y="745"/>
                      <a:pt x="735" y="811"/>
                    </a:cubicBezTo>
                    <a:cubicBezTo>
                      <a:pt x="778" y="827"/>
                      <a:pt x="828" y="834"/>
                      <a:pt x="883" y="834"/>
                    </a:cubicBezTo>
                    <a:cubicBezTo>
                      <a:pt x="1287" y="834"/>
                      <a:pt x="1928" y="426"/>
                      <a:pt x="1869" y="44"/>
                    </a:cubicBezTo>
                    <a:lnTo>
                      <a:pt x="1502" y="44"/>
                    </a:lnTo>
                    <a:cubicBezTo>
                      <a:pt x="1254" y="44"/>
                      <a:pt x="919" y="0"/>
                      <a:pt x="616" y="0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7414760" y="3948550"/>
                <a:ext cx="98975" cy="4348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202" fill="none" extrusionOk="0">
                    <a:moveTo>
                      <a:pt x="1" y="567"/>
                    </a:moveTo>
                    <a:cubicBezTo>
                      <a:pt x="101" y="934"/>
                      <a:pt x="735" y="1201"/>
                      <a:pt x="1001" y="968"/>
                    </a:cubicBezTo>
                    <a:cubicBezTo>
                      <a:pt x="1235" y="768"/>
                      <a:pt x="1402" y="334"/>
                      <a:pt x="1335" y="0"/>
                    </a:cubicBezTo>
                    <a:cubicBezTo>
                      <a:pt x="1602" y="267"/>
                      <a:pt x="1435" y="801"/>
                      <a:pt x="1835" y="968"/>
                    </a:cubicBezTo>
                    <a:cubicBezTo>
                      <a:pt x="2169" y="1135"/>
                      <a:pt x="2636" y="1001"/>
                      <a:pt x="2736" y="634"/>
                    </a:cubicBezTo>
                  </a:path>
                </a:pathLst>
              </a:custGeom>
              <a:noFill/>
              <a:ln w="19050" cap="rnd" cmpd="sng">
                <a:solidFill>
                  <a:srgbClr val="C9AD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816240" y="3868892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6205" y="1469"/>
                    </a:moveTo>
                    <a:cubicBezTo>
                      <a:pt x="5771" y="1168"/>
                      <a:pt x="5037" y="1168"/>
                      <a:pt x="4537" y="1035"/>
                    </a:cubicBezTo>
                    <a:cubicBezTo>
                      <a:pt x="3036" y="701"/>
                      <a:pt x="1535" y="301"/>
                      <a:pt x="1" y="1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813817" y="3960596"/>
                <a:ext cx="230543" cy="8501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35" fill="none" extrusionOk="0">
                    <a:moveTo>
                      <a:pt x="6372" y="168"/>
                    </a:moveTo>
                    <a:cubicBezTo>
                      <a:pt x="5872" y="1"/>
                      <a:pt x="5171" y="134"/>
                      <a:pt x="4671" y="168"/>
                    </a:cubicBezTo>
                    <a:cubicBezTo>
                      <a:pt x="3103" y="234"/>
                      <a:pt x="1535" y="134"/>
                      <a:pt x="1" y="234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856069" y="4007660"/>
                <a:ext cx="217231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70" fill="none" extrusionOk="0">
                    <a:moveTo>
                      <a:pt x="6005" y="1"/>
                    </a:moveTo>
                    <a:cubicBezTo>
                      <a:pt x="5438" y="1"/>
                      <a:pt x="4837" y="368"/>
                      <a:pt x="4370" y="535"/>
                    </a:cubicBezTo>
                    <a:cubicBezTo>
                      <a:pt x="2902" y="1102"/>
                      <a:pt x="1401" y="1535"/>
                      <a:pt x="0" y="2169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884170" y="3858039"/>
                <a:ext cx="224502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469" fill="none" extrusionOk="0">
                    <a:moveTo>
                      <a:pt x="1" y="1468"/>
                    </a:moveTo>
                    <a:cubicBezTo>
                      <a:pt x="468" y="1168"/>
                      <a:pt x="1168" y="1168"/>
                      <a:pt x="1668" y="1068"/>
                    </a:cubicBezTo>
                    <a:cubicBezTo>
                      <a:pt x="3170" y="734"/>
                      <a:pt x="4671" y="301"/>
                      <a:pt x="6205" y="1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881746" y="3950974"/>
                <a:ext cx="230543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01" fill="none" extrusionOk="0">
                    <a:moveTo>
                      <a:pt x="1" y="167"/>
                    </a:moveTo>
                    <a:cubicBezTo>
                      <a:pt x="501" y="0"/>
                      <a:pt x="1202" y="100"/>
                      <a:pt x="1702" y="167"/>
                    </a:cubicBezTo>
                    <a:cubicBezTo>
                      <a:pt x="3237" y="200"/>
                      <a:pt x="4838" y="100"/>
                      <a:pt x="6372" y="200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852806" y="3996808"/>
                <a:ext cx="217231" cy="78464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69" fill="none" extrusionOk="0">
                    <a:moveTo>
                      <a:pt x="0" y="1"/>
                    </a:moveTo>
                    <a:cubicBezTo>
                      <a:pt x="534" y="1"/>
                      <a:pt x="1168" y="401"/>
                      <a:pt x="1635" y="568"/>
                    </a:cubicBezTo>
                    <a:cubicBezTo>
                      <a:pt x="3069" y="1101"/>
                      <a:pt x="4570" y="1568"/>
                      <a:pt x="6005" y="2169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Overview</a:t>
            </a:r>
            <a:endParaRPr sz="4800" dirty="0"/>
          </a:p>
        </p:txBody>
      </p:sp>
      <p:grpSp>
        <p:nvGrpSpPr>
          <p:cNvPr id="653" name="Google Shape;653;p21"/>
          <p:cNvGrpSpPr/>
          <p:nvPr/>
        </p:nvGrpSpPr>
        <p:grpSpPr>
          <a:xfrm>
            <a:off x="643636" y="2663445"/>
            <a:ext cx="3532751" cy="940986"/>
            <a:chOff x="603360" y="3856965"/>
            <a:chExt cx="3532751" cy="940986"/>
          </a:xfrm>
        </p:grpSpPr>
        <p:sp>
          <p:nvSpPr>
            <p:cNvPr id="654" name="Google Shape;654;p21"/>
            <p:cNvSpPr txBox="1"/>
            <p:nvPr/>
          </p:nvSpPr>
          <p:spPr>
            <a:xfrm>
              <a:off x="603360" y="3856965"/>
              <a:ext cx="3247045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5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Block Diagram</a:t>
              </a:r>
              <a:endParaRPr sz="3200" dirty="0">
                <a:solidFill>
                  <a:schemeClr val="accent5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5" name="Google Shape;655;p21"/>
            <p:cNvSpPr txBox="1"/>
            <p:nvPr/>
          </p:nvSpPr>
          <p:spPr>
            <a:xfrm>
              <a:off x="604538" y="4270851"/>
              <a:ext cx="3531573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00000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6" name="Google Shape;656;p21"/>
          <p:cNvGrpSpPr/>
          <p:nvPr/>
        </p:nvGrpSpPr>
        <p:grpSpPr>
          <a:xfrm>
            <a:off x="643636" y="1210262"/>
            <a:ext cx="4116899" cy="974365"/>
            <a:chOff x="581522" y="1151807"/>
            <a:chExt cx="5361434" cy="974365"/>
          </a:xfrm>
        </p:grpSpPr>
        <p:sp>
          <p:nvSpPr>
            <p:cNvPr id="657" name="Google Shape;657;p21"/>
            <p:cNvSpPr txBox="1"/>
            <p:nvPr/>
          </p:nvSpPr>
          <p:spPr>
            <a:xfrm flipH="1">
              <a:off x="595277" y="1151807"/>
              <a:ext cx="2708163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Purpose</a:t>
              </a:r>
              <a:endParaRPr sz="32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1"/>
            <p:cNvSpPr txBox="1"/>
            <p:nvPr/>
          </p:nvSpPr>
          <p:spPr>
            <a:xfrm flipH="1">
              <a:off x="581522" y="1599072"/>
              <a:ext cx="5361434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Condensed Light" panose="020F0502020204030204" pitchFamily="34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Addresses lack of water level monitoring in current fountain</a:t>
              </a:r>
              <a:endParaRPr sz="2000" b="1" dirty="0">
                <a:solidFill>
                  <a:srgbClr val="000000"/>
                </a:solidFill>
                <a:latin typeface="Fira Sans Condensed Light" panose="020F0502020204030204" pitchFamily="34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662" name="Google Shape;662;p21"/>
          <p:cNvSpPr/>
          <p:nvPr/>
        </p:nvSpPr>
        <p:spPr>
          <a:xfrm>
            <a:off x="751079" y="878883"/>
            <a:ext cx="261900" cy="2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751079" y="2322475"/>
            <a:ext cx="261900" cy="26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AEE6B-D32A-4C2F-C021-A0D597EE9B66}"/>
              </a:ext>
            </a:extLst>
          </p:cNvPr>
          <p:cNvGrpSpPr/>
          <p:nvPr/>
        </p:nvGrpSpPr>
        <p:grpSpPr>
          <a:xfrm>
            <a:off x="6396139" y="1009833"/>
            <a:ext cx="2532081" cy="4133667"/>
            <a:chOff x="6360021" y="659226"/>
            <a:chExt cx="2532081" cy="41336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021B80-C966-98E2-4E2F-4838938A48C4}"/>
                </a:ext>
              </a:extLst>
            </p:cNvPr>
            <p:cNvGrpSpPr/>
            <p:nvPr/>
          </p:nvGrpSpPr>
          <p:grpSpPr>
            <a:xfrm>
              <a:off x="6360021" y="754001"/>
              <a:ext cx="2279229" cy="4038892"/>
              <a:chOff x="6360021" y="754001"/>
              <a:chExt cx="2279229" cy="4038892"/>
            </a:xfrm>
          </p:grpSpPr>
          <p:grpSp>
            <p:nvGrpSpPr>
              <p:cNvPr id="2" name="Google Shape;673;p22">
                <a:extLst>
                  <a:ext uri="{FF2B5EF4-FFF2-40B4-BE49-F238E27FC236}">
                    <a16:creationId xmlns:a16="http://schemas.microsoft.com/office/drawing/2014/main" id="{EACE26F7-4D9A-9242-0775-4901E5ABF969}"/>
                  </a:ext>
                </a:extLst>
              </p:cNvPr>
              <p:cNvGrpSpPr/>
              <p:nvPr/>
            </p:nvGrpSpPr>
            <p:grpSpPr>
              <a:xfrm>
                <a:off x="6494042" y="754001"/>
                <a:ext cx="2145208" cy="2184556"/>
                <a:chOff x="606600" y="886588"/>
                <a:chExt cx="2145208" cy="2184556"/>
              </a:xfrm>
            </p:grpSpPr>
            <p:sp>
              <p:nvSpPr>
                <p:cNvPr id="3" name="Google Shape;674;p22">
                  <a:extLst>
                    <a:ext uri="{FF2B5EF4-FFF2-40B4-BE49-F238E27FC236}">
                      <a16:creationId xmlns:a16="http://schemas.microsoft.com/office/drawing/2014/main" id="{1C9C0962-964E-EDA7-E6B9-34C259337516}"/>
                    </a:ext>
                  </a:extLst>
                </p:cNvPr>
                <p:cNvSpPr/>
                <p:nvPr/>
              </p:nvSpPr>
              <p:spPr>
                <a:xfrm>
                  <a:off x="606600" y="1257600"/>
                  <a:ext cx="2145208" cy="181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11" h="105854" extrusionOk="0">
                      <a:moveTo>
                        <a:pt x="11527" y="0"/>
                      </a:moveTo>
                      <a:cubicBezTo>
                        <a:pt x="8761" y="0"/>
                        <a:pt x="4347" y="236"/>
                        <a:pt x="3252" y="1681"/>
                      </a:cubicBezTo>
                      <a:cubicBezTo>
                        <a:pt x="1626" y="3860"/>
                        <a:pt x="521" y="34233"/>
                        <a:pt x="521" y="34233"/>
                      </a:cubicBezTo>
                      <a:cubicBezTo>
                        <a:pt x="521" y="34233"/>
                        <a:pt x="1626" y="56217"/>
                        <a:pt x="813" y="66233"/>
                      </a:cubicBezTo>
                      <a:cubicBezTo>
                        <a:pt x="0" y="76281"/>
                        <a:pt x="2699" y="82785"/>
                        <a:pt x="8130" y="84411"/>
                      </a:cubicBezTo>
                      <a:cubicBezTo>
                        <a:pt x="10829" y="85224"/>
                        <a:pt x="19910" y="85427"/>
                        <a:pt x="28317" y="85427"/>
                      </a:cubicBezTo>
                      <a:cubicBezTo>
                        <a:pt x="36723" y="85427"/>
                        <a:pt x="44455" y="85224"/>
                        <a:pt x="44455" y="85224"/>
                      </a:cubicBezTo>
                      <a:lnTo>
                        <a:pt x="69657" y="84411"/>
                      </a:lnTo>
                      <a:cubicBezTo>
                        <a:pt x="69657" y="84411"/>
                        <a:pt x="71836" y="95793"/>
                        <a:pt x="72649" y="99338"/>
                      </a:cubicBezTo>
                      <a:cubicBezTo>
                        <a:pt x="73316" y="102245"/>
                        <a:pt x="73611" y="105853"/>
                        <a:pt x="74449" y="105853"/>
                      </a:cubicBezTo>
                      <a:cubicBezTo>
                        <a:pt x="74633" y="105853"/>
                        <a:pt x="74843" y="105680"/>
                        <a:pt x="75088" y="105289"/>
                      </a:cubicBezTo>
                      <a:cubicBezTo>
                        <a:pt x="76454" y="103142"/>
                        <a:pt x="79706" y="84964"/>
                        <a:pt x="79706" y="84964"/>
                      </a:cubicBezTo>
                      <a:lnTo>
                        <a:pt x="88909" y="84151"/>
                      </a:lnTo>
                      <a:cubicBezTo>
                        <a:pt x="88909" y="84151"/>
                        <a:pt x="94080" y="82525"/>
                        <a:pt x="95153" y="75728"/>
                      </a:cubicBezTo>
                      <a:cubicBezTo>
                        <a:pt x="96258" y="68964"/>
                        <a:pt x="97331" y="36672"/>
                        <a:pt x="97331" y="27730"/>
                      </a:cubicBezTo>
                      <a:cubicBezTo>
                        <a:pt x="97331" y="18787"/>
                        <a:pt x="99510" y="1974"/>
                        <a:pt x="88649" y="901"/>
                      </a:cubicBezTo>
                      <a:cubicBezTo>
                        <a:pt x="84330" y="474"/>
                        <a:pt x="78475" y="346"/>
                        <a:pt x="72987" y="346"/>
                      </a:cubicBezTo>
                      <a:cubicBezTo>
                        <a:pt x="64672" y="346"/>
                        <a:pt x="57202" y="641"/>
                        <a:pt x="57202" y="641"/>
                      </a:cubicBezTo>
                      <a:lnTo>
                        <a:pt x="13821" y="55"/>
                      </a:lnTo>
                      <a:cubicBezTo>
                        <a:pt x="13821" y="55"/>
                        <a:pt x="12868" y="0"/>
                        <a:pt x="115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" name="Google Shape;675;p22">
                  <a:extLst>
                    <a:ext uri="{FF2B5EF4-FFF2-40B4-BE49-F238E27FC236}">
                      <a16:creationId xmlns:a16="http://schemas.microsoft.com/office/drawing/2014/main" id="{66D09A5A-5736-E722-0AD6-61A4742744C5}"/>
                    </a:ext>
                  </a:extLst>
                </p:cNvPr>
                <p:cNvSpPr/>
                <p:nvPr/>
              </p:nvSpPr>
              <p:spPr>
                <a:xfrm>
                  <a:off x="889039" y="886588"/>
                  <a:ext cx="1580322" cy="447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0" h="20745" extrusionOk="0">
                      <a:moveTo>
                        <a:pt x="4600" y="0"/>
                      </a:moveTo>
                      <a:cubicBezTo>
                        <a:pt x="1185" y="0"/>
                        <a:pt x="210" y="2439"/>
                        <a:pt x="210" y="2439"/>
                      </a:cubicBezTo>
                      <a:cubicBezTo>
                        <a:pt x="1" y="3783"/>
                        <a:pt x="4152" y="3838"/>
                        <a:pt x="4832" y="3838"/>
                      </a:cubicBezTo>
                      <a:cubicBezTo>
                        <a:pt x="4892" y="3838"/>
                        <a:pt x="4925" y="3837"/>
                        <a:pt x="4925" y="3837"/>
                      </a:cubicBezTo>
                      <a:lnTo>
                        <a:pt x="4925" y="3837"/>
                      </a:lnTo>
                      <a:lnTo>
                        <a:pt x="4828" y="8976"/>
                      </a:lnTo>
                      <a:cubicBezTo>
                        <a:pt x="4828" y="8976"/>
                        <a:pt x="5315" y="17723"/>
                        <a:pt x="6291" y="18959"/>
                      </a:cubicBezTo>
                      <a:cubicBezTo>
                        <a:pt x="7266" y="20162"/>
                        <a:pt x="11884" y="20422"/>
                        <a:pt x="15526" y="20650"/>
                      </a:cubicBezTo>
                      <a:cubicBezTo>
                        <a:pt x="16584" y="20717"/>
                        <a:pt x="19167" y="20744"/>
                        <a:pt x="22408" y="20744"/>
                      </a:cubicBezTo>
                      <a:cubicBezTo>
                        <a:pt x="30231" y="20744"/>
                        <a:pt x="41887" y="20583"/>
                        <a:pt x="45152" y="20422"/>
                      </a:cubicBezTo>
                      <a:cubicBezTo>
                        <a:pt x="49770" y="20195"/>
                        <a:pt x="49054" y="16520"/>
                        <a:pt x="49054" y="16520"/>
                      </a:cubicBezTo>
                      <a:cubicBezTo>
                        <a:pt x="49054" y="16520"/>
                        <a:pt x="49542" y="10439"/>
                        <a:pt x="49054" y="5821"/>
                      </a:cubicBezTo>
                      <a:cubicBezTo>
                        <a:pt x="48762" y="3155"/>
                        <a:pt x="46973" y="878"/>
                        <a:pt x="44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Google Shape;677;p22">
                <a:extLst>
                  <a:ext uri="{FF2B5EF4-FFF2-40B4-BE49-F238E27FC236}">
                    <a16:creationId xmlns:a16="http://schemas.microsoft.com/office/drawing/2014/main" id="{6F3D71A1-E02D-FF59-FCEA-87802DF474AC}"/>
                  </a:ext>
                </a:extLst>
              </p:cNvPr>
              <p:cNvSpPr txBox="1"/>
              <p:nvPr/>
            </p:nvSpPr>
            <p:spPr>
              <a:xfrm>
                <a:off x="6933046" y="788756"/>
                <a:ext cx="1267200" cy="3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Moose</a:t>
                </a:r>
                <a:endParaRPr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" name="Google Shape;690;p22">
                <a:extLst>
                  <a:ext uri="{FF2B5EF4-FFF2-40B4-BE49-F238E27FC236}">
                    <a16:creationId xmlns:a16="http://schemas.microsoft.com/office/drawing/2014/main" id="{367DA588-3C5A-5A90-B2ED-E8688F2ED799}"/>
                  </a:ext>
                </a:extLst>
              </p:cNvPr>
              <p:cNvSpPr/>
              <p:nvPr/>
            </p:nvSpPr>
            <p:spPr>
              <a:xfrm>
                <a:off x="6816740" y="2824170"/>
                <a:ext cx="1499813" cy="1499750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40197" extrusionOk="0">
                    <a:moveTo>
                      <a:pt x="20115" y="1"/>
                    </a:moveTo>
                    <a:cubicBezTo>
                      <a:pt x="9007" y="1"/>
                      <a:pt x="0" y="9007"/>
                      <a:pt x="0" y="20082"/>
                    </a:cubicBezTo>
                    <a:cubicBezTo>
                      <a:pt x="0" y="31190"/>
                      <a:pt x="9007" y="40196"/>
                      <a:pt x="20115" y="40196"/>
                    </a:cubicBezTo>
                    <a:cubicBezTo>
                      <a:pt x="31189" y="40196"/>
                      <a:pt x="40196" y="31190"/>
                      <a:pt x="40196" y="20082"/>
                    </a:cubicBezTo>
                    <a:cubicBezTo>
                      <a:pt x="40196" y="9007"/>
                      <a:pt x="31189" y="1"/>
                      <a:pt x="20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" name="Picture 6" descr="A cat lying down looking up&#10;&#10;Description automatically generated">
                <a:extLst>
                  <a:ext uri="{FF2B5EF4-FFF2-40B4-BE49-F238E27FC236}">
                    <a16:creationId xmlns:a16="http://schemas.microsoft.com/office/drawing/2014/main" id="{BE2A8259-AABF-8656-67EB-95DB00C40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429" b="95238" l="7857" r="90000">
                            <a14:foregroundMark x1="48571" y1="19524" x2="87381" y2="20952"/>
                            <a14:foregroundMark x1="87381" y1="20952" x2="92143" y2="63810"/>
                            <a14:foregroundMark x1="92143" y1="63810" x2="61429" y2="94286"/>
                            <a14:foregroundMark x1="61429" y1="94286" x2="28333" y2="84048"/>
                            <a14:foregroundMark x1="28333" y1="84048" x2="8571" y2="50714"/>
                            <a14:foregroundMark x1="8571" y1="50714" x2="17857" y2="15238"/>
                            <a14:foregroundMark x1="17857" y1="15238" x2="56905" y2="17857"/>
                            <a14:foregroundMark x1="56905" y1="17857" x2="47857" y2="10952"/>
                            <a14:foregroundMark x1="69524" y1="10238" x2="26905" y2="1429"/>
                            <a14:foregroundMark x1="26905" y1="1429" x2="14524" y2="42381"/>
                            <a14:foregroundMark x1="37381" y1="91429" x2="68095" y2="76905"/>
                            <a14:foregroundMark x1="40000" y1="95238" x2="60238" y2="9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60021" y="1934057"/>
                <a:ext cx="794647" cy="794647"/>
              </a:xfrm>
              <a:prstGeom prst="rect">
                <a:avLst/>
              </a:prstGeom>
            </p:spPr>
          </p:pic>
          <p:pic>
            <p:nvPicPr>
              <p:cNvPr id="8" name="Picture 7" descr="A cat lying on a pink flower&#10;&#10;Description automatically generated">
                <a:extLst>
                  <a:ext uri="{FF2B5EF4-FFF2-40B4-BE49-F238E27FC236}">
                    <a16:creationId xmlns:a16="http://schemas.microsoft.com/office/drawing/2014/main" id="{08B75957-ECF2-51C2-1E2D-A139648B9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05" b="96667" l="10000" r="90000">
                            <a14:foregroundMark x1="54524" y1="11190" x2="66667" y2="2857"/>
                            <a14:foregroundMark x1="66667" y1="2857" x2="83571" y2="1905"/>
                            <a14:foregroundMark x1="83571" y1="1905" x2="89286" y2="14286"/>
                            <a14:foregroundMark x1="89286" y1="14286" x2="89286" y2="16667"/>
                            <a14:foregroundMark x1="38810" y1="89286" x2="46905" y2="99048"/>
                            <a14:foregroundMark x1="46905" y1="99048" x2="60238" y2="96667"/>
                            <a14:foregroundMark x1="60238" y1="96667" x2="49524" y2="869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7870" y="2846982"/>
                <a:ext cx="1945911" cy="1945911"/>
              </a:xfrm>
              <a:prstGeom prst="rect">
                <a:avLst/>
              </a:prstGeom>
            </p:spPr>
          </p:pic>
        </p:grpSp>
        <p:pic>
          <p:nvPicPr>
            <p:cNvPr id="9" name="Picture 8" descr="A cat lying on its back&#10;&#10;Description automatically generated">
              <a:extLst>
                <a:ext uri="{FF2B5EF4-FFF2-40B4-BE49-F238E27FC236}">
                  <a16:creationId xmlns:a16="http://schemas.microsoft.com/office/drawing/2014/main" id="{211A9731-D5F6-5813-626E-51EE3533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2143" r="98095">
                          <a14:foregroundMark x1="10952" y1="26667" x2="5000" y2="39762"/>
                          <a14:foregroundMark x1="5000" y1="39762" x2="10238" y2="52381"/>
                          <a14:foregroundMark x1="10238" y1="52381" x2="14524" y2="53571"/>
                          <a14:foregroundMark x1="5000" y1="45714" x2="9286" y2="53095"/>
                          <a14:foregroundMark x1="3810" y1="47381" x2="5476" y2="51429"/>
                          <a14:foregroundMark x1="2143" y1="46190" x2="6429" y2="50952"/>
                          <a14:foregroundMark x1="89048" y1="48333" x2="85714" y2="58571"/>
                          <a14:foregroundMark x1="89762" y1="48333" x2="98095" y2="56905"/>
                          <a14:foregroundMark x1="98095" y1="56905" x2="86190" y2="5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77870" y="659226"/>
              <a:ext cx="2314232" cy="2314232"/>
            </a:xfrm>
            <a:prstGeom prst="rect">
              <a:avLst/>
            </a:prstGeom>
          </p:spPr>
        </p:pic>
      </p:grp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4DDE8B35-07D7-F530-8178-03A31F86A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434" y="3197589"/>
            <a:ext cx="4564829" cy="1648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72579" y="427941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Parts List</a:t>
            </a:r>
            <a:endParaRPr sz="4800" dirty="0"/>
          </a:p>
        </p:txBody>
      </p:sp>
      <p:grpSp>
        <p:nvGrpSpPr>
          <p:cNvPr id="683" name="Google Shape;683;p22"/>
          <p:cNvGrpSpPr/>
          <p:nvPr/>
        </p:nvGrpSpPr>
        <p:grpSpPr>
          <a:xfrm>
            <a:off x="6392192" y="1096138"/>
            <a:ext cx="2145208" cy="2184556"/>
            <a:chOff x="6392192" y="886588"/>
            <a:chExt cx="2145208" cy="2184556"/>
          </a:xfrm>
        </p:grpSpPr>
        <p:sp>
          <p:nvSpPr>
            <p:cNvPr id="684" name="Google Shape;684;p22"/>
            <p:cNvSpPr/>
            <p:nvPr/>
          </p:nvSpPr>
          <p:spPr>
            <a:xfrm>
              <a:off x="6392192" y="1257600"/>
              <a:ext cx="2145208" cy="1813544"/>
            </a:xfrm>
            <a:custGeom>
              <a:avLst/>
              <a:gdLst/>
              <a:ahLst/>
              <a:cxnLst/>
              <a:rect l="l" t="t" r="r" b="b"/>
              <a:pathLst>
                <a:path w="99511" h="105854" extrusionOk="0">
                  <a:moveTo>
                    <a:pt x="11527" y="0"/>
                  </a:moveTo>
                  <a:cubicBezTo>
                    <a:pt x="8761" y="0"/>
                    <a:pt x="4347" y="236"/>
                    <a:pt x="3252" y="1681"/>
                  </a:cubicBezTo>
                  <a:cubicBezTo>
                    <a:pt x="1626" y="3860"/>
                    <a:pt x="521" y="34233"/>
                    <a:pt x="521" y="34233"/>
                  </a:cubicBezTo>
                  <a:cubicBezTo>
                    <a:pt x="521" y="34233"/>
                    <a:pt x="1626" y="56217"/>
                    <a:pt x="813" y="66233"/>
                  </a:cubicBezTo>
                  <a:cubicBezTo>
                    <a:pt x="0" y="76281"/>
                    <a:pt x="2699" y="82785"/>
                    <a:pt x="8130" y="84411"/>
                  </a:cubicBezTo>
                  <a:cubicBezTo>
                    <a:pt x="10829" y="85224"/>
                    <a:pt x="19910" y="85427"/>
                    <a:pt x="28317" y="85427"/>
                  </a:cubicBezTo>
                  <a:cubicBezTo>
                    <a:pt x="36723" y="85427"/>
                    <a:pt x="44455" y="85224"/>
                    <a:pt x="44455" y="85224"/>
                  </a:cubicBezTo>
                  <a:lnTo>
                    <a:pt x="69657" y="84411"/>
                  </a:lnTo>
                  <a:cubicBezTo>
                    <a:pt x="69657" y="84411"/>
                    <a:pt x="71836" y="95793"/>
                    <a:pt x="72649" y="99338"/>
                  </a:cubicBezTo>
                  <a:cubicBezTo>
                    <a:pt x="73316" y="102245"/>
                    <a:pt x="73611" y="105853"/>
                    <a:pt x="74449" y="105853"/>
                  </a:cubicBezTo>
                  <a:cubicBezTo>
                    <a:pt x="74633" y="105853"/>
                    <a:pt x="74843" y="105680"/>
                    <a:pt x="75088" y="105289"/>
                  </a:cubicBezTo>
                  <a:cubicBezTo>
                    <a:pt x="76454" y="103142"/>
                    <a:pt x="79706" y="84964"/>
                    <a:pt x="79706" y="84964"/>
                  </a:cubicBezTo>
                  <a:lnTo>
                    <a:pt x="88909" y="84151"/>
                  </a:lnTo>
                  <a:cubicBezTo>
                    <a:pt x="88909" y="84151"/>
                    <a:pt x="94080" y="82525"/>
                    <a:pt x="95153" y="75728"/>
                  </a:cubicBezTo>
                  <a:cubicBezTo>
                    <a:pt x="96258" y="68964"/>
                    <a:pt x="97331" y="36672"/>
                    <a:pt x="97331" y="27730"/>
                  </a:cubicBezTo>
                  <a:cubicBezTo>
                    <a:pt x="97331" y="18787"/>
                    <a:pt x="99510" y="1974"/>
                    <a:pt x="88649" y="901"/>
                  </a:cubicBezTo>
                  <a:cubicBezTo>
                    <a:pt x="84330" y="474"/>
                    <a:pt x="78475" y="346"/>
                    <a:pt x="72987" y="346"/>
                  </a:cubicBezTo>
                  <a:cubicBezTo>
                    <a:pt x="64672" y="346"/>
                    <a:pt x="57202" y="641"/>
                    <a:pt x="57202" y="641"/>
                  </a:cubicBezTo>
                  <a:lnTo>
                    <a:pt x="13821" y="55"/>
                  </a:lnTo>
                  <a:cubicBezTo>
                    <a:pt x="13821" y="55"/>
                    <a:pt x="12868" y="0"/>
                    <a:pt x="115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6674639" y="886588"/>
              <a:ext cx="1580322" cy="447210"/>
            </a:xfrm>
            <a:custGeom>
              <a:avLst/>
              <a:gdLst/>
              <a:ahLst/>
              <a:cxnLst/>
              <a:rect l="l" t="t" r="r" b="b"/>
              <a:pathLst>
                <a:path w="49770" h="20745" extrusionOk="0">
                  <a:moveTo>
                    <a:pt x="4600" y="0"/>
                  </a:moveTo>
                  <a:cubicBezTo>
                    <a:pt x="1185" y="0"/>
                    <a:pt x="210" y="2439"/>
                    <a:pt x="210" y="2439"/>
                  </a:cubicBezTo>
                  <a:cubicBezTo>
                    <a:pt x="1" y="3783"/>
                    <a:pt x="4152" y="3838"/>
                    <a:pt x="4832" y="3838"/>
                  </a:cubicBezTo>
                  <a:cubicBezTo>
                    <a:pt x="4892" y="3838"/>
                    <a:pt x="4925" y="3837"/>
                    <a:pt x="4925" y="3837"/>
                  </a:cubicBezTo>
                  <a:lnTo>
                    <a:pt x="4925" y="3837"/>
                  </a:lnTo>
                  <a:lnTo>
                    <a:pt x="4828" y="8976"/>
                  </a:lnTo>
                  <a:cubicBezTo>
                    <a:pt x="4828" y="8976"/>
                    <a:pt x="5315" y="17723"/>
                    <a:pt x="6291" y="18959"/>
                  </a:cubicBezTo>
                  <a:cubicBezTo>
                    <a:pt x="7266" y="20162"/>
                    <a:pt x="11884" y="20422"/>
                    <a:pt x="15526" y="20650"/>
                  </a:cubicBezTo>
                  <a:cubicBezTo>
                    <a:pt x="16584" y="20717"/>
                    <a:pt x="19167" y="20744"/>
                    <a:pt x="22408" y="20744"/>
                  </a:cubicBezTo>
                  <a:cubicBezTo>
                    <a:pt x="30231" y="20744"/>
                    <a:pt x="41887" y="20583"/>
                    <a:pt x="45152" y="20422"/>
                  </a:cubicBezTo>
                  <a:cubicBezTo>
                    <a:pt x="49770" y="20195"/>
                    <a:pt x="49054" y="16520"/>
                    <a:pt x="49054" y="16520"/>
                  </a:cubicBezTo>
                  <a:cubicBezTo>
                    <a:pt x="49054" y="16520"/>
                    <a:pt x="49542" y="10439"/>
                    <a:pt x="49054" y="5821"/>
                  </a:cubicBezTo>
                  <a:cubicBezTo>
                    <a:pt x="48762" y="3155"/>
                    <a:pt x="46973" y="878"/>
                    <a:pt x="44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2"/>
          <p:cNvSpPr txBox="1"/>
          <p:nvPr/>
        </p:nvSpPr>
        <p:spPr>
          <a:xfrm>
            <a:off x="6626896" y="1715106"/>
            <a:ext cx="16758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22"/>
          <p:cNvSpPr txBox="1"/>
          <p:nvPr/>
        </p:nvSpPr>
        <p:spPr>
          <a:xfrm>
            <a:off x="6831196" y="1130893"/>
            <a:ext cx="1267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Rieux</a:t>
            </a:r>
            <a:endParaRPr sz="2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8" name="Google Shape;688;p22"/>
          <p:cNvSpPr/>
          <p:nvPr/>
        </p:nvSpPr>
        <p:spPr>
          <a:xfrm>
            <a:off x="3185221" y="3244863"/>
            <a:ext cx="36" cy="50717"/>
          </a:xfrm>
          <a:custGeom>
            <a:avLst/>
            <a:gdLst/>
            <a:ahLst/>
            <a:cxnLst/>
            <a:rect l="l" t="t" r="r" b="b"/>
            <a:pathLst>
              <a:path w="1" h="1402" extrusionOk="0">
                <a:moveTo>
                  <a:pt x="1" y="701"/>
                </a:moveTo>
                <a:lnTo>
                  <a:pt x="1" y="1401"/>
                </a:lnTo>
                <a:lnTo>
                  <a:pt x="1" y="701"/>
                </a:lnTo>
                <a:lnTo>
                  <a:pt x="1" y="0"/>
                </a:lnTo>
                <a:close/>
              </a:path>
            </a:pathLst>
          </a:custGeom>
          <a:solidFill>
            <a:srgbClr val="FF9A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6737751" y="3189119"/>
            <a:ext cx="1454090" cy="1454126"/>
          </a:xfrm>
          <a:custGeom>
            <a:avLst/>
            <a:gdLst/>
            <a:ahLst/>
            <a:cxnLst/>
            <a:rect l="l" t="t" r="r" b="b"/>
            <a:pathLst>
              <a:path w="40196" h="40197" extrusionOk="0">
                <a:moveTo>
                  <a:pt x="20081" y="1"/>
                </a:moveTo>
                <a:cubicBezTo>
                  <a:pt x="8973" y="1"/>
                  <a:pt x="0" y="9007"/>
                  <a:pt x="0" y="20082"/>
                </a:cubicBezTo>
                <a:cubicBezTo>
                  <a:pt x="0" y="31190"/>
                  <a:pt x="8973" y="40196"/>
                  <a:pt x="20081" y="40196"/>
                </a:cubicBezTo>
                <a:cubicBezTo>
                  <a:pt x="31189" y="40196"/>
                  <a:pt x="40195" y="31190"/>
                  <a:pt x="40195" y="20082"/>
                </a:cubicBezTo>
                <a:cubicBezTo>
                  <a:pt x="40195" y="9007"/>
                  <a:pt x="31189" y="1"/>
                  <a:pt x="200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cat sitting on a white surface&#10;&#10;Description automatically generated">
            <a:extLst>
              <a:ext uri="{FF2B5EF4-FFF2-40B4-BE49-F238E27FC236}">
                <a16:creationId xmlns:a16="http://schemas.microsoft.com/office/drawing/2014/main" id="{391E176F-4D72-D1A4-FCA3-7F5460044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14" b="95476" l="10000" r="90000">
                        <a14:foregroundMark x1="41429" y1="13810" x2="70000" y2="7143"/>
                        <a14:foregroundMark x1="70000" y1="7143" x2="77143" y2="17381"/>
                        <a14:foregroundMark x1="69048" y1="7619" x2="76190" y2="12143"/>
                        <a14:foregroundMark x1="70476" y1="5952" x2="76190" y2="11667"/>
                        <a14:foregroundMark x1="20714" y1="89524" x2="50238" y2="95476"/>
                        <a14:foregroundMark x1="50238" y1="95476" x2="75714" y2="86905"/>
                        <a14:foregroundMark x1="75714" y1="86905" x2="75714" y2="869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7382" y="3070841"/>
            <a:ext cx="2081648" cy="2081648"/>
          </a:xfrm>
          <a:prstGeom prst="rect">
            <a:avLst/>
          </a:prstGeom>
        </p:spPr>
      </p:pic>
      <p:pic>
        <p:nvPicPr>
          <p:cNvPr id="15" name="Picture 14" descr="A cat standing on its back&#10;&#10;Description automatically generated">
            <a:extLst>
              <a:ext uri="{FF2B5EF4-FFF2-40B4-BE49-F238E27FC236}">
                <a16:creationId xmlns:a16="http://schemas.microsoft.com/office/drawing/2014/main" id="{00F4A3F6-34C5-208D-1EB3-D2E00C905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4" b="99762" l="10000" r="90000">
                        <a14:foregroundMark x1="33810" y1="11667" x2="41905" y2="1667"/>
                        <a14:foregroundMark x1="41905" y1="1667" x2="54048" y2="952"/>
                        <a14:foregroundMark x1="54048" y1="952" x2="59524" y2="14048"/>
                        <a14:foregroundMark x1="59524" y1="14048" x2="56905" y2="21429"/>
                        <a14:foregroundMark x1="19286" y1="88810" x2="28810" y2="99762"/>
                        <a14:foregroundMark x1="28810" y1="99762" x2="82619" y2="89048"/>
                        <a14:foregroundMark x1="82619" y1="89048" x2="84286" y2="8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9247" y="1091485"/>
            <a:ext cx="1184709" cy="1184709"/>
          </a:xfrm>
          <a:prstGeom prst="rect">
            <a:avLst/>
          </a:prstGeom>
        </p:spPr>
      </p:pic>
      <p:pic>
        <p:nvPicPr>
          <p:cNvPr id="17" name="Picture 16" descr="A cat standing on its hind legs&#10;&#10;Description automatically generated">
            <a:extLst>
              <a:ext uri="{FF2B5EF4-FFF2-40B4-BE49-F238E27FC236}">
                <a16:creationId xmlns:a16="http://schemas.microsoft.com/office/drawing/2014/main" id="{C8D10F32-214D-D760-741F-F8D011839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43" l="10000" r="90000">
                        <a14:foregroundMark x1="43333" y1="10476" x2="56429" y2="16429"/>
                        <a14:foregroundMark x1="56429" y1="16429" x2="56667" y2="18333"/>
                        <a14:foregroundMark x1="45714" y1="10952" x2="53333" y2="13333"/>
                        <a14:foregroundMark x1="46429" y1="9524" x2="52381" y2="8810"/>
                        <a14:foregroundMark x1="47619" y1="8333" x2="52619" y2="7857"/>
                        <a14:foregroundMark x1="48095" y1="6429" x2="51905" y2="7143"/>
                        <a14:foregroundMark x1="47619" y1="5476" x2="51905" y2="9524"/>
                        <a14:foregroundMark x1="48333" y1="3571" x2="51190" y2="7381"/>
                        <a14:foregroundMark x1="48095" y1="3095" x2="48571" y2="0"/>
                        <a14:foregroundMark x1="27619" y1="89048" x2="34762" y2="98571"/>
                        <a14:foregroundMark x1="34762" y1="98571" x2="48333" y2="96905"/>
                        <a14:foregroundMark x1="48333" y1="96905" x2="66429" y2="97143"/>
                        <a14:foregroundMark x1="66429" y1="97143" x2="66190" y2="84048"/>
                        <a14:foregroundMark x1="66190" y1="84048" x2="63333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65273">
            <a:off x="5975625" y="1197577"/>
            <a:ext cx="1779104" cy="1779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EE378-9BC4-4CE7-8E7A-0AC56C57FABD}"/>
              </a:ext>
            </a:extLst>
          </p:cNvPr>
          <p:cNvSpPr txBox="1"/>
          <p:nvPr/>
        </p:nvSpPr>
        <p:spPr>
          <a:xfrm>
            <a:off x="565448" y="1440514"/>
            <a:ext cx="5923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4x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9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9"/>
              </a:rPr>
              <a:t> Load Sensors - 50kg (Generic)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0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0"/>
              </a:rPr>
              <a:t> Load Sensor Combinator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1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1"/>
              </a:rPr>
              <a:t> Load Cell Amplifier HX711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2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2"/>
              </a:rPr>
              <a:t> Diffused LED - RGB 10mm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3x 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3"/>
              </a:rPr>
              <a:t>100 Ohm Resistors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4"/>
              </a:rPr>
              <a:t>mbed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4"/>
              </a:rPr>
              <a:t> LPC1768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5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5"/>
              </a:rPr>
              <a:t> Accessories Speaker - PCB Mount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6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6"/>
              </a:rPr>
              <a:t> Mono Audio Amp Breakout - TPA2005D1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</a:rPr>
              <a:t>1x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7"/>
              </a:rPr>
              <a:t>Sparkfun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7"/>
              </a:rPr>
              <a:t> microSD </a:t>
            </a:r>
            <a:r>
              <a:rPr lang="en-US" sz="2000" b="1" dirty="0" err="1">
                <a:latin typeface="Fira Sans Condensed Light" panose="020B0403050000020004" pitchFamily="34" charset="0"/>
                <a:cs typeface="Arial" panose="020B0604020202020204" pitchFamily="34" charset="0"/>
                <a:hlinkClick r:id="rId17"/>
              </a:rPr>
              <a:t>Transflash</a:t>
            </a:r>
            <a:r>
              <a:rPr lang="en-US" sz="2000" b="1" dirty="0">
                <a:latin typeface="Fira Sans Condensed Light" panose="020B0403050000020004" pitchFamily="34" charset="0"/>
                <a:cs typeface="Arial" panose="020B0604020202020204" pitchFamily="34" charset="0"/>
                <a:hlinkClick r:id="rId17"/>
              </a:rPr>
              <a:t> Breakout</a:t>
            </a:r>
            <a:endParaRPr lang="en-US" sz="2000" b="1" dirty="0">
              <a:latin typeface="Fira Sans Condensed Light" panose="020B04030500000200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"/>
          <p:cNvSpPr txBox="1">
            <a:spLocks noGrp="1"/>
          </p:cNvSpPr>
          <p:nvPr>
            <p:ph type="title"/>
          </p:nvPr>
        </p:nvSpPr>
        <p:spPr>
          <a:xfrm>
            <a:off x="504750" y="36551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Visual &amp; Audible Alerts</a:t>
            </a:r>
            <a:endParaRPr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B6B5B-25A1-7D9E-2D23-6AB99392D086}"/>
              </a:ext>
            </a:extLst>
          </p:cNvPr>
          <p:cNvGrpSpPr/>
          <p:nvPr/>
        </p:nvGrpSpPr>
        <p:grpSpPr>
          <a:xfrm>
            <a:off x="-138669" y="869482"/>
            <a:ext cx="6381710" cy="3908500"/>
            <a:chOff x="1071566" y="825168"/>
            <a:chExt cx="6381710" cy="3908500"/>
          </a:xfrm>
        </p:grpSpPr>
        <p:sp>
          <p:nvSpPr>
            <p:cNvPr id="847" name="Google Shape;847;p24"/>
            <p:cNvSpPr/>
            <p:nvPr/>
          </p:nvSpPr>
          <p:spPr>
            <a:xfrm rot="10800000" flipH="1">
              <a:off x="1834698" y="3187836"/>
              <a:ext cx="1144504" cy="578532"/>
            </a:xfrm>
            <a:custGeom>
              <a:avLst/>
              <a:gdLst/>
              <a:ahLst/>
              <a:cxnLst/>
              <a:rect l="l" t="t" r="r" b="b"/>
              <a:pathLst>
                <a:path w="12210" h="6172" extrusionOk="0">
                  <a:moveTo>
                    <a:pt x="1" y="1"/>
                  </a:moveTo>
                  <a:lnTo>
                    <a:pt x="1" y="5305"/>
                  </a:lnTo>
                  <a:lnTo>
                    <a:pt x="5571" y="5305"/>
                  </a:lnTo>
                  <a:lnTo>
                    <a:pt x="6105" y="6172"/>
                  </a:lnTo>
                  <a:lnTo>
                    <a:pt x="6672" y="5305"/>
                  </a:lnTo>
                  <a:lnTo>
                    <a:pt x="12209" y="5305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E7C0B9"/>
            </a:solidFill>
            <a:ln w="28575" cap="flat" cmpd="sng">
              <a:solidFill>
                <a:srgbClr val="E7C0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 rot="10800000" flipH="1">
              <a:off x="3947704" y="3187836"/>
              <a:ext cx="1147691" cy="578532"/>
            </a:xfrm>
            <a:custGeom>
              <a:avLst/>
              <a:gdLst/>
              <a:ahLst/>
              <a:cxnLst/>
              <a:rect l="l" t="t" r="r" b="b"/>
              <a:pathLst>
                <a:path w="12244" h="6172" extrusionOk="0">
                  <a:moveTo>
                    <a:pt x="1" y="0"/>
                  </a:moveTo>
                  <a:lnTo>
                    <a:pt x="1" y="5304"/>
                  </a:lnTo>
                  <a:lnTo>
                    <a:pt x="5572" y="5304"/>
                  </a:lnTo>
                  <a:lnTo>
                    <a:pt x="6139" y="6172"/>
                  </a:lnTo>
                  <a:lnTo>
                    <a:pt x="6672" y="5304"/>
                  </a:lnTo>
                  <a:lnTo>
                    <a:pt x="12243" y="5304"/>
                  </a:lnTo>
                  <a:lnTo>
                    <a:pt x="12243" y="0"/>
                  </a:ln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 rot="10800000" flipH="1">
              <a:off x="6062351" y="3187789"/>
              <a:ext cx="1147598" cy="578626"/>
            </a:xfrm>
            <a:custGeom>
              <a:avLst/>
              <a:gdLst/>
              <a:ahLst/>
              <a:cxnLst/>
              <a:rect l="l" t="t" r="r" b="b"/>
              <a:pathLst>
                <a:path w="12243" h="6173" extrusionOk="0">
                  <a:moveTo>
                    <a:pt x="1" y="1"/>
                  </a:moveTo>
                  <a:lnTo>
                    <a:pt x="1" y="5305"/>
                  </a:lnTo>
                  <a:lnTo>
                    <a:pt x="5571" y="5305"/>
                  </a:lnTo>
                  <a:lnTo>
                    <a:pt x="6138" y="6172"/>
                  </a:lnTo>
                  <a:lnTo>
                    <a:pt x="6672" y="5305"/>
                  </a:lnTo>
                  <a:lnTo>
                    <a:pt x="12243" y="5305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rgbClr val="BCDCBC"/>
            </a:solidFill>
            <a:ln w="28575" cap="flat" cmpd="sng">
              <a:solidFill>
                <a:srgbClr val="BCDC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1" name="Google Shape;851;p24"/>
            <p:cNvSpPr txBox="1"/>
            <p:nvPr/>
          </p:nvSpPr>
          <p:spPr>
            <a:xfrm>
              <a:off x="1880900" y="3275577"/>
              <a:ext cx="1052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rgbClr val="7A352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0-33%</a:t>
              </a:r>
              <a:endParaRPr sz="2300" dirty="0">
                <a:solidFill>
                  <a:srgbClr val="7A352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2" name="Google Shape;852;p24"/>
            <p:cNvSpPr txBox="1"/>
            <p:nvPr/>
          </p:nvSpPr>
          <p:spPr>
            <a:xfrm>
              <a:off x="3995499" y="3275577"/>
              <a:ext cx="1099895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rgbClr val="28375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34-66%</a:t>
              </a:r>
              <a:endParaRPr sz="2300" dirty="0">
                <a:solidFill>
                  <a:srgbClr val="28375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6062304" y="3275577"/>
              <a:ext cx="1147598" cy="498300"/>
            </a:xfrm>
            <a:prstGeom prst="rect">
              <a:avLst/>
            </a:prstGeom>
            <a:solidFill>
              <a:srgbClr val="BCDCBC"/>
            </a:solidFill>
            <a:ln>
              <a:solidFill>
                <a:srgbClr val="BCDCB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rgbClr val="32603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67-100%</a:t>
              </a:r>
              <a:endParaRPr sz="2300" dirty="0">
                <a:solidFill>
                  <a:srgbClr val="32603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854269" y="825168"/>
              <a:ext cx="1100135" cy="1100135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79" y="26611"/>
                    <a:pt x="35024" y="22157"/>
                    <a:pt x="35024" y="17513"/>
                  </a:cubicBezTo>
                  <a:cubicBezTo>
                    <a:pt x="35024" y="12867"/>
                    <a:pt x="33179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rgbClr val="E7C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015308" y="963177"/>
              <a:ext cx="789000" cy="789000"/>
            </a:xfrm>
            <a:prstGeom prst="pie">
              <a:avLst>
                <a:gd name="adj1" fmla="val 8587680"/>
                <a:gd name="adj2" fmla="val 16200000"/>
              </a:avLst>
            </a:prstGeom>
            <a:solidFill>
              <a:srgbClr val="E7C0B9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3983022" y="825168"/>
              <a:ext cx="1100135" cy="1100135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80" y="26611"/>
                    <a:pt x="35024" y="22157"/>
                    <a:pt x="35024" y="17513"/>
                  </a:cubicBezTo>
                  <a:cubicBezTo>
                    <a:pt x="35024" y="12867"/>
                    <a:pt x="33180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4127049" y="972011"/>
              <a:ext cx="789000" cy="789000"/>
            </a:xfrm>
            <a:prstGeom prst="pie">
              <a:avLst>
                <a:gd name="adj1" fmla="val 2549695"/>
                <a:gd name="adj2" fmla="val 162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6077107" y="825168"/>
              <a:ext cx="1100135" cy="1100135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80" y="26611"/>
                    <a:pt x="35024" y="22157"/>
                    <a:pt x="35024" y="17513"/>
                  </a:cubicBezTo>
                  <a:cubicBezTo>
                    <a:pt x="35024" y="12867"/>
                    <a:pt x="33180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rgbClr val="BCD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6232674" y="972011"/>
              <a:ext cx="789000" cy="789000"/>
            </a:xfrm>
            <a:prstGeom prst="pie">
              <a:avLst>
                <a:gd name="adj1" fmla="val 16225888"/>
                <a:gd name="adj2" fmla="val 16200000"/>
              </a:avLst>
            </a:prstGeom>
            <a:solidFill>
              <a:srgbClr val="BCDCBC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24"/>
            <p:cNvGrpSpPr/>
            <p:nvPr/>
          </p:nvGrpSpPr>
          <p:grpSpPr>
            <a:xfrm>
              <a:off x="3499657" y="3755202"/>
              <a:ext cx="2043784" cy="978466"/>
              <a:chOff x="4607407" y="3669000"/>
              <a:chExt cx="2043784" cy="978466"/>
            </a:xfrm>
          </p:grpSpPr>
          <p:sp>
            <p:nvSpPr>
              <p:cNvPr id="863" name="Google Shape;863;p24"/>
              <p:cNvSpPr txBox="1"/>
              <p:nvPr/>
            </p:nvSpPr>
            <p:spPr>
              <a:xfrm>
                <a:off x="4916050" y="3669000"/>
                <a:ext cx="14265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rgbClr val="4763A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Good</a:t>
                </a:r>
                <a:endParaRPr sz="2200" dirty="0">
                  <a:solidFill>
                    <a:srgbClr val="4763A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4" name="Google Shape;864;p24"/>
              <p:cNvSpPr txBox="1"/>
              <p:nvPr/>
            </p:nvSpPr>
            <p:spPr>
              <a:xfrm>
                <a:off x="4607407" y="4120366"/>
                <a:ext cx="2043784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latin typeface="Fira Sans Condensed Light" panose="020B0403050000020004" pitchFamily="34" charset="0"/>
                    <a:ea typeface="Roboto"/>
                    <a:cs typeface="Roboto"/>
                    <a:sym typeface="Roboto"/>
                  </a:rPr>
                  <a:t>Water level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latin typeface="Fira Sans Condensed Light" panose="020B0403050000020004" pitchFamily="34" charset="0"/>
                    <a:ea typeface="Roboto"/>
                    <a:cs typeface="Roboto"/>
                    <a:sym typeface="Roboto"/>
                  </a:rPr>
                  <a:t>good!</a:t>
                </a:r>
              </a:p>
            </p:txBody>
          </p:sp>
        </p:grpSp>
        <p:grpSp>
          <p:nvGrpSpPr>
            <p:cNvPr id="868" name="Google Shape;868;p24"/>
            <p:cNvGrpSpPr/>
            <p:nvPr/>
          </p:nvGrpSpPr>
          <p:grpSpPr>
            <a:xfrm>
              <a:off x="5818929" y="3754202"/>
              <a:ext cx="1634347" cy="979466"/>
              <a:chOff x="6926679" y="3668000"/>
              <a:chExt cx="1634347" cy="979466"/>
            </a:xfrm>
          </p:grpSpPr>
          <p:sp>
            <p:nvSpPr>
              <p:cNvPr id="869" name="Google Shape;869;p24"/>
              <p:cNvSpPr txBox="1"/>
              <p:nvPr/>
            </p:nvSpPr>
            <p:spPr>
              <a:xfrm>
                <a:off x="7030650" y="3668000"/>
                <a:ext cx="14265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rgbClr val="4F97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Full</a:t>
                </a:r>
                <a:endParaRPr sz="2200" dirty="0">
                  <a:solidFill>
                    <a:srgbClr val="4F97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0" name="Google Shape;870;p24"/>
              <p:cNvSpPr txBox="1"/>
              <p:nvPr/>
            </p:nvSpPr>
            <p:spPr>
              <a:xfrm>
                <a:off x="6926679" y="4120366"/>
                <a:ext cx="1634347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latin typeface="Fira Sans Condensed Light" panose="020B0403050000020004" pitchFamily="34" charset="0"/>
                    <a:ea typeface="Roboto"/>
                    <a:cs typeface="Roboto"/>
                    <a:sym typeface="Roboto"/>
                  </a:rPr>
                  <a:t>Water level full!</a:t>
                </a:r>
              </a:p>
            </p:txBody>
          </p:sp>
        </p:grpSp>
        <p:grpSp>
          <p:nvGrpSpPr>
            <p:cNvPr id="871" name="Google Shape;871;p24"/>
            <p:cNvGrpSpPr/>
            <p:nvPr/>
          </p:nvGrpSpPr>
          <p:grpSpPr>
            <a:xfrm>
              <a:off x="1071566" y="3754202"/>
              <a:ext cx="2693934" cy="979466"/>
              <a:chOff x="2179316" y="3668000"/>
              <a:chExt cx="2693934" cy="979466"/>
            </a:xfrm>
          </p:grpSpPr>
          <p:sp>
            <p:nvSpPr>
              <p:cNvPr id="872" name="Google Shape;872;p24"/>
              <p:cNvSpPr txBox="1"/>
              <p:nvPr/>
            </p:nvSpPr>
            <p:spPr>
              <a:xfrm flipH="1">
                <a:off x="2801450" y="3668000"/>
                <a:ext cx="14265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rgbClr val="BE544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Low</a:t>
                </a:r>
                <a:endParaRPr sz="2200" dirty="0">
                  <a:solidFill>
                    <a:srgbClr val="BE544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3" name="Google Shape;873;p24"/>
              <p:cNvSpPr txBox="1"/>
              <p:nvPr/>
            </p:nvSpPr>
            <p:spPr>
              <a:xfrm flipH="1">
                <a:off x="2179316" y="4120366"/>
                <a:ext cx="2693934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 dirty="0">
                    <a:latin typeface="Fira Sans Condensed Light" panose="020B0403050000020004" pitchFamily="34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Water level low!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 dirty="0">
                    <a:latin typeface="Fira Sans Condensed Light" panose="020B0403050000020004" pitchFamily="34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Refill now</a:t>
                </a:r>
                <a:endParaRPr sz="2000" b="1" dirty="0">
                  <a:solidFill>
                    <a:srgbClr val="000000"/>
                  </a:solidFill>
                  <a:latin typeface="Fira Sans Condensed Light" panose="020B0403050000020004" pitchFamily="34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876" name="Google Shape;876;p24"/>
            <p:cNvSpPr/>
            <p:nvPr/>
          </p:nvSpPr>
          <p:spPr>
            <a:xfrm>
              <a:off x="1981746" y="2205775"/>
              <a:ext cx="850407" cy="850407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79" y="26611"/>
                    <a:pt x="35024" y="22157"/>
                    <a:pt x="35024" y="17513"/>
                  </a:cubicBezTo>
                  <a:cubicBezTo>
                    <a:pt x="35024" y="12867"/>
                    <a:pt x="33179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rgbClr val="E7C0B9"/>
            </a:solidFill>
            <a:ln w="114300" cap="flat" cmpd="sng">
              <a:solidFill>
                <a:srgbClr val="E7C0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24"/>
            <p:cNvGrpSpPr/>
            <p:nvPr/>
          </p:nvGrpSpPr>
          <p:grpSpPr>
            <a:xfrm>
              <a:off x="1935658" y="2245414"/>
              <a:ext cx="896500" cy="872594"/>
              <a:chOff x="-1074950" y="4929100"/>
              <a:chExt cx="896500" cy="872594"/>
            </a:xfrm>
          </p:grpSpPr>
          <p:sp>
            <p:nvSpPr>
              <p:cNvPr id="878" name="Google Shape;878;p24"/>
              <p:cNvSpPr/>
              <p:nvPr/>
            </p:nvSpPr>
            <p:spPr>
              <a:xfrm>
                <a:off x="-1014075" y="4942575"/>
                <a:ext cx="228525" cy="23482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9393" extrusionOk="0">
                    <a:moveTo>
                      <a:pt x="5345" y="1"/>
                    </a:moveTo>
                    <a:cubicBezTo>
                      <a:pt x="4466" y="1"/>
                      <a:pt x="3583" y="71"/>
                      <a:pt x="2726" y="71"/>
                    </a:cubicBezTo>
                    <a:cubicBezTo>
                      <a:pt x="2607" y="71"/>
                      <a:pt x="2487" y="69"/>
                      <a:pt x="2369" y="66"/>
                    </a:cubicBezTo>
                    <a:cubicBezTo>
                      <a:pt x="2102" y="66"/>
                      <a:pt x="1743" y="16"/>
                      <a:pt x="1397" y="16"/>
                    </a:cubicBezTo>
                    <a:cubicBezTo>
                      <a:pt x="1051" y="16"/>
                      <a:pt x="718" y="66"/>
                      <a:pt x="501" y="266"/>
                    </a:cubicBezTo>
                    <a:cubicBezTo>
                      <a:pt x="0" y="767"/>
                      <a:pt x="501" y="1934"/>
                      <a:pt x="701" y="2468"/>
                    </a:cubicBezTo>
                    <a:cubicBezTo>
                      <a:pt x="1268" y="4536"/>
                      <a:pt x="2802" y="6271"/>
                      <a:pt x="4270" y="7738"/>
                    </a:cubicBezTo>
                    <a:cubicBezTo>
                      <a:pt x="4871" y="8306"/>
                      <a:pt x="5638" y="9240"/>
                      <a:pt x="6472" y="9373"/>
                    </a:cubicBezTo>
                    <a:cubicBezTo>
                      <a:pt x="6549" y="9386"/>
                      <a:pt x="6623" y="9393"/>
                      <a:pt x="6694" y="9393"/>
                    </a:cubicBezTo>
                    <a:cubicBezTo>
                      <a:pt x="7848" y="9393"/>
                      <a:pt x="8183" y="7682"/>
                      <a:pt x="8340" y="6771"/>
                    </a:cubicBezTo>
                    <a:cubicBezTo>
                      <a:pt x="8573" y="5437"/>
                      <a:pt x="8873" y="4069"/>
                      <a:pt x="9007" y="2702"/>
                    </a:cubicBezTo>
                    <a:cubicBezTo>
                      <a:pt x="9074" y="2068"/>
                      <a:pt x="9140" y="1300"/>
                      <a:pt x="8807" y="767"/>
                    </a:cubicBezTo>
                    <a:cubicBezTo>
                      <a:pt x="8593" y="430"/>
                      <a:pt x="8323" y="262"/>
                      <a:pt x="7868" y="262"/>
                    </a:cubicBezTo>
                    <a:cubicBezTo>
                      <a:pt x="7827" y="262"/>
                      <a:pt x="7784" y="264"/>
                      <a:pt x="7739" y="266"/>
                    </a:cubicBezTo>
                    <a:cubicBezTo>
                      <a:pt x="7557" y="64"/>
                      <a:pt x="7189" y="33"/>
                      <a:pt x="6847" y="33"/>
                    </a:cubicBezTo>
                    <a:cubicBezTo>
                      <a:pt x="6702" y="33"/>
                      <a:pt x="6561" y="39"/>
                      <a:pt x="6441" y="39"/>
                    </a:cubicBezTo>
                    <a:cubicBezTo>
                      <a:pt x="6378" y="39"/>
                      <a:pt x="6321" y="37"/>
                      <a:pt x="6272" y="33"/>
                    </a:cubicBezTo>
                    <a:cubicBezTo>
                      <a:pt x="5964" y="9"/>
                      <a:pt x="5655" y="1"/>
                      <a:pt x="5345" y="1"/>
                    </a:cubicBezTo>
                    <a:close/>
                  </a:path>
                </a:pathLst>
              </a:custGeom>
              <a:solidFill>
                <a:srgbClr val="5C7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-966550" y="4981750"/>
                <a:ext cx="128450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872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1" y="501"/>
                      <a:pt x="234" y="1034"/>
                      <a:pt x="468" y="1435"/>
                    </a:cubicBezTo>
                    <a:cubicBezTo>
                      <a:pt x="735" y="2135"/>
                      <a:pt x="1002" y="2836"/>
                      <a:pt x="1402" y="3403"/>
                    </a:cubicBezTo>
                    <a:cubicBezTo>
                      <a:pt x="2236" y="4570"/>
                      <a:pt x="3203" y="6171"/>
                      <a:pt x="4404" y="6872"/>
                    </a:cubicBezTo>
                    <a:cubicBezTo>
                      <a:pt x="5138" y="6205"/>
                      <a:pt x="4871" y="5338"/>
                      <a:pt x="4904" y="4470"/>
                    </a:cubicBezTo>
                    <a:cubicBezTo>
                      <a:pt x="4904" y="3703"/>
                      <a:pt x="4904" y="2869"/>
                      <a:pt x="4838" y="2102"/>
                    </a:cubicBezTo>
                    <a:cubicBezTo>
                      <a:pt x="4804" y="1902"/>
                      <a:pt x="4738" y="1635"/>
                      <a:pt x="4671" y="1368"/>
                    </a:cubicBezTo>
                    <a:cubicBezTo>
                      <a:pt x="4599" y="1400"/>
                      <a:pt x="4497" y="1413"/>
                      <a:pt x="4381" y="1413"/>
                    </a:cubicBezTo>
                    <a:cubicBezTo>
                      <a:pt x="4013" y="1413"/>
                      <a:pt x="3490" y="1285"/>
                      <a:pt x="3236" y="1235"/>
                    </a:cubicBezTo>
                    <a:cubicBezTo>
                      <a:pt x="2703" y="1168"/>
                      <a:pt x="2302" y="968"/>
                      <a:pt x="1802" y="768"/>
                    </a:cubicBezTo>
                    <a:cubicBezTo>
                      <a:pt x="1168" y="567"/>
                      <a:pt x="701" y="367"/>
                      <a:pt x="134" y="0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-448675" y="4940225"/>
                <a:ext cx="228525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9427" extrusionOk="0">
                    <a:moveTo>
                      <a:pt x="2208" y="0"/>
                    </a:moveTo>
                    <a:cubicBezTo>
                      <a:pt x="1896" y="0"/>
                      <a:pt x="1583" y="42"/>
                      <a:pt x="1435" y="227"/>
                    </a:cubicBezTo>
                    <a:cubicBezTo>
                      <a:pt x="1389" y="224"/>
                      <a:pt x="1344" y="223"/>
                      <a:pt x="1302" y="223"/>
                    </a:cubicBezTo>
                    <a:cubicBezTo>
                      <a:pt x="824" y="223"/>
                      <a:pt x="579" y="399"/>
                      <a:pt x="334" y="827"/>
                    </a:cubicBezTo>
                    <a:cubicBezTo>
                      <a:pt x="1" y="1361"/>
                      <a:pt x="101" y="2128"/>
                      <a:pt x="134" y="2729"/>
                    </a:cubicBezTo>
                    <a:cubicBezTo>
                      <a:pt x="234" y="4130"/>
                      <a:pt x="534" y="5497"/>
                      <a:pt x="734" y="6832"/>
                    </a:cubicBezTo>
                    <a:cubicBezTo>
                      <a:pt x="921" y="7736"/>
                      <a:pt x="1225" y="9426"/>
                      <a:pt x="2353" y="9426"/>
                    </a:cubicBezTo>
                    <a:cubicBezTo>
                      <a:pt x="2432" y="9426"/>
                      <a:pt x="2515" y="9418"/>
                      <a:pt x="2602" y="9400"/>
                    </a:cubicBezTo>
                    <a:cubicBezTo>
                      <a:pt x="3470" y="9233"/>
                      <a:pt x="4270" y="8366"/>
                      <a:pt x="4837" y="7799"/>
                    </a:cubicBezTo>
                    <a:cubicBezTo>
                      <a:pt x="6305" y="6331"/>
                      <a:pt x="7840" y="4630"/>
                      <a:pt x="8473" y="2562"/>
                    </a:cubicBezTo>
                    <a:cubicBezTo>
                      <a:pt x="8640" y="2028"/>
                      <a:pt x="9140" y="861"/>
                      <a:pt x="8640" y="360"/>
                    </a:cubicBezTo>
                    <a:cubicBezTo>
                      <a:pt x="8404" y="142"/>
                      <a:pt x="8028" y="92"/>
                      <a:pt x="7654" y="92"/>
                    </a:cubicBezTo>
                    <a:cubicBezTo>
                      <a:pt x="7343" y="92"/>
                      <a:pt x="7033" y="127"/>
                      <a:pt x="6805" y="127"/>
                    </a:cubicBezTo>
                    <a:cubicBezTo>
                      <a:pt x="6704" y="130"/>
                      <a:pt x="6602" y="131"/>
                      <a:pt x="6501" y="131"/>
                    </a:cubicBezTo>
                    <a:cubicBezTo>
                      <a:pt x="5486" y="131"/>
                      <a:pt x="4453" y="13"/>
                      <a:pt x="3436" y="13"/>
                    </a:cubicBezTo>
                    <a:cubicBezTo>
                      <a:pt x="3246" y="13"/>
                      <a:pt x="3057" y="17"/>
                      <a:pt x="2869" y="27"/>
                    </a:cubicBezTo>
                    <a:cubicBezTo>
                      <a:pt x="2706" y="27"/>
                      <a:pt x="2457" y="0"/>
                      <a:pt x="2208" y="0"/>
                    </a:cubicBezTo>
                    <a:close/>
                  </a:path>
                </a:pathLst>
              </a:custGeom>
              <a:solidFill>
                <a:srgbClr val="5C7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-397800" y="4980075"/>
                <a:ext cx="1292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906" extrusionOk="0">
                    <a:moveTo>
                      <a:pt x="5071" y="1"/>
                    </a:moveTo>
                    <a:lnTo>
                      <a:pt x="5071" y="1"/>
                    </a:lnTo>
                    <a:cubicBezTo>
                      <a:pt x="4470" y="334"/>
                      <a:pt x="4003" y="568"/>
                      <a:pt x="3403" y="768"/>
                    </a:cubicBezTo>
                    <a:cubicBezTo>
                      <a:pt x="2902" y="935"/>
                      <a:pt x="2469" y="1101"/>
                      <a:pt x="1935" y="1168"/>
                    </a:cubicBezTo>
                    <a:cubicBezTo>
                      <a:pt x="1686" y="1218"/>
                      <a:pt x="1178" y="1360"/>
                      <a:pt x="811" y="1360"/>
                    </a:cubicBezTo>
                    <a:cubicBezTo>
                      <a:pt x="686" y="1360"/>
                      <a:pt x="577" y="1344"/>
                      <a:pt x="501" y="1302"/>
                    </a:cubicBezTo>
                    <a:cubicBezTo>
                      <a:pt x="434" y="1568"/>
                      <a:pt x="401" y="1869"/>
                      <a:pt x="334" y="2136"/>
                    </a:cubicBezTo>
                    <a:cubicBezTo>
                      <a:pt x="234" y="2903"/>
                      <a:pt x="234" y="3737"/>
                      <a:pt x="234" y="4471"/>
                    </a:cubicBezTo>
                    <a:cubicBezTo>
                      <a:pt x="234" y="5304"/>
                      <a:pt x="0" y="6238"/>
                      <a:pt x="668" y="6906"/>
                    </a:cubicBezTo>
                    <a:cubicBezTo>
                      <a:pt x="1868" y="6138"/>
                      <a:pt x="2869" y="4571"/>
                      <a:pt x="3703" y="3436"/>
                    </a:cubicBezTo>
                    <a:cubicBezTo>
                      <a:pt x="4137" y="2869"/>
                      <a:pt x="4370" y="2136"/>
                      <a:pt x="4737" y="1468"/>
                    </a:cubicBezTo>
                    <a:cubicBezTo>
                      <a:pt x="4937" y="1068"/>
                      <a:pt x="5171" y="501"/>
                      <a:pt x="5071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-781408" y="5434889"/>
                <a:ext cx="350275" cy="366805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5" extrusionOk="0">
                    <a:moveTo>
                      <a:pt x="8018" y="0"/>
                    </a:moveTo>
                    <a:cubicBezTo>
                      <a:pt x="7616" y="0"/>
                      <a:pt x="7227" y="22"/>
                      <a:pt x="6905" y="22"/>
                    </a:cubicBezTo>
                    <a:cubicBezTo>
                      <a:pt x="5771" y="22"/>
                      <a:pt x="4770" y="222"/>
                      <a:pt x="3636" y="389"/>
                    </a:cubicBezTo>
                    <a:cubicBezTo>
                      <a:pt x="3087" y="441"/>
                      <a:pt x="2558" y="596"/>
                      <a:pt x="2210" y="596"/>
                    </a:cubicBezTo>
                    <a:cubicBezTo>
                      <a:pt x="2115" y="596"/>
                      <a:pt x="2033" y="584"/>
                      <a:pt x="1968" y="555"/>
                    </a:cubicBezTo>
                    <a:cubicBezTo>
                      <a:pt x="1801" y="1189"/>
                      <a:pt x="1468" y="1756"/>
                      <a:pt x="1301" y="2390"/>
                    </a:cubicBezTo>
                    <a:cubicBezTo>
                      <a:pt x="801" y="3958"/>
                      <a:pt x="500" y="5659"/>
                      <a:pt x="167" y="7294"/>
                    </a:cubicBezTo>
                    <a:cubicBezTo>
                      <a:pt x="67" y="8027"/>
                      <a:pt x="100" y="8728"/>
                      <a:pt x="100" y="9428"/>
                    </a:cubicBezTo>
                    <a:cubicBezTo>
                      <a:pt x="100" y="9929"/>
                      <a:pt x="0" y="10462"/>
                      <a:pt x="234" y="10929"/>
                    </a:cubicBezTo>
                    <a:cubicBezTo>
                      <a:pt x="500" y="11530"/>
                      <a:pt x="967" y="11930"/>
                      <a:pt x="1568" y="12230"/>
                    </a:cubicBezTo>
                    <a:cubicBezTo>
                      <a:pt x="3069" y="12967"/>
                      <a:pt x="4905" y="13034"/>
                      <a:pt x="6619" y="13034"/>
                    </a:cubicBezTo>
                    <a:cubicBezTo>
                      <a:pt x="7000" y="13034"/>
                      <a:pt x="7375" y="13031"/>
                      <a:pt x="7739" y="13031"/>
                    </a:cubicBezTo>
                    <a:cubicBezTo>
                      <a:pt x="9073" y="13031"/>
                      <a:pt x="10241" y="12898"/>
                      <a:pt x="11508" y="12597"/>
                    </a:cubicBezTo>
                    <a:cubicBezTo>
                      <a:pt x="12109" y="12431"/>
                      <a:pt x="13343" y="12097"/>
                      <a:pt x="13777" y="11597"/>
                    </a:cubicBezTo>
                    <a:cubicBezTo>
                      <a:pt x="13943" y="11396"/>
                      <a:pt x="13910" y="11030"/>
                      <a:pt x="13943" y="10763"/>
                    </a:cubicBezTo>
                    <a:cubicBezTo>
                      <a:pt x="14010" y="9462"/>
                      <a:pt x="13943" y="8061"/>
                      <a:pt x="13610" y="6793"/>
                    </a:cubicBezTo>
                    <a:cubicBezTo>
                      <a:pt x="13243" y="5426"/>
                      <a:pt x="12809" y="3958"/>
                      <a:pt x="12109" y="2757"/>
                    </a:cubicBezTo>
                    <a:cubicBezTo>
                      <a:pt x="11575" y="1856"/>
                      <a:pt x="10774" y="1122"/>
                      <a:pt x="9974" y="455"/>
                    </a:cubicBezTo>
                    <a:cubicBezTo>
                      <a:pt x="9502" y="69"/>
                      <a:pt x="8741" y="0"/>
                      <a:pt x="8018" y="0"/>
                    </a:cubicBezTo>
                    <a:close/>
                  </a:path>
                </a:pathLst>
              </a:custGeom>
              <a:solidFill>
                <a:srgbClr val="5C7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527050" y="5449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-1012400" y="4929100"/>
                <a:ext cx="748050" cy="538025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21521" extrusionOk="0">
                    <a:moveTo>
                      <a:pt x="19782" y="1"/>
                    </a:moveTo>
                    <a:cubicBezTo>
                      <a:pt x="19253" y="1"/>
                      <a:pt x="18784" y="40"/>
                      <a:pt x="18380" y="72"/>
                    </a:cubicBezTo>
                    <a:cubicBezTo>
                      <a:pt x="17854" y="86"/>
                      <a:pt x="17335" y="90"/>
                      <a:pt x="16820" y="90"/>
                    </a:cubicBezTo>
                    <a:cubicBezTo>
                      <a:pt x="16182" y="90"/>
                      <a:pt x="15552" y="84"/>
                      <a:pt x="14928" y="84"/>
                    </a:cubicBezTo>
                    <a:cubicBezTo>
                      <a:pt x="12578" y="84"/>
                      <a:pt x="10316" y="171"/>
                      <a:pt x="8039" y="1006"/>
                    </a:cubicBezTo>
                    <a:cubicBezTo>
                      <a:pt x="3069" y="2840"/>
                      <a:pt x="0" y="10646"/>
                      <a:pt x="2569" y="15683"/>
                    </a:cubicBezTo>
                    <a:cubicBezTo>
                      <a:pt x="3536" y="17617"/>
                      <a:pt x="5204" y="18685"/>
                      <a:pt x="7039" y="19652"/>
                    </a:cubicBezTo>
                    <a:cubicBezTo>
                      <a:pt x="9874" y="21187"/>
                      <a:pt x="14377" y="21520"/>
                      <a:pt x="17546" y="21520"/>
                    </a:cubicBezTo>
                    <a:cubicBezTo>
                      <a:pt x="20848" y="21520"/>
                      <a:pt x="24551" y="20620"/>
                      <a:pt x="27386" y="18852"/>
                    </a:cubicBezTo>
                    <a:cubicBezTo>
                      <a:pt x="29588" y="17517"/>
                      <a:pt x="29922" y="14649"/>
                      <a:pt x="29821" y="12280"/>
                    </a:cubicBezTo>
                    <a:cubicBezTo>
                      <a:pt x="29655" y="9512"/>
                      <a:pt x="28687" y="6343"/>
                      <a:pt x="27186" y="4008"/>
                    </a:cubicBezTo>
                    <a:cubicBezTo>
                      <a:pt x="26586" y="3174"/>
                      <a:pt x="25852" y="1439"/>
                      <a:pt x="23917" y="972"/>
                    </a:cubicBezTo>
                    <a:cubicBezTo>
                      <a:pt x="22305" y="177"/>
                      <a:pt x="20908" y="1"/>
                      <a:pt x="19782" y="1"/>
                    </a:cubicBezTo>
                    <a:close/>
                  </a:path>
                </a:pathLst>
              </a:custGeom>
              <a:solidFill>
                <a:srgbClr val="6E8A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-810600" y="5153525"/>
                <a:ext cx="95925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8" extrusionOk="0">
                    <a:moveTo>
                      <a:pt x="1935" y="1"/>
                    </a:moveTo>
                    <a:cubicBezTo>
                      <a:pt x="901" y="1"/>
                      <a:pt x="1" y="835"/>
                      <a:pt x="1" y="1936"/>
                    </a:cubicBezTo>
                    <a:cubicBezTo>
                      <a:pt x="1" y="2970"/>
                      <a:pt x="835" y="3837"/>
                      <a:pt x="1935" y="3837"/>
                    </a:cubicBezTo>
                    <a:cubicBezTo>
                      <a:pt x="2969" y="3837"/>
                      <a:pt x="3837" y="3003"/>
                      <a:pt x="3837" y="1936"/>
                    </a:cubicBezTo>
                    <a:cubicBezTo>
                      <a:pt x="3837" y="835"/>
                      <a:pt x="3003" y="1"/>
                      <a:pt x="1935" y="1"/>
                    </a:cubicBezTo>
                    <a:close/>
                  </a:path>
                </a:pathLst>
              </a:custGeom>
              <a:solidFill>
                <a:srgbClr val="FFD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-786425" y="5174375"/>
                <a:ext cx="484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1"/>
                    </a:moveTo>
                    <a:cubicBezTo>
                      <a:pt x="435" y="1"/>
                      <a:pt x="1" y="435"/>
                      <a:pt x="1" y="968"/>
                    </a:cubicBezTo>
                    <a:cubicBezTo>
                      <a:pt x="1" y="1502"/>
                      <a:pt x="468" y="1936"/>
                      <a:pt x="968" y="1936"/>
                    </a:cubicBezTo>
                    <a:cubicBezTo>
                      <a:pt x="1502" y="1936"/>
                      <a:pt x="1936" y="1469"/>
                      <a:pt x="1936" y="968"/>
                    </a:cubicBezTo>
                    <a:cubicBezTo>
                      <a:pt x="1936" y="468"/>
                      <a:pt x="1469" y="34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-799750" y="5164375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34" y="1"/>
                    </a:moveTo>
                    <a:cubicBezTo>
                      <a:pt x="300" y="1"/>
                      <a:pt x="0" y="267"/>
                      <a:pt x="0" y="601"/>
                    </a:cubicBezTo>
                    <a:cubicBezTo>
                      <a:pt x="0" y="935"/>
                      <a:pt x="300" y="1235"/>
                      <a:pt x="634" y="1235"/>
                    </a:cubicBezTo>
                    <a:cubicBezTo>
                      <a:pt x="968" y="1235"/>
                      <a:pt x="1234" y="935"/>
                      <a:pt x="1234" y="601"/>
                    </a:cubicBezTo>
                    <a:cubicBezTo>
                      <a:pt x="1234" y="267"/>
                      <a:pt x="968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-756400" y="5235250"/>
                <a:ext cx="8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8" y="1"/>
                    </a:moveTo>
                    <a:cubicBezTo>
                      <a:pt x="101" y="1"/>
                      <a:pt x="1" y="68"/>
                      <a:pt x="1" y="168"/>
                    </a:cubicBezTo>
                    <a:cubicBezTo>
                      <a:pt x="1" y="234"/>
                      <a:pt x="101" y="335"/>
                      <a:pt x="168" y="335"/>
                    </a:cubicBezTo>
                    <a:cubicBezTo>
                      <a:pt x="268" y="335"/>
                      <a:pt x="334" y="234"/>
                      <a:pt x="334" y="168"/>
                    </a:cubicBez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-740550" y="5230400"/>
                <a:ext cx="42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95" extrusionOk="0">
                    <a:moveTo>
                      <a:pt x="129" y="1"/>
                    </a:moveTo>
                    <a:cubicBezTo>
                      <a:pt x="120" y="1"/>
                      <a:pt x="110" y="9"/>
                      <a:pt x="101" y="28"/>
                    </a:cubicBezTo>
                    <a:cubicBezTo>
                      <a:pt x="34" y="28"/>
                      <a:pt x="1" y="62"/>
                      <a:pt x="1" y="95"/>
                    </a:cubicBezTo>
                    <a:cubicBezTo>
                      <a:pt x="1" y="128"/>
                      <a:pt x="34" y="195"/>
                      <a:pt x="101" y="195"/>
                    </a:cubicBezTo>
                    <a:cubicBezTo>
                      <a:pt x="134" y="195"/>
                      <a:pt x="167" y="128"/>
                      <a:pt x="167" y="95"/>
                    </a:cubicBezTo>
                    <a:cubicBezTo>
                      <a:pt x="167" y="48"/>
                      <a:pt x="151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-524550" y="5153525"/>
                <a:ext cx="95925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8" extrusionOk="0">
                    <a:moveTo>
                      <a:pt x="1901" y="1"/>
                    </a:moveTo>
                    <a:cubicBezTo>
                      <a:pt x="834" y="1"/>
                      <a:pt x="0" y="868"/>
                      <a:pt x="0" y="1936"/>
                    </a:cubicBezTo>
                    <a:cubicBezTo>
                      <a:pt x="0" y="2970"/>
                      <a:pt x="834" y="3837"/>
                      <a:pt x="1901" y="3837"/>
                    </a:cubicBezTo>
                    <a:cubicBezTo>
                      <a:pt x="2969" y="3837"/>
                      <a:pt x="3836" y="2970"/>
                      <a:pt x="3836" y="1936"/>
                    </a:cubicBezTo>
                    <a:cubicBezTo>
                      <a:pt x="3836" y="868"/>
                      <a:pt x="2969" y="1"/>
                      <a:pt x="1901" y="1"/>
                    </a:cubicBezTo>
                    <a:close/>
                  </a:path>
                </a:pathLst>
              </a:custGeom>
              <a:solidFill>
                <a:srgbClr val="FFD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-502050" y="5174375"/>
                <a:ext cx="484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1"/>
                    </a:moveTo>
                    <a:cubicBezTo>
                      <a:pt x="434" y="1"/>
                      <a:pt x="1" y="435"/>
                      <a:pt x="1" y="968"/>
                    </a:cubicBezTo>
                    <a:cubicBezTo>
                      <a:pt x="1" y="1502"/>
                      <a:pt x="468" y="1936"/>
                      <a:pt x="968" y="1936"/>
                    </a:cubicBezTo>
                    <a:cubicBezTo>
                      <a:pt x="1502" y="1936"/>
                      <a:pt x="1935" y="1469"/>
                      <a:pt x="1935" y="968"/>
                    </a:cubicBezTo>
                    <a:cubicBezTo>
                      <a:pt x="1935" y="468"/>
                      <a:pt x="1502" y="34"/>
                      <a:pt x="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-515375" y="5163550"/>
                <a:ext cx="317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4" y="0"/>
                    </a:moveTo>
                    <a:cubicBezTo>
                      <a:pt x="267" y="0"/>
                      <a:pt x="0" y="300"/>
                      <a:pt x="0" y="634"/>
                    </a:cubicBezTo>
                    <a:cubicBezTo>
                      <a:pt x="0" y="1001"/>
                      <a:pt x="267" y="1268"/>
                      <a:pt x="634" y="1268"/>
                    </a:cubicBezTo>
                    <a:cubicBezTo>
                      <a:pt x="967" y="1268"/>
                      <a:pt x="1268" y="1001"/>
                      <a:pt x="1268" y="634"/>
                    </a:cubicBezTo>
                    <a:cubicBezTo>
                      <a:pt x="1268" y="300"/>
                      <a:pt x="967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-472025" y="5235250"/>
                <a:ext cx="9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5" extrusionOk="0">
                    <a:moveTo>
                      <a:pt x="201" y="1"/>
                    </a:moveTo>
                    <a:cubicBezTo>
                      <a:pt x="101" y="1"/>
                      <a:pt x="1" y="68"/>
                      <a:pt x="1" y="168"/>
                    </a:cubicBezTo>
                    <a:cubicBezTo>
                      <a:pt x="1" y="234"/>
                      <a:pt x="101" y="335"/>
                      <a:pt x="201" y="335"/>
                    </a:cubicBezTo>
                    <a:cubicBezTo>
                      <a:pt x="267" y="335"/>
                      <a:pt x="368" y="234"/>
                      <a:pt x="368" y="168"/>
                    </a:cubicBezTo>
                    <a:cubicBezTo>
                      <a:pt x="368" y="68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-456175" y="5230400"/>
                <a:ext cx="42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95" extrusionOk="0">
                    <a:moveTo>
                      <a:pt x="129" y="1"/>
                    </a:moveTo>
                    <a:cubicBezTo>
                      <a:pt x="120" y="1"/>
                      <a:pt x="110" y="9"/>
                      <a:pt x="100" y="28"/>
                    </a:cubicBezTo>
                    <a:cubicBezTo>
                      <a:pt x="34" y="28"/>
                      <a:pt x="0" y="62"/>
                      <a:pt x="0" y="95"/>
                    </a:cubicBezTo>
                    <a:cubicBezTo>
                      <a:pt x="0" y="128"/>
                      <a:pt x="67" y="195"/>
                      <a:pt x="100" y="195"/>
                    </a:cubicBezTo>
                    <a:cubicBezTo>
                      <a:pt x="134" y="195"/>
                      <a:pt x="167" y="128"/>
                      <a:pt x="167" y="95"/>
                    </a:cubicBezTo>
                    <a:cubicBezTo>
                      <a:pt x="167" y="48"/>
                      <a:pt x="150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-650475" y="5235975"/>
                <a:ext cx="481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863" extrusionOk="0">
                    <a:moveTo>
                      <a:pt x="676" y="1"/>
                    </a:moveTo>
                    <a:cubicBezTo>
                      <a:pt x="425" y="1"/>
                      <a:pt x="189" y="30"/>
                      <a:pt x="34" y="139"/>
                    </a:cubicBezTo>
                    <a:cubicBezTo>
                      <a:pt x="0" y="372"/>
                      <a:pt x="534" y="806"/>
                      <a:pt x="734" y="839"/>
                    </a:cubicBezTo>
                    <a:cubicBezTo>
                      <a:pt x="777" y="855"/>
                      <a:pt x="827" y="862"/>
                      <a:pt x="881" y="862"/>
                    </a:cubicBezTo>
                    <a:cubicBezTo>
                      <a:pt x="1285" y="862"/>
                      <a:pt x="1927" y="451"/>
                      <a:pt x="1868" y="39"/>
                    </a:cubicBezTo>
                    <a:lnTo>
                      <a:pt x="1501" y="39"/>
                    </a:lnTo>
                    <a:cubicBezTo>
                      <a:pt x="1270" y="39"/>
                      <a:pt x="963" y="1"/>
                      <a:pt x="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-660500" y="5274450"/>
                <a:ext cx="68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202" fill="none" extrusionOk="0">
                    <a:moveTo>
                      <a:pt x="1" y="534"/>
                    </a:moveTo>
                    <a:cubicBezTo>
                      <a:pt x="101" y="935"/>
                      <a:pt x="735" y="1202"/>
                      <a:pt x="1002" y="968"/>
                    </a:cubicBezTo>
                    <a:cubicBezTo>
                      <a:pt x="1235" y="768"/>
                      <a:pt x="1402" y="334"/>
                      <a:pt x="1335" y="1"/>
                    </a:cubicBezTo>
                    <a:cubicBezTo>
                      <a:pt x="1602" y="268"/>
                      <a:pt x="1435" y="801"/>
                      <a:pt x="1836" y="968"/>
                    </a:cubicBezTo>
                    <a:cubicBezTo>
                      <a:pt x="2169" y="1135"/>
                      <a:pt x="2636" y="1001"/>
                      <a:pt x="2736" y="635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-1073275" y="5219425"/>
                <a:ext cx="155950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468" fill="none" extrusionOk="0">
                    <a:moveTo>
                      <a:pt x="6238" y="1468"/>
                    </a:moveTo>
                    <a:cubicBezTo>
                      <a:pt x="5771" y="1168"/>
                      <a:pt x="5070" y="1168"/>
                      <a:pt x="4570" y="1034"/>
                    </a:cubicBezTo>
                    <a:cubicBezTo>
                      <a:pt x="3069" y="701"/>
                      <a:pt x="1568" y="300"/>
                      <a:pt x="0" y="0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-1074950" y="5282800"/>
                <a:ext cx="1593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01" fill="none" extrusionOk="0">
                    <a:moveTo>
                      <a:pt x="6372" y="167"/>
                    </a:moveTo>
                    <a:cubicBezTo>
                      <a:pt x="5871" y="0"/>
                      <a:pt x="5171" y="134"/>
                      <a:pt x="4670" y="167"/>
                    </a:cubicBezTo>
                    <a:cubicBezTo>
                      <a:pt x="3136" y="200"/>
                      <a:pt x="1535" y="134"/>
                      <a:pt x="0" y="200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-1045775" y="5314475"/>
                <a:ext cx="15015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2170" fill="none" extrusionOk="0">
                    <a:moveTo>
                      <a:pt x="6005" y="1"/>
                    </a:moveTo>
                    <a:cubicBezTo>
                      <a:pt x="5471" y="1"/>
                      <a:pt x="4838" y="368"/>
                      <a:pt x="4371" y="535"/>
                    </a:cubicBezTo>
                    <a:cubicBezTo>
                      <a:pt x="2903" y="1068"/>
                      <a:pt x="1402" y="1535"/>
                      <a:pt x="1" y="2169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-336100" y="5211075"/>
                <a:ext cx="1551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469" fill="none" extrusionOk="0">
                    <a:moveTo>
                      <a:pt x="1" y="1468"/>
                    </a:moveTo>
                    <a:cubicBezTo>
                      <a:pt x="468" y="1168"/>
                      <a:pt x="1168" y="1168"/>
                      <a:pt x="1669" y="1035"/>
                    </a:cubicBezTo>
                    <a:cubicBezTo>
                      <a:pt x="3170" y="701"/>
                      <a:pt x="4671" y="301"/>
                      <a:pt x="6205" y="1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-337750" y="5275300"/>
                <a:ext cx="1593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34" fill="none" extrusionOk="0">
                    <a:moveTo>
                      <a:pt x="0" y="167"/>
                    </a:moveTo>
                    <a:cubicBezTo>
                      <a:pt x="467" y="0"/>
                      <a:pt x="1201" y="134"/>
                      <a:pt x="1701" y="167"/>
                    </a:cubicBezTo>
                    <a:cubicBezTo>
                      <a:pt x="3236" y="234"/>
                      <a:pt x="4837" y="134"/>
                      <a:pt x="6371" y="234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-357775" y="5306975"/>
                <a:ext cx="1501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69" fill="none" extrusionOk="0">
                    <a:moveTo>
                      <a:pt x="1" y="1"/>
                    </a:moveTo>
                    <a:cubicBezTo>
                      <a:pt x="534" y="1"/>
                      <a:pt x="1168" y="368"/>
                      <a:pt x="1635" y="534"/>
                    </a:cubicBezTo>
                    <a:cubicBezTo>
                      <a:pt x="3069" y="1068"/>
                      <a:pt x="4570" y="1535"/>
                      <a:pt x="6005" y="2169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24"/>
            <p:cNvGrpSpPr/>
            <p:nvPr/>
          </p:nvGrpSpPr>
          <p:grpSpPr>
            <a:xfrm>
              <a:off x="4072892" y="2204490"/>
              <a:ext cx="897325" cy="913513"/>
              <a:chOff x="5180642" y="2118288"/>
              <a:chExt cx="897325" cy="913513"/>
            </a:xfrm>
          </p:grpSpPr>
          <p:sp>
            <p:nvSpPr>
              <p:cNvPr id="904" name="Google Shape;904;p24"/>
              <p:cNvSpPr/>
              <p:nvPr/>
            </p:nvSpPr>
            <p:spPr>
              <a:xfrm>
                <a:off x="5204097" y="2119573"/>
                <a:ext cx="850407" cy="850407"/>
              </a:xfrm>
              <a:custGeom>
                <a:avLst/>
                <a:gdLst/>
                <a:ahLst/>
                <a:cxnLst/>
                <a:rect l="l" t="t" r="r" b="b"/>
                <a:pathLst>
                  <a:path w="35025" h="35025" extrusionOk="0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80" y="26611"/>
                      <a:pt x="35024" y="22157"/>
                      <a:pt x="35024" y="17513"/>
                    </a:cubicBezTo>
                    <a:cubicBezTo>
                      <a:pt x="35024" y="12867"/>
                      <a:pt x="33180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5" name="Google Shape;905;p24"/>
              <p:cNvGrpSpPr/>
              <p:nvPr/>
            </p:nvGrpSpPr>
            <p:grpSpPr>
              <a:xfrm>
                <a:off x="5180642" y="2118288"/>
                <a:ext cx="897325" cy="913513"/>
                <a:chOff x="472825" y="4847250"/>
                <a:chExt cx="897325" cy="913513"/>
              </a:xfrm>
            </p:grpSpPr>
            <p:sp>
              <p:nvSpPr>
                <p:cNvPr id="906" name="Google Shape;906;p24"/>
                <p:cNvSpPr/>
                <p:nvPr/>
              </p:nvSpPr>
              <p:spPr>
                <a:xfrm>
                  <a:off x="551200" y="4847250"/>
                  <a:ext cx="207675" cy="28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7" h="11250" extrusionOk="0">
                      <a:moveTo>
                        <a:pt x="2021" y="0"/>
                      </a:moveTo>
                      <a:cubicBezTo>
                        <a:pt x="1981" y="0"/>
                        <a:pt x="1942" y="3"/>
                        <a:pt x="1902" y="10"/>
                      </a:cubicBezTo>
                      <a:cubicBezTo>
                        <a:pt x="1202" y="110"/>
                        <a:pt x="901" y="1344"/>
                        <a:pt x="735" y="1878"/>
                      </a:cubicBezTo>
                      <a:cubicBezTo>
                        <a:pt x="1" y="3879"/>
                        <a:pt x="201" y="6181"/>
                        <a:pt x="501" y="8249"/>
                      </a:cubicBezTo>
                      <a:cubicBezTo>
                        <a:pt x="635" y="9050"/>
                        <a:pt x="701" y="10251"/>
                        <a:pt x="1302" y="10884"/>
                      </a:cubicBezTo>
                      <a:cubicBezTo>
                        <a:pt x="1537" y="11145"/>
                        <a:pt x="1808" y="11250"/>
                        <a:pt x="2092" y="11250"/>
                      </a:cubicBezTo>
                      <a:cubicBezTo>
                        <a:pt x="2898" y="11250"/>
                        <a:pt x="3811" y="10410"/>
                        <a:pt x="4304" y="9917"/>
                      </a:cubicBezTo>
                      <a:cubicBezTo>
                        <a:pt x="5238" y="8950"/>
                        <a:pt x="6339" y="8049"/>
                        <a:pt x="7239" y="7048"/>
                      </a:cubicBezTo>
                      <a:cubicBezTo>
                        <a:pt x="7673" y="6581"/>
                        <a:pt x="8173" y="6047"/>
                        <a:pt x="8240" y="5380"/>
                      </a:cubicBezTo>
                      <a:cubicBezTo>
                        <a:pt x="8307" y="4880"/>
                        <a:pt x="8173" y="4546"/>
                        <a:pt x="7706" y="4280"/>
                      </a:cubicBezTo>
                      <a:cubicBezTo>
                        <a:pt x="7673" y="3879"/>
                        <a:pt x="6972" y="3446"/>
                        <a:pt x="6672" y="3212"/>
                      </a:cubicBezTo>
                      <a:cubicBezTo>
                        <a:pt x="5672" y="2311"/>
                        <a:pt x="4504" y="1711"/>
                        <a:pt x="3503" y="910"/>
                      </a:cubicBezTo>
                      <a:cubicBezTo>
                        <a:pt x="3161" y="630"/>
                        <a:pt x="2585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EDE2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580400" y="4895025"/>
                  <a:ext cx="100925" cy="20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8140" extrusionOk="0">
                      <a:moveTo>
                        <a:pt x="1201" y="0"/>
                      </a:moveTo>
                      <a:cubicBezTo>
                        <a:pt x="834" y="334"/>
                        <a:pt x="701" y="867"/>
                        <a:pt x="567" y="1368"/>
                      </a:cubicBezTo>
                      <a:cubicBezTo>
                        <a:pt x="467" y="2068"/>
                        <a:pt x="200" y="2836"/>
                        <a:pt x="200" y="3536"/>
                      </a:cubicBezTo>
                      <a:cubicBezTo>
                        <a:pt x="167" y="4970"/>
                        <a:pt x="0" y="6838"/>
                        <a:pt x="534" y="8139"/>
                      </a:cubicBezTo>
                      <a:cubicBezTo>
                        <a:pt x="1501" y="8006"/>
                        <a:pt x="1835" y="7139"/>
                        <a:pt x="2369" y="6472"/>
                      </a:cubicBezTo>
                      <a:cubicBezTo>
                        <a:pt x="2836" y="5871"/>
                        <a:pt x="3336" y="5204"/>
                        <a:pt x="3703" y="4537"/>
                      </a:cubicBezTo>
                      <a:cubicBezTo>
                        <a:pt x="3803" y="4303"/>
                        <a:pt x="3970" y="4036"/>
                        <a:pt x="4037" y="3803"/>
                      </a:cubicBezTo>
                      <a:cubicBezTo>
                        <a:pt x="3703" y="3703"/>
                        <a:pt x="3203" y="3036"/>
                        <a:pt x="3002" y="2836"/>
                      </a:cubicBezTo>
                      <a:cubicBezTo>
                        <a:pt x="2569" y="2469"/>
                        <a:pt x="2402" y="2035"/>
                        <a:pt x="2068" y="1568"/>
                      </a:cubicBezTo>
                      <a:cubicBezTo>
                        <a:pt x="1702" y="1034"/>
                        <a:pt x="1468" y="601"/>
                        <a:pt x="1201" y="0"/>
                      </a:cubicBezTo>
                      <a:close/>
                    </a:path>
                  </a:pathLst>
                </a:custGeom>
                <a:solidFill>
                  <a:srgbClr val="FF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4"/>
                <p:cNvSpPr/>
                <p:nvPr/>
              </p:nvSpPr>
              <p:spPr>
                <a:xfrm>
                  <a:off x="1059900" y="4847250"/>
                  <a:ext cx="207675" cy="28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7" h="11250" extrusionOk="0">
                      <a:moveTo>
                        <a:pt x="6259" y="0"/>
                      </a:moveTo>
                      <a:cubicBezTo>
                        <a:pt x="5723" y="0"/>
                        <a:pt x="5147" y="630"/>
                        <a:pt x="4804" y="910"/>
                      </a:cubicBezTo>
                      <a:cubicBezTo>
                        <a:pt x="3803" y="1711"/>
                        <a:pt x="2603" y="2311"/>
                        <a:pt x="1635" y="3212"/>
                      </a:cubicBezTo>
                      <a:cubicBezTo>
                        <a:pt x="1335" y="3446"/>
                        <a:pt x="634" y="3879"/>
                        <a:pt x="568" y="4280"/>
                      </a:cubicBezTo>
                      <a:cubicBezTo>
                        <a:pt x="167" y="4546"/>
                        <a:pt x="1" y="4880"/>
                        <a:pt x="34" y="5380"/>
                      </a:cubicBezTo>
                      <a:cubicBezTo>
                        <a:pt x="134" y="6047"/>
                        <a:pt x="634" y="6581"/>
                        <a:pt x="1035" y="7048"/>
                      </a:cubicBezTo>
                      <a:cubicBezTo>
                        <a:pt x="1969" y="8049"/>
                        <a:pt x="3036" y="8950"/>
                        <a:pt x="4004" y="9917"/>
                      </a:cubicBezTo>
                      <a:cubicBezTo>
                        <a:pt x="4497" y="10410"/>
                        <a:pt x="5391" y="11250"/>
                        <a:pt x="6201" y="11250"/>
                      </a:cubicBezTo>
                      <a:cubicBezTo>
                        <a:pt x="6487" y="11250"/>
                        <a:pt x="6762" y="11145"/>
                        <a:pt x="7006" y="10884"/>
                      </a:cubicBezTo>
                      <a:cubicBezTo>
                        <a:pt x="7573" y="10251"/>
                        <a:pt x="7673" y="9050"/>
                        <a:pt x="7806" y="8249"/>
                      </a:cubicBezTo>
                      <a:cubicBezTo>
                        <a:pt x="8073" y="6181"/>
                        <a:pt x="8307" y="3879"/>
                        <a:pt x="7539" y="1878"/>
                      </a:cubicBezTo>
                      <a:cubicBezTo>
                        <a:pt x="7373" y="1344"/>
                        <a:pt x="7072" y="110"/>
                        <a:pt x="6372" y="10"/>
                      </a:cubicBezTo>
                      <a:cubicBezTo>
                        <a:pt x="6335" y="3"/>
                        <a:pt x="6297" y="0"/>
                        <a:pt x="6259" y="0"/>
                      </a:cubicBezTo>
                      <a:close/>
                    </a:path>
                  </a:pathLst>
                </a:custGeom>
                <a:solidFill>
                  <a:srgbClr val="EDE2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4"/>
                <p:cNvSpPr/>
                <p:nvPr/>
              </p:nvSpPr>
              <p:spPr>
                <a:xfrm>
                  <a:off x="1136625" y="4895025"/>
                  <a:ext cx="101775" cy="20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8140" extrusionOk="0">
                      <a:moveTo>
                        <a:pt x="2836" y="0"/>
                      </a:moveTo>
                      <a:cubicBezTo>
                        <a:pt x="2602" y="601"/>
                        <a:pt x="2336" y="1034"/>
                        <a:pt x="1969" y="1568"/>
                      </a:cubicBezTo>
                      <a:cubicBezTo>
                        <a:pt x="1635" y="2035"/>
                        <a:pt x="1468" y="2469"/>
                        <a:pt x="1068" y="2836"/>
                      </a:cubicBezTo>
                      <a:cubicBezTo>
                        <a:pt x="834" y="3036"/>
                        <a:pt x="334" y="3703"/>
                        <a:pt x="1" y="3803"/>
                      </a:cubicBezTo>
                      <a:cubicBezTo>
                        <a:pt x="134" y="4036"/>
                        <a:pt x="267" y="4303"/>
                        <a:pt x="334" y="4537"/>
                      </a:cubicBezTo>
                      <a:cubicBezTo>
                        <a:pt x="734" y="5204"/>
                        <a:pt x="1201" y="5871"/>
                        <a:pt x="1668" y="6472"/>
                      </a:cubicBezTo>
                      <a:cubicBezTo>
                        <a:pt x="2202" y="7139"/>
                        <a:pt x="2536" y="8006"/>
                        <a:pt x="3503" y="8139"/>
                      </a:cubicBezTo>
                      <a:cubicBezTo>
                        <a:pt x="4070" y="6838"/>
                        <a:pt x="3903" y="4970"/>
                        <a:pt x="3837" y="3536"/>
                      </a:cubicBezTo>
                      <a:cubicBezTo>
                        <a:pt x="3837" y="2836"/>
                        <a:pt x="3603" y="2068"/>
                        <a:pt x="3470" y="1368"/>
                      </a:cubicBezTo>
                      <a:cubicBezTo>
                        <a:pt x="3336" y="867"/>
                        <a:pt x="3236" y="334"/>
                        <a:pt x="2836" y="0"/>
                      </a:cubicBezTo>
                      <a:close/>
                    </a:path>
                  </a:pathLst>
                </a:custGeom>
                <a:solidFill>
                  <a:srgbClr val="FF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768033" y="5434888"/>
                  <a:ext cx="350275" cy="3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1" h="13035" extrusionOk="0">
                      <a:moveTo>
                        <a:pt x="7985" y="0"/>
                      </a:moveTo>
                      <a:cubicBezTo>
                        <a:pt x="7584" y="0"/>
                        <a:pt x="7194" y="22"/>
                        <a:pt x="6872" y="22"/>
                      </a:cubicBezTo>
                      <a:cubicBezTo>
                        <a:pt x="5738" y="22"/>
                        <a:pt x="4737" y="222"/>
                        <a:pt x="3603" y="389"/>
                      </a:cubicBezTo>
                      <a:cubicBezTo>
                        <a:pt x="3054" y="441"/>
                        <a:pt x="2525" y="596"/>
                        <a:pt x="2194" y="596"/>
                      </a:cubicBezTo>
                      <a:cubicBezTo>
                        <a:pt x="2102" y="596"/>
                        <a:pt x="2026" y="584"/>
                        <a:pt x="1969" y="555"/>
                      </a:cubicBezTo>
                      <a:cubicBezTo>
                        <a:pt x="1802" y="1189"/>
                        <a:pt x="1468" y="1756"/>
                        <a:pt x="1302" y="2390"/>
                      </a:cubicBezTo>
                      <a:cubicBezTo>
                        <a:pt x="801" y="3958"/>
                        <a:pt x="501" y="5659"/>
                        <a:pt x="167" y="7294"/>
                      </a:cubicBezTo>
                      <a:cubicBezTo>
                        <a:pt x="34" y="8027"/>
                        <a:pt x="67" y="8728"/>
                        <a:pt x="67" y="9428"/>
                      </a:cubicBezTo>
                      <a:cubicBezTo>
                        <a:pt x="67" y="9929"/>
                        <a:pt x="1" y="10462"/>
                        <a:pt x="201" y="10929"/>
                      </a:cubicBezTo>
                      <a:cubicBezTo>
                        <a:pt x="501" y="11530"/>
                        <a:pt x="968" y="11930"/>
                        <a:pt x="1535" y="12230"/>
                      </a:cubicBezTo>
                      <a:cubicBezTo>
                        <a:pt x="3036" y="12967"/>
                        <a:pt x="4872" y="13034"/>
                        <a:pt x="6586" y="13034"/>
                      </a:cubicBezTo>
                      <a:cubicBezTo>
                        <a:pt x="6967" y="13034"/>
                        <a:pt x="7342" y="13031"/>
                        <a:pt x="7706" y="13031"/>
                      </a:cubicBezTo>
                      <a:cubicBezTo>
                        <a:pt x="9040" y="13031"/>
                        <a:pt x="10208" y="12898"/>
                        <a:pt x="11509" y="12597"/>
                      </a:cubicBezTo>
                      <a:cubicBezTo>
                        <a:pt x="12076" y="12431"/>
                        <a:pt x="13344" y="12097"/>
                        <a:pt x="13744" y="11597"/>
                      </a:cubicBezTo>
                      <a:cubicBezTo>
                        <a:pt x="13911" y="11396"/>
                        <a:pt x="13877" y="11030"/>
                        <a:pt x="13911" y="10763"/>
                      </a:cubicBezTo>
                      <a:cubicBezTo>
                        <a:pt x="14011" y="9462"/>
                        <a:pt x="13911" y="8061"/>
                        <a:pt x="13577" y="6793"/>
                      </a:cubicBezTo>
                      <a:cubicBezTo>
                        <a:pt x="13210" y="5426"/>
                        <a:pt x="12810" y="3958"/>
                        <a:pt x="12076" y="2757"/>
                      </a:cubicBezTo>
                      <a:cubicBezTo>
                        <a:pt x="11542" y="1856"/>
                        <a:pt x="10742" y="1122"/>
                        <a:pt x="9941" y="455"/>
                      </a:cubicBezTo>
                      <a:cubicBezTo>
                        <a:pt x="9469" y="69"/>
                        <a:pt x="8708" y="0"/>
                        <a:pt x="7985" y="0"/>
                      </a:cubicBezTo>
                      <a:close/>
                    </a:path>
                  </a:pathLst>
                </a:custGeom>
                <a:solidFill>
                  <a:srgbClr val="EDE2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536200" y="4929100"/>
                  <a:ext cx="748900" cy="5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6" h="21521" extrusionOk="0">
                      <a:moveTo>
                        <a:pt x="19800" y="1"/>
                      </a:moveTo>
                      <a:cubicBezTo>
                        <a:pt x="19273" y="1"/>
                        <a:pt x="18807" y="40"/>
                        <a:pt x="18414" y="72"/>
                      </a:cubicBezTo>
                      <a:cubicBezTo>
                        <a:pt x="17888" y="86"/>
                        <a:pt x="17368" y="90"/>
                        <a:pt x="16854" y="90"/>
                      </a:cubicBezTo>
                      <a:cubicBezTo>
                        <a:pt x="16216" y="90"/>
                        <a:pt x="15585" y="84"/>
                        <a:pt x="14961" y="84"/>
                      </a:cubicBezTo>
                      <a:cubicBezTo>
                        <a:pt x="12612" y="84"/>
                        <a:pt x="10350" y="171"/>
                        <a:pt x="8073" y="1006"/>
                      </a:cubicBezTo>
                      <a:cubicBezTo>
                        <a:pt x="3103" y="2840"/>
                        <a:pt x="0" y="10646"/>
                        <a:pt x="2602" y="15683"/>
                      </a:cubicBezTo>
                      <a:cubicBezTo>
                        <a:pt x="3570" y="17617"/>
                        <a:pt x="5237" y="18685"/>
                        <a:pt x="7072" y="19652"/>
                      </a:cubicBezTo>
                      <a:cubicBezTo>
                        <a:pt x="9907" y="21187"/>
                        <a:pt x="14377" y="21520"/>
                        <a:pt x="17546" y="21520"/>
                      </a:cubicBezTo>
                      <a:cubicBezTo>
                        <a:pt x="20849" y="21520"/>
                        <a:pt x="24551" y="20620"/>
                        <a:pt x="27387" y="18852"/>
                      </a:cubicBezTo>
                      <a:cubicBezTo>
                        <a:pt x="29622" y="17517"/>
                        <a:pt x="29955" y="14649"/>
                        <a:pt x="29822" y="12280"/>
                      </a:cubicBezTo>
                      <a:cubicBezTo>
                        <a:pt x="29655" y="9512"/>
                        <a:pt x="28688" y="6343"/>
                        <a:pt x="27186" y="4008"/>
                      </a:cubicBezTo>
                      <a:cubicBezTo>
                        <a:pt x="26619" y="3174"/>
                        <a:pt x="25852" y="1439"/>
                        <a:pt x="23951" y="972"/>
                      </a:cubicBezTo>
                      <a:cubicBezTo>
                        <a:pt x="22338" y="177"/>
                        <a:pt x="20927" y="1"/>
                        <a:pt x="198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738850" y="5153525"/>
                  <a:ext cx="95925" cy="9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3838" extrusionOk="0">
                      <a:moveTo>
                        <a:pt x="1902" y="1"/>
                      </a:moveTo>
                      <a:cubicBezTo>
                        <a:pt x="834" y="1"/>
                        <a:pt x="0" y="868"/>
                        <a:pt x="0" y="1936"/>
                      </a:cubicBezTo>
                      <a:cubicBezTo>
                        <a:pt x="0" y="2970"/>
                        <a:pt x="834" y="3837"/>
                        <a:pt x="1902" y="3837"/>
                      </a:cubicBezTo>
                      <a:cubicBezTo>
                        <a:pt x="2969" y="3837"/>
                        <a:pt x="3836" y="2970"/>
                        <a:pt x="3836" y="1936"/>
                      </a:cubicBezTo>
                      <a:cubicBezTo>
                        <a:pt x="3836" y="868"/>
                        <a:pt x="2969" y="1"/>
                        <a:pt x="1902" y="1"/>
                      </a:cubicBezTo>
                      <a:close/>
                    </a:path>
                  </a:pathLst>
                </a:custGeom>
                <a:solidFill>
                  <a:srgbClr val="EFC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762200" y="5174375"/>
                  <a:ext cx="483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5" h="1936" extrusionOk="0">
                      <a:moveTo>
                        <a:pt x="968" y="1"/>
                      </a:moveTo>
                      <a:cubicBezTo>
                        <a:pt x="434" y="1"/>
                        <a:pt x="0" y="435"/>
                        <a:pt x="0" y="968"/>
                      </a:cubicBezTo>
                      <a:cubicBezTo>
                        <a:pt x="0" y="1502"/>
                        <a:pt x="434" y="1936"/>
                        <a:pt x="968" y="1936"/>
                      </a:cubicBezTo>
                      <a:cubicBezTo>
                        <a:pt x="1535" y="1936"/>
                        <a:pt x="1935" y="1469"/>
                        <a:pt x="1935" y="968"/>
                      </a:cubicBezTo>
                      <a:cubicBezTo>
                        <a:pt x="1935" y="468"/>
                        <a:pt x="1535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3531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4"/>
                <p:cNvSpPr/>
                <p:nvPr/>
              </p:nvSpPr>
              <p:spPr>
                <a:xfrm>
                  <a:off x="748850" y="5163550"/>
                  <a:ext cx="317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8" extrusionOk="0">
                      <a:moveTo>
                        <a:pt x="634" y="0"/>
                      </a:moveTo>
                      <a:cubicBezTo>
                        <a:pt x="301" y="0"/>
                        <a:pt x="0" y="300"/>
                        <a:pt x="0" y="634"/>
                      </a:cubicBezTo>
                      <a:cubicBezTo>
                        <a:pt x="0" y="1001"/>
                        <a:pt x="301" y="1268"/>
                        <a:pt x="634" y="1268"/>
                      </a:cubicBezTo>
                      <a:cubicBezTo>
                        <a:pt x="968" y="1268"/>
                        <a:pt x="1268" y="1001"/>
                        <a:pt x="1268" y="634"/>
                      </a:cubicBezTo>
                      <a:cubicBezTo>
                        <a:pt x="1268" y="300"/>
                        <a:pt x="968" y="0"/>
                        <a:pt x="6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4"/>
                <p:cNvSpPr/>
                <p:nvPr/>
              </p:nvSpPr>
              <p:spPr>
                <a:xfrm>
                  <a:off x="793050" y="5235250"/>
                  <a:ext cx="83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335" extrusionOk="0">
                      <a:moveTo>
                        <a:pt x="167" y="1"/>
                      </a:moveTo>
                      <a:cubicBezTo>
                        <a:pt x="67" y="1"/>
                        <a:pt x="0" y="68"/>
                        <a:pt x="0" y="168"/>
                      </a:cubicBezTo>
                      <a:cubicBezTo>
                        <a:pt x="0" y="234"/>
                        <a:pt x="67" y="335"/>
                        <a:pt x="167" y="335"/>
                      </a:cubicBezTo>
                      <a:cubicBezTo>
                        <a:pt x="234" y="335"/>
                        <a:pt x="334" y="234"/>
                        <a:pt x="334" y="168"/>
                      </a:cubicBezTo>
                      <a:cubicBezTo>
                        <a:pt x="334" y="68"/>
                        <a:pt x="234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4"/>
                <p:cNvSpPr/>
                <p:nvPr/>
              </p:nvSpPr>
              <p:spPr>
                <a:xfrm>
                  <a:off x="808900" y="5230400"/>
                  <a:ext cx="4175" cy="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95" extrusionOk="0">
                      <a:moveTo>
                        <a:pt x="102" y="1"/>
                      </a:moveTo>
                      <a:cubicBezTo>
                        <a:pt x="89" y="1"/>
                        <a:pt x="77" y="9"/>
                        <a:pt x="67" y="28"/>
                      </a:cubicBezTo>
                      <a:cubicBezTo>
                        <a:pt x="34" y="28"/>
                        <a:pt x="0" y="62"/>
                        <a:pt x="0" y="95"/>
                      </a:cubicBezTo>
                      <a:cubicBezTo>
                        <a:pt x="0" y="128"/>
                        <a:pt x="34" y="195"/>
                        <a:pt x="67" y="195"/>
                      </a:cubicBezTo>
                      <a:cubicBezTo>
                        <a:pt x="100" y="195"/>
                        <a:pt x="167" y="128"/>
                        <a:pt x="167" y="95"/>
                      </a:cubicBezTo>
                      <a:cubicBezTo>
                        <a:pt x="167" y="48"/>
                        <a:pt x="134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4"/>
                <p:cNvSpPr/>
                <p:nvPr/>
              </p:nvSpPr>
              <p:spPr>
                <a:xfrm>
                  <a:off x="1024050" y="5153525"/>
                  <a:ext cx="95925" cy="9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3838" extrusionOk="0">
                      <a:moveTo>
                        <a:pt x="1935" y="1"/>
                      </a:moveTo>
                      <a:cubicBezTo>
                        <a:pt x="868" y="1"/>
                        <a:pt x="0" y="868"/>
                        <a:pt x="0" y="1936"/>
                      </a:cubicBezTo>
                      <a:cubicBezTo>
                        <a:pt x="0" y="2970"/>
                        <a:pt x="868" y="3837"/>
                        <a:pt x="1935" y="3837"/>
                      </a:cubicBezTo>
                      <a:cubicBezTo>
                        <a:pt x="3002" y="3837"/>
                        <a:pt x="3836" y="2970"/>
                        <a:pt x="3836" y="1936"/>
                      </a:cubicBezTo>
                      <a:cubicBezTo>
                        <a:pt x="3836" y="868"/>
                        <a:pt x="3002" y="1"/>
                        <a:pt x="1935" y="1"/>
                      </a:cubicBezTo>
                      <a:close/>
                    </a:path>
                  </a:pathLst>
                </a:custGeom>
                <a:solidFill>
                  <a:srgbClr val="6AEA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4"/>
                <p:cNvSpPr/>
                <p:nvPr/>
              </p:nvSpPr>
              <p:spPr>
                <a:xfrm>
                  <a:off x="1047400" y="5174375"/>
                  <a:ext cx="47550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936" extrusionOk="0">
                      <a:moveTo>
                        <a:pt x="968" y="1"/>
                      </a:moveTo>
                      <a:cubicBezTo>
                        <a:pt x="401" y="1"/>
                        <a:pt x="0" y="435"/>
                        <a:pt x="0" y="968"/>
                      </a:cubicBezTo>
                      <a:cubicBezTo>
                        <a:pt x="0" y="1502"/>
                        <a:pt x="467" y="1936"/>
                        <a:pt x="968" y="1936"/>
                      </a:cubicBezTo>
                      <a:cubicBezTo>
                        <a:pt x="1501" y="1936"/>
                        <a:pt x="1902" y="1469"/>
                        <a:pt x="1902" y="968"/>
                      </a:cubicBezTo>
                      <a:cubicBezTo>
                        <a:pt x="1902" y="468"/>
                        <a:pt x="1501" y="34"/>
                        <a:pt x="968" y="1"/>
                      </a:cubicBezTo>
                      <a:close/>
                    </a:path>
                  </a:pathLst>
                </a:custGeom>
                <a:solidFill>
                  <a:srgbClr val="3531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4"/>
                <p:cNvSpPr/>
                <p:nvPr/>
              </p:nvSpPr>
              <p:spPr>
                <a:xfrm>
                  <a:off x="1034050" y="5164375"/>
                  <a:ext cx="308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235" extrusionOk="0">
                      <a:moveTo>
                        <a:pt x="601" y="1"/>
                      </a:moveTo>
                      <a:cubicBezTo>
                        <a:pt x="267" y="1"/>
                        <a:pt x="1" y="267"/>
                        <a:pt x="1" y="601"/>
                      </a:cubicBezTo>
                      <a:cubicBezTo>
                        <a:pt x="1" y="935"/>
                        <a:pt x="267" y="1235"/>
                        <a:pt x="601" y="1235"/>
                      </a:cubicBezTo>
                      <a:cubicBezTo>
                        <a:pt x="935" y="1235"/>
                        <a:pt x="1235" y="935"/>
                        <a:pt x="1235" y="601"/>
                      </a:cubicBezTo>
                      <a:cubicBezTo>
                        <a:pt x="1235" y="267"/>
                        <a:pt x="1001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4"/>
                <p:cNvSpPr/>
                <p:nvPr/>
              </p:nvSpPr>
              <p:spPr>
                <a:xfrm>
                  <a:off x="1077425" y="5235250"/>
                  <a:ext cx="83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335" extrusionOk="0">
                      <a:moveTo>
                        <a:pt x="167" y="1"/>
                      </a:moveTo>
                      <a:cubicBezTo>
                        <a:pt x="100" y="1"/>
                        <a:pt x="0" y="68"/>
                        <a:pt x="0" y="168"/>
                      </a:cubicBezTo>
                      <a:cubicBezTo>
                        <a:pt x="0" y="234"/>
                        <a:pt x="100" y="335"/>
                        <a:pt x="167" y="335"/>
                      </a:cubicBezTo>
                      <a:cubicBezTo>
                        <a:pt x="267" y="335"/>
                        <a:pt x="334" y="234"/>
                        <a:pt x="334" y="168"/>
                      </a:cubicBezTo>
                      <a:cubicBezTo>
                        <a:pt x="334" y="68"/>
                        <a:pt x="300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4"/>
                <p:cNvSpPr/>
                <p:nvPr/>
              </p:nvSpPr>
              <p:spPr>
                <a:xfrm>
                  <a:off x="1093250" y="5230400"/>
                  <a:ext cx="4200" cy="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95" extrusionOk="0">
                      <a:moveTo>
                        <a:pt x="118" y="1"/>
                      </a:moveTo>
                      <a:cubicBezTo>
                        <a:pt x="104" y="1"/>
                        <a:pt x="87" y="9"/>
                        <a:pt x="68" y="28"/>
                      </a:cubicBezTo>
                      <a:cubicBezTo>
                        <a:pt x="34" y="28"/>
                        <a:pt x="1" y="62"/>
                        <a:pt x="1" y="95"/>
                      </a:cubicBezTo>
                      <a:cubicBezTo>
                        <a:pt x="1" y="128"/>
                        <a:pt x="34" y="195"/>
                        <a:pt x="68" y="195"/>
                      </a:cubicBezTo>
                      <a:cubicBezTo>
                        <a:pt x="101" y="195"/>
                        <a:pt x="168" y="128"/>
                        <a:pt x="168" y="95"/>
                      </a:cubicBezTo>
                      <a:cubicBezTo>
                        <a:pt x="168" y="48"/>
                        <a:pt x="151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4"/>
                <p:cNvSpPr/>
                <p:nvPr/>
              </p:nvSpPr>
              <p:spPr>
                <a:xfrm>
                  <a:off x="898125" y="5235975"/>
                  <a:ext cx="489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" h="863" extrusionOk="0">
                      <a:moveTo>
                        <a:pt x="688" y="1"/>
                      </a:moveTo>
                      <a:cubicBezTo>
                        <a:pt x="432" y="1"/>
                        <a:pt x="189" y="30"/>
                        <a:pt x="34" y="139"/>
                      </a:cubicBezTo>
                      <a:cubicBezTo>
                        <a:pt x="0" y="372"/>
                        <a:pt x="534" y="806"/>
                        <a:pt x="768" y="839"/>
                      </a:cubicBezTo>
                      <a:cubicBezTo>
                        <a:pt x="811" y="855"/>
                        <a:pt x="861" y="862"/>
                        <a:pt x="915" y="862"/>
                      </a:cubicBezTo>
                      <a:cubicBezTo>
                        <a:pt x="1318" y="862"/>
                        <a:pt x="1957" y="451"/>
                        <a:pt x="1868" y="39"/>
                      </a:cubicBezTo>
                      <a:lnTo>
                        <a:pt x="1501" y="39"/>
                      </a:lnTo>
                      <a:cubicBezTo>
                        <a:pt x="1288" y="39"/>
                        <a:pt x="980" y="1"/>
                        <a:pt x="688" y="1"/>
                      </a:cubicBezTo>
                      <a:close/>
                    </a:path>
                  </a:pathLst>
                </a:custGeom>
                <a:solidFill>
                  <a:srgbClr val="FF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4"/>
                <p:cNvSpPr/>
                <p:nvPr/>
              </p:nvSpPr>
              <p:spPr>
                <a:xfrm>
                  <a:off x="888950" y="5274450"/>
                  <a:ext cx="675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1202" fill="none" extrusionOk="0">
                      <a:moveTo>
                        <a:pt x="0" y="534"/>
                      </a:moveTo>
                      <a:cubicBezTo>
                        <a:pt x="67" y="935"/>
                        <a:pt x="701" y="1202"/>
                        <a:pt x="1001" y="968"/>
                      </a:cubicBezTo>
                      <a:cubicBezTo>
                        <a:pt x="1201" y="768"/>
                        <a:pt x="1368" y="334"/>
                        <a:pt x="1335" y="1"/>
                      </a:cubicBezTo>
                      <a:cubicBezTo>
                        <a:pt x="1568" y="268"/>
                        <a:pt x="1401" y="801"/>
                        <a:pt x="1835" y="968"/>
                      </a:cubicBezTo>
                      <a:cubicBezTo>
                        <a:pt x="2169" y="1135"/>
                        <a:pt x="2636" y="1001"/>
                        <a:pt x="2702" y="63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CE9F9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4"/>
                <p:cNvSpPr/>
                <p:nvPr/>
              </p:nvSpPr>
              <p:spPr>
                <a:xfrm>
                  <a:off x="475325" y="5219425"/>
                  <a:ext cx="155125" cy="3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1468" fill="none" extrusionOk="0">
                      <a:moveTo>
                        <a:pt x="6205" y="1468"/>
                      </a:moveTo>
                      <a:cubicBezTo>
                        <a:pt x="5738" y="1168"/>
                        <a:pt x="5037" y="1168"/>
                        <a:pt x="4537" y="1034"/>
                      </a:cubicBezTo>
                      <a:cubicBezTo>
                        <a:pt x="3036" y="701"/>
                        <a:pt x="1535" y="300"/>
                        <a:pt x="0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4"/>
                <p:cNvSpPr/>
                <p:nvPr/>
              </p:nvSpPr>
              <p:spPr>
                <a:xfrm>
                  <a:off x="472825" y="5282800"/>
                  <a:ext cx="159300" cy="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2" h="201" fill="none" extrusionOk="0">
                      <a:moveTo>
                        <a:pt x="6371" y="167"/>
                      </a:moveTo>
                      <a:cubicBezTo>
                        <a:pt x="5871" y="0"/>
                        <a:pt x="5171" y="134"/>
                        <a:pt x="4670" y="167"/>
                      </a:cubicBezTo>
                      <a:cubicBezTo>
                        <a:pt x="3136" y="200"/>
                        <a:pt x="1535" y="134"/>
                        <a:pt x="0" y="20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4"/>
                <p:cNvSpPr/>
                <p:nvPr/>
              </p:nvSpPr>
              <p:spPr>
                <a:xfrm>
                  <a:off x="502000" y="5314475"/>
                  <a:ext cx="150150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6" h="2170" fill="none" extrusionOk="0">
                      <a:moveTo>
                        <a:pt x="6005" y="1"/>
                      </a:moveTo>
                      <a:cubicBezTo>
                        <a:pt x="5471" y="1"/>
                        <a:pt x="4838" y="368"/>
                        <a:pt x="4371" y="535"/>
                      </a:cubicBezTo>
                      <a:cubicBezTo>
                        <a:pt x="2936" y="1068"/>
                        <a:pt x="1435" y="1535"/>
                        <a:pt x="1" y="216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4"/>
                <p:cNvSpPr/>
                <p:nvPr/>
              </p:nvSpPr>
              <p:spPr>
                <a:xfrm>
                  <a:off x="1213350" y="5211075"/>
                  <a:ext cx="1551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1469" fill="none" extrusionOk="0">
                      <a:moveTo>
                        <a:pt x="0" y="1468"/>
                      </a:moveTo>
                      <a:cubicBezTo>
                        <a:pt x="434" y="1168"/>
                        <a:pt x="1168" y="1168"/>
                        <a:pt x="1668" y="1035"/>
                      </a:cubicBezTo>
                      <a:cubicBezTo>
                        <a:pt x="3169" y="701"/>
                        <a:pt x="4670" y="301"/>
                        <a:pt x="6205" y="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4"/>
                <p:cNvSpPr/>
                <p:nvPr/>
              </p:nvSpPr>
              <p:spPr>
                <a:xfrm>
                  <a:off x="1210850" y="5275300"/>
                  <a:ext cx="15930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2" h="234" fill="none" extrusionOk="0">
                      <a:moveTo>
                        <a:pt x="0" y="167"/>
                      </a:moveTo>
                      <a:cubicBezTo>
                        <a:pt x="501" y="0"/>
                        <a:pt x="1201" y="134"/>
                        <a:pt x="1702" y="167"/>
                      </a:cubicBezTo>
                      <a:cubicBezTo>
                        <a:pt x="3269" y="234"/>
                        <a:pt x="4837" y="134"/>
                        <a:pt x="6372" y="2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4"/>
                <p:cNvSpPr/>
                <p:nvPr/>
              </p:nvSpPr>
              <p:spPr>
                <a:xfrm>
                  <a:off x="1190825" y="5306975"/>
                  <a:ext cx="150150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6" h="2169" fill="none" extrusionOk="0">
                      <a:moveTo>
                        <a:pt x="1" y="1"/>
                      </a:moveTo>
                      <a:cubicBezTo>
                        <a:pt x="568" y="1"/>
                        <a:pt x="1168" y="368"/>
                        <a:pt x="1635" y="534"/>
                      </a:cubicBezTo>
                      <a:cubicBezTo>
                        <a:pt x="3103" y="1068"/>
                        <a:pt x="4604" y="1535"/>
                        <a:pt x="6005" y="216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BC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0" name="Google Shape;930;p24"/>
            <p:cNvSpPr/>
            <p:nvPr/>
          </p:nvSpPr>
          <p:spPr>
            <a:xfrm>
              <a:off x="4487800" y="2303227"/>
              <a:ext cx="25" cy="35050"/>
            </a:xfrm>
            <a:custGeom>
              <a:avLst/>
              <a:gdLst/>
              <a:ahLst/>
              <a:cxnLst/>
              <a:rect l="l" t="t" r="r" b="b"/>
              <a:pathLst>
                <a:path w="1" h="1402" extrusionOk="0">
                  <a:moveTo>
                    <a:pt x="1" y="701"/>
                  </a:moveTo>
                  <a:lnTo>
                    <a:pt x="1" y="1401"/>
                  </a:lnTo>
                  <a:lnTo>
                    <a:pt x="1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6210947" y="2205775"/>
              <a:ext cx="850407" cy="850407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80" y="26611"/>
                    <a:pt x="35024" y="22157"/>
                    <a:pt x="35024" y="17513"/>
                  </a:cubicBezTo>
                  <a:cubicBezTo>
                    <a:pt x="35024" y="12867"/>
                    <a:pt x="33180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rgbClr val="BCDCBC"/>
            </a:solidFill>
            <a:ln w="114300" cap="flat" cmpd="sng">
              <a:solidFill>
                <a:srgbClr val="BCDC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24"/>
            <p:cNvGrpSpPr/>
            <p:nvPr/>
          </p:nvGrpSpPr>
          <p:grpSpPr>
            <a:xfrm>
              <a:off x="6143475" y="2204490"/>
              <a:ext cx="897350" cy="913513"/>
              <a:chOff x="2022250" y="4847250"/>
              <a:chExt cx="897350" cy="913513"/>
            </a:xfrm>
          </p:grpSpPr>
          <p:sp>
            <p:nvSpPr>
              <p:cNvPr id="934" name="Google Shape;934;p24"/>
              <p:cNvSpPr/>
              <p:nvPr/>
            </p:nvSpPr>
            <p:spPr>
              <a:xfrm>
                <a:off x="2110650" y="4857375"/>
                <a:ext cx="207675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1" extrusionOk="0">
                    <a:moveTo>
                      <a:pt x="1983" y="1"/>
                    </a:moveTo>
                    <a:cubicBezTo>
                      <a:pt x="1956" y="1"/>
                      <a:pt x="1929" y="2"/>
                      <a:pt x="1902" y="5"/>
                    </a:cubicBezTo>
                    <a:cubicBezTo>
                      <a:pt x="1202" y="139"/>
                      <a:pt x="901" y="1339"/>
                      <a:pt x="735" y="1873"/>
                    </a:cubicBezTo>
                    <a:cubicBezTo>
                      <a:pt x="1" y="3875"/>
                      <a:pt x="201" y="6176"/>
                      <a:pt x="501" y="8278"/>
                    </a:cubicBezTo>
                    <a:cubicBezTo>
                      <a:pt x="601" y="9045"/>
                      <a:pt x="701" y="10279"/>
                      <a:pt x="1268" y="10880"/>
                    </a:cubicBezTo>
                    <a:cubicBezTo>
                      <a:pt x="1516" y="11145"/>
                      <a:pt x="1796" y="11251"/>
                      <a:pt x="2087" y="11251"/>
                    </a:cubicBezTo>
                    <a:cubicBezTo>
                      <a:pt x="2893" y="11251"/>
                      <a:pt x="3780" y="10436"/>
                      <a:pt x="4270" y="9946"/>
                    </a:cubicBezTo>
                    <a:cubicBezTo>
                      <a:pt x="5238" y="8978"/>
                      <a:pt x="6339" y="8044"/>
                      <a:pt x="7239" y="7044"/>
                    </a:cubicBezTo>
                    <a:cubicBezTo>
                      <a:pt x="7673" y="6610"/>
                      <a:pt x="8173" y="6043"/>
                      <a:pt x="8240" y="5376"/>
                    </a:cubicBezTo>
                    <a:cubicBezTo>
                      <a:pt x="8307" y="4875"/>
                      <a:pt x="8173" y="4542"/>
                      <a:pt x="7706" y="4308"/>
                    </a:cubicBezTo>
                    <a:cubicBezTo>
                      <a:pt x="7673" y="3875"/>
                      <a:pt x="6972" y="3474"/>
                      <a:pt x="6672" y="3207"/>
                    </a:cubicBezTo>
                    <a:cubicBezTo>
                      <a:pt x="5671" y="2340"/>
                      <a:pt x="4504" y="1706"/>
                      <a:pt x="3503" y="939"/>
                    </a:cubicBezTo>
                    <a:cubicBezTo>
                      <a:pt x="3153" y="652"/>
                      <a:pt x="2559" y="1"/>
                      <a:pt x="1983" y="1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2139850" y="4905025"/>
                <a:ext cx="100925" cy="2035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0" extrusionOk="0">
                    <a:moveTo>
                      <a:pt x="1201" y="0"/>
                    </a:moveTo>
                    <a:cubicBezTo>
                      <a:pt x="834" y="334"/>
                      <a:pt x="701" y="901"/>
                      <a:pt x="567" y="1401"/>
                    </a:cubicBezTo>
                    <a:cubicBezTo>
                      <a:pt x="434" y="2102"/>
                      <a:pt x="200" y="2836"/>
                      <a:pt x="200" y="3570"/>
                    </a:cubicBezTo>
                    <a:cubicBezTo>
                      <a:pt x="167" y="4971"/>
                      <a:pt x="0" y="6839"/>
                      <a:pt x="534" y="8140"/>
                    </a:cubicBezTo>
                    <a:cubicBezTo>
                      <a:pt x="1501" y="8006"/>
                      <a:pt x="1835" y="7139"/>
                      <a:pt x="2369" y="6472"/>
                    </a:cubicBezTo>
                    <a:cubicBezTo>
                      <a:pt x="2836" y="5905"/>
                      <a:pt x="3336" y="5238"/>
                      <a:pt x="3703" y="4570"/>
                    </a:cubicBezTo>
                    <a:cubicBezTo>
                      <a:pt x="3803" y="4304"/>
                      <a:pt x="3970" y="4070"/>
                      <a:pt x="4036" y="3803"/>
                    </a:cubicBezTo>
                    <a:cubicBezTo>
                      <a:pt x="3703" y="3736"/>
                      <a:pt x="3202" y="3069"/>
                      <a:pt x="3002" y="2836"/>
                    </a:cubicBezTo>
                    <a:cubicBezTo>
                      <a:pt x="2569" y="2469"/>
                      <a:pt x="2402" y="2069"/>
                      <a:pt x="2068" y="1602"/>
                    </a:cubicBezTo>
                    <a:cubicBezTo>
                      <a:pt x="1701" y="1068"/>
                      <a:pt x="1468" y="601"/>
                      <a:pt x="1201" y="0"/>
                    </a:cubicBezTo>
                    <a:close/>
                  </a:path>
                </a:pathLst>
              </a:custGeom>
              <a:solidFill>
                <a:srgbClr val="FF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2608500" y="4847250"/>
                <a:ext cx="207675" cy="28125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6287" y="0"/>
                    </a:moveTo>
                    <a:cubicBezTo>
                      <a:pt x="5723" y="0"/>
                      <a:pt x="5147" y="630"/>
                      <a:pt x="4804" y="910"/>
                    </a:cubicBezTo>
                    <a:cubicBezTo>
                      <a:pt x="3804" y="1711"/>
                      <a:pt x="2636" y="2311"/>
                      <a:pt x="1635" y="3212"/>
                    </a:cubicBezTo>
                    <a:cubicBezTo>
                      <a:pt x="1335" y="3446"/>
                      <a:pt x="635" y="3879"/>
                      <a:pt x="601" y="4280"/>
                    </a:cubicBezTo>
                    <a:cubicBezTo>
                      <a:pt x="134" y="4546"/>
                      <a:pt x="1" y="4880"/>
                      <a:pt x="68" y="5380"/>
                    </a:cubicBezTo>
                    <a:cubicBezTo>
                      <a:pt x="134" y="6047"/>
                      <a:pt x="635" y="6581"/>
                      <a:pt x="1068" y="7048"/>
                    </a:cubicBezTo>
                    <a:cubicBezTo>
                      <a:pt x="1969" y="8049"/>
                      <a:pt x="3070" y="8950"/>
                      <a:pt x="4004" y="9917"/>
                    </a:cubicBezTo>
                    <a:cubicBezTo>
                      <a:pt x="4497" y="10410"/>
                      <a:pt x="5409" y="11250"/>
                      <a:pt x="6216" y="11250"/>
                    </a:cubicBezTo>
                    <a:cubicBezTo>
                      <a:pt x="6500" y="11250"/>
                      <a:pt x="6771" y="11145"/>
                      <a:pt x="7006" y="10884"/>
                    </a:cubicBezTo>
                    <a:cubicBezTo>
                      <a:pt x="7606" y="10251"/>
                      <a:pt x="7673" y="9050"/>
                      <a:pt x="7806" y="8249"/>
                    </a:cubicBezTo>
                    <a:cubicBezTo>
                      <a:pt x="8107" y="6181"/>
                      <a:pt x="8307" y="3879"/>
                      <a:pt x="7573" y="1878"/>
                    </a:cubicBezTo>
                    <a:cubicBezTo>
                      <a:pt x="7406" y="1344"/>
                      <a:pt x="7106" y="110"/>
                      <a:pt x="6405" y="10"/>
                    </a:cubicBezTo>
                    <a:cubicBezTo>
                      <a:pt x="6366" y="3"/>
                      <a:pt x="6326" y="0"/>
                      <a:pt x="6287" y="0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2686075" y="4895025"/>
                <a:ext cx="100925" cy="2035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0" extrusionOk="0">
                    <a:moveTo>
                      <a:pt x="2835" y="0"/>
                    </a:moveTo>
                    <a:cubicBezTo>
                      <a:pt x="2569" y="601"/>
                      <a:pt x="2335" y="1034"/>
                      <a:pt x="1968" y="1568"/>
                    </a:cubicBezTo>
                    <a:cubicBezTo>
                      <a:pt x="1635" y="2035"/>
                      <a:pt x="1468" y="2469"/>
                      <a:pt x="1034" y="2836"/>
                    </a:cubicBezTo>
                    <a:cubicBezTo>
                      <a:pt x="834" y="3036"/>
                      <a:pt x="334" y="3703"/>
                      <a:pt x="0" y="3803"/>
                    </a:cubicBezTo>
                    <a:cubicBezTo>
                      <a:pt x="67" y="4036"/>
                      <a:pt x="234" y="4303"/>
                      <a:pt x="334" y="4537"/>
                    </a:cubicBezTo>
                    <a:cubicBezTo>
                      <a:pt x="701" y="5204"/>
                      <a:pt x="1201" y="5871"/>
                      <a:pt x="1668" y="6472"/>
                    </a:cubicBezTo>
                    <a:cubicBezTo>
                      <a:pt x="2202" y="7139"/>
                      <a:pt x="2535" y="8006"/>
                      <a:pt x="3503" y="8139"/>
                    </a:cubicBezTo>
                    <a:cubicBezTo>
                      <a:pt x="4036" y="6838"/>
                      <a:pt x="3870" y="4970"/>
                      <a:pt x="3836" y="3536"/>
                    </a:cubicBezTo>
                    <a:cubicBezTo>
                      <a:pt x="3836" y="2836"/>
                      <a:pt x="3569" y="2068"/>
                      <a:pt x="3469" y="1368"/>
                    </a:cubicBezTo>
                    <a:cubicBezTo>
                      <a:pt x="3336" y="867"/>
                      <a:pt x="3202" y="334"/>
                      <a:pt x="2835" y="0"/>
                    </a:cubicBezTo>
                    <a:close/>
                  </a:path>
                </a:pathLst>
              </a:custGeom>
              <a:solidFill>
                <a:srgbClr val="FF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2316625" y="5434888"/>
                <a:ext cx="350275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5" extrusionOk="0">
                    <a:moveTo>
                      <a:pt x="8002" y="0"/>
                    </a:moveTo>
                    <a:cubicBezTo>
                      <a:pt x="7599" y="0"/>
                      <a:pt x="7206" y="22"/>
                      <a:pt x="6872" y="22"/>
                    </a:cubicBezTo>
                    <a:cubicBezTo>
                      <a:pt x="5772" y="22"/>
                      <a:pt x="4771" y="222"/>
                      <a:pt x="3637" y="389"/>
                    </a:cubicBezTo>
                    <a:cubicBezTo>
                      <a:pt x="3087" y="441"/>
                      <a:pt x="2558" y="596"/>
                      <a:pt x="2211" y="596"/>
                    </a:cubicBezTo>
                    <a:cubicBezTo>
                      <a:pt x="2116" y="596"/>
                      <a:pt x="2034" y="584"/>
                      <a:pt x="1969" y="555"/>
                    </a:cubicBezTo>
                    <a:cubicBezTo>
                      <a:pt x="1802" y="1189"/>
                      <a:pt x="1469" y="1756"/>
                      <a:pt x="1302" y="2390"/>
                    </a:cubicBezTo>
                    <a:cubicBezTo>
                      <a:pt x="801" y="3958"/>
                      <a:pt x="501" y="5659"/>
                      <a:pt x="168" y="7294"/>
                    </a:cubicBezTo>
                    <a:cubicBezTo>
                      <a:pt x="34" y="8027"/>
                      <a:pt x="101" y="8728"/>
                      <a:pt x="101" y="9428"/>
                    </a:cubicBezTo>
                    <a:cubicBezTo>
                      <a:pt x="101" y="9929"/>
                      <a:pt x="1" y="10462"/>
                      <a:pt x="234" y="10929"/>
                    </a:cubicBezTo>
                    <a:cubicBezTo>
                      <a:pt x="501" y="11530"/>
                      <a:pt x="968" y="11930"/>
                      <a:pt x="1569" y="12230"/>
                    </a:cubicBezTo>
                    <a:cubicBezTo>
                      <a:pt x="3042" y="12967"/>
                      <a:pt x="4896" y="13034"/>
                      <a:pt x="6617" y="13034"/>
                    </a:cubicBezTo>
                    <a:cubicBezTo>
                      <a:pt x="7000" y="13034"/>
                      <a:pt x="7376" y="13031"/>
                      <a:pt x="7740" y="13031"/>
                    </a:cubicBezTo>
                    <a:cubicBezTo>
                      <a:pt x="9074" y="13031"/>
                      <a:pt x="10242" y="12898"/>
                      <a:pt x="11509" y="12597"/>
                    </a:cubicBezTo>
                    <a:cubicBezTo>
                      <a:pt x="12110" y="12431"/>
                      <a:pt x="13344" y="12097"/>
                      <a:pt x="13777" y="11597"/>
                    </a:cubicBezTo>
                    <a:cubicBezTo>
                      <a:pt x="13944" y="11396"/>
                      <a:pt x="13911" y="11030"/>
                      <a:pt x="13944" y="10763"/>
                    </a:cubicBezTo>
                    <a:cubicBezTo>
                      <a:pt x="14011" y="9462"/>
                      <a:pt x="13944" y="8061"/>
                      <a:pt x="13611" y="6793"/>
                    </a:cubicBezTo>
                    <a:cubicBezTo>
                      <a:pt x="13244" y="5426"/>
                      <a:pt x="12810" y="3958"/>
                      <a:pt x="12110" y="2757"/>
                    </a:cubicBezTo>
                    <a:cubicBezTo>
                      <a:pt x="11542" y="1856"/>
                      <a:pt x="10775" y="1122"/>
                      <a:pt x="9975" y="455"/>
                    </a:cubicBezTo>
                    <a:cubicBezTo>
                      <a:pt x="9481" y="69"/>
                      <a:pt x="8726" y="0"/>
                      <a:pt x="8002" y="0"/>
                    </a:cubicBezTo>
                    <a:close/>
                  </a:path>
                </a:pathLst>
              </a:custGeom>
              <a:solidFill>
                <a:srgbClr val="F7A7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2085625" y="4929100"/>
                <a:ext cx="748075" cy="53802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521" extrusionOk="0">
                    <a:moveTo>
                      <a:pt x="19782" y="1"/>
                    </a:moveTo>
                    <a:cubicBezTo>
                      <a:pt x="19254" y="1"/>
                      <a:pt x="18785" y="40"/>
                      <a:pt x="18381" y="72"/>
                    </a:cubicBezTo>
                    <a:cubicBezTo>
                      <a:pt x="17855" y="86"/>
                      <a:pt x="17335" y="90"/>
                      <a:pt x="16821" y="90"/>
                    </a:cubicBezTo>
                    <a:cubicBezTo>
                      <a:pt x="16183" y="90"/>
                      <a:pt x="15553" y="84"/>
                      <a:pt x="14928" y="84"/>
                    </a:cubicBezTo>
                    <a:cubicBezTo>
                      <a:pt x="12579" y="84"/>
                      <a:pt x="10317" y="171"/>
                      <a:pt x="8040" y="1006"/>
                    </a:cubicBezTo>
                    <a:cubicBezTo>
                      <a:pt x="3070" y="2840"/>
                      <a:pt x="1" y="10646"/>
                      <a:pt x="2569" y="15683"/>
                    </a:cubicBezTo>
                    <a:cubicBezTo>
                      <a:pt x="3537" y="17617"/>
                      <a:pt x="5205" y="18685"/>
                      <a:pt x="7039" y="19652"/>
                    </a:cubicBezTo>
                    <a:cubicBezTo>
                      <a:pt x="9875" y="21187"/>
                      <a:pt x="14378" y="21520"/>
                      <a:pt x="17547" y="21520"/>
                    </a:cubicBezTo>
                    <a:cubicBezTo>
                      <a:pt x="20849" y="21520"/>
                      <a:pt x="24552" y="20620"/>
                      <a:pt x="27387" y="18852"/>
                    </a:cubicBezTo>
                    <a:cubicBezTo>
                      <a:pt x="29589" y="17517"/>
                      <a:pt x="29922" y="14649"/>
                      <a:pt x="29789" y="12280"/>
                    </a:cubicBezTo>
                    <a:cubicBezTo>
                      <a:pt x="29655" y="9512"/>
                      <a:pt x="28688" y="6343"/>
                      <a:pt x="27187" y="4008"/>
                    </a:cubicBezTo>
                    <a:cubicBezTo>
                      <a:pt x="26587" y="3174"/>
                      <a:pt x="25853" y="1439"/>
                      <a:pt x="23918" y="972"/>
                    </a:cubicBezTo>
                    <a:cubicBezTo>
                      <a:pt x="22305" y="177"/>
                      <a:pt x="20909" y="1"/>
                      <a:pt x="19782" y="1"/>
                    </a:cubicBezTo>
                    <a:close/>
                  </a:path>
                </a:pathLst>
              </a:custGeom>
              <a:solidFill>
                <a:srgbClr val="FFB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2428375" y="5543312"/>
                <a:ext cx="106300" cy="217448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6026" extrusionOk="0">
                    <a:moveTo>
                      <a:pt x="2399" y="1"/>
                    </a:moveTo>
                    <a:cubicBezTo>
                      <a:pt x="2285" y="1"/>
                      <a:pt x="2165" y="18"/>
                      <a:pt x="2036" y="54"/>
                    </a:cubicBezTo>
                    <a:cubicBezTo>
                      <a:pt x="968" y="355"/>
                      <a:pt x="268" y="2056"/>
                      <a:pt x="168" y="3023"/>
                    </a:cubicBezTo>
                    <a:cubicBezTo>
                      <a:pt x="134" y="3757"/>
                      <a:pt x="1" y="5392"/>
                      <a:pt x="501" y="6025"/>
                    </a:cubicBezTo>
                    <a:cubicBezTo>
                      <a:pt x="1435" y="5892"/>
                      <a:pt x="2769" y="5925"/>
                      <a:pt x="4004" y="5792"/>
                    </a:cubicBezTo>
                    <a:cubicBezTo>
                      <a:pt x="4098" y="4629"/>
                      <a:pt x="4251" y="1"/>
                      <a:pt x="2399" y="1"/>
                    </a:cubicBezTo>
                    <a:close/>
                  </a:path>
                </a:pathLst>
              </a:custGeom>
              <a:solidFill>
                <a:srgbClr val="FFDF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2287450" y="5153525"/>
                <a:ext cx="95925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8" extrusionOk="0">
                    <a:moveTo>
                      <a:pt x="1935" y="1"/>
                    </a:moveTo>
                    <a:cubicBezTo>
                      <a:pt x="868" y="1"/>
                      <a:pt x="0" y="868"/>
                      <a:pt x="0" y="1936"/>
                    </a:cubicBezTo>
                    <a:cubicBezTo>
                      <a:pt x="0" y="2970"/>
                      <a:pt x="868" y="3837"/>
                      <a:pt x="1935" y="3837"/>
                    </a:cubicBezTo>
                    <a:cubicBezTo>
                      <a:pt x="3003" y="3837"/>
                      <a:pt x="3836" y="2970"/>
                      <a:pt x="3836" y="1936"/>
                    </a:cubicBezTo>
                    <a:cubicBezTo>
                      <a:pt x="3836" y="868"/>
                      <a:pt x="3003" y="1"/>
                      <a:pt x="1935" y="1"/>
                    </a:cubicBezTo>
                    <a:close/>
                  </a:path>
                </a:pathLst>
              </a:custGeom>
              <a:solidFill>
                <a:srgbClr val="6F8E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2310800" y="5174375"/>
                <a:ext cx="4755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6" extrusionOk="0">
                    <a:moveTo>
                      <a:pt x="968" y="1"/>
                    </a:moveTo>
                    <a:cubicBezTo>
                      <a:pt x="401" y="1"/>
                      <a:pt x="0" y="435"/>
                      <a:pt x="0" y="968"/>
                    </a:cubicBezTo>
                    <a:cubicBezTo>
                      <a:pt x="0" y="1502"/>
                      <a:pt x="467" y="1936"/>
                      <a:pt x="968" y="1936"/>
                    </a:cubicBezTo>
                    <a:cubicBezTo>
                      <a:pt x="1501" y="1936"/>
                      <a:pt x="1902" y="1469"/>
                      <a:pt x="1902" y="968"/>
                    </a:cubicBezTo>
                    <a:cubicBezTo>
                      <a:pt x="1902" y="468"/>
                      <a:pt x="1501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2298300" y="5163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0" y="0"/>
                    </a:moveTo>
                    <a:cubicBezTo>
                      <a:pt x="267" y="0"/>
                      <a:pt x="0" y="300"/>
                      <a:pt x="0" y="634"/>
                    </a:cubicBezTo>
                    <a:cubicBezTo>
                      <a:pt x="0" y="1001"/>
                      <a:pt x="267" y="1268"/>
                      <a:pt x="600" y="1268"/>
                    </a:cubicBezTo>
                    <a:cubicBezTo>
                      <a:pt x="967" y="1268"/>
                      <a:pt x="1234" y="1001"/>
                      <a:pt x="1234" y="634"/>
                    </a:cubicBezTo>
                    <a:cubicBezTo>
                      <a:pt x="1234" y="300"/>
                      <a:pt x="967" y="0"/>
                      <a:pt x="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2341650" y="5235250"/>
                <a:ext cx="8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7" y="1"/>
                    </a:moveTo>
                    <a:cubicBezTo>
                      <a:pt x="101" y="1"/>
                      <a:pt x="1" y="68"/>
                      <a:pt x="1" y="168"/>
                    </a:cubicBezTo>
                    <a:cubicBezTo>
                      <a:pt x="1" y="234"/>
                      <a:pt x="101" y="335"/>
                      <a:pt x="167" y="335"/>
                    </a:cubicBezTo>
                    <a:cubicBezTo>
                      <a:pt x="267" y="335"/>
                      <a:pt x="334" y="234"/>
                      <a:pt x="334" y="168"/>
                    </a:cubicBezTo>
                    <a:cubicBezTo>
                      <a:pt x="334" y="68"/>
                      <a:pt x="267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2357500" y="5230400"/>
                <a:ext cx="42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95" extrusionOk="0">
                    <a:moveTo>
                      <a:pt x="129" y="1"/>
                    </a:moveTo>
                    <a:cubicBezTo>
                      <a:pt x="120" y="1"/>
                      <a:pt x="110" y="9"/>
                      <a:pt x="100" y="28"/>
                    </a:cubicBezTo>
                    <a:cubicBezTo>
                      <a:pt x="34" y="28"/>
                      <a:pt x="0" y="62"/>
                      <a:pt x="0" y="95"/>
                    </a:cubicBezTo>
                    <a:cubicBezTo>
                      <a:pt x="0" y="128"/>
                      <a:pt x="34" y="195"/>
                      <a:pt x="100" y="195"/>
                    </a:cubicBezTo>
                    <a:cubicBezTo>
                      <a:pt x="134" y="195"/>
                      <a:pt x="167" y="128"/>
                      <a:pt x="167" y="95"/>
                    </a:cubicBezTo>
                    <a:cubicBezTo>
                      <a:pt x="167" y="48"/>
                      <a:pt x="151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2571825" y="5153525"/>
                <a:ext cx="95925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8" extrusionOk="0">
                    <a:moveTo>
                      <a:pt x="1935" y="1"/>
                    </a:moveTo>
                    <a:cubicBezTo>
                      <a:pt x="867" y="1"/>
                      <a:pt x="0" y="868"/>
                      <a:pt x="0" y="1936"/>
                    </a:cubicBezTo>
                    <a:cubicBezTo>
                      <a:pt x="0" y="2970"/>
                      <a:pt x="867" y="3837"/>
                      <a:pt x="1935" y="3837"/>
                    </a:cubicBezTo>
                    <a:cubicBezTo>
                      <a:pt x="3002" y="3837"/>
                      <a:pt x="3836" y="2970"/>
                      <a:pt x="3836" y="1936"/>
                    </a:cubicBezTo>
                    <a:cubicBezTo>
                      <a:pt x="3836" y="868"/>
                      <a:pt x="3002" y="1"/>
                      <a:pt x="1935" y="1"/>
                    </a:cubicBezTo>
                    <a:close/>
                  </a:path>
                </a:pathLst>
              </a:custGeom>
              <a:solidFill>
                <a:srgbClr val="6F8E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2596000" y="5174375"/>
                <a:ext cx="484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1"/>
                    </a:moveTo>
                    <a:cubicBezTo>
                      <a:pt x="434" y="1"/>
                      <a:pt x="1" y="435"/>
                      <a:pt x="1" y="968"/>
                    </a:cubicBezTo>
                    <a:cubicBezTo>
                      <a:pt x="1" y="1502"/>
                      <a:pt x="468" y="1936"/>
                      <a:pt x="968" y="1936"/>
                    </a:cubicBezTo>
                    <a:cubicBezTo>
                      <a:pt x="1502" y="1936"/>
                      <a:pt x="1935" y="1469"/>
                      <a:pt x="1935" y="968"/>
                    </a:cubicBezTo>
                    <a:cubicBezTo>
                      <a:pt x="1935" y="468"/>
                      <a:pt x="1502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2582650" y="5164375"/>
                <a:ext cx="317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35" extrusionOk="0">
                    <a:moveTo>
                      <a:pt x="635" y="1"/>
                    </a:moveTo>
                    <a:cubicBezTo>
                      <a:pt x="301" y="1"/>
                      <a:pt x="1" y="267"/>
                      <a:pt x="1" y="601"/>
                    </a:cubicBezTo>
                    <a:cubicBezTo>
                      <a:pt x="1" y="935"/>
                      <a:pt x="301" y="1235"/>
                      <a:pt x="635" y="1235"/>
                    </a:cubicBezTo>
                    <a:cubicBezTo>
                      <a:pt x="968" y="1235"/>
                      <a:pt x="1268" y="935"/>
                      <a:pt x="1268" y="601"/>
                    </a:cubicBezTo>
                    <a:cubicBezTo>
                      <a:pt x="1268" y="267"/>
                      <a:pt x="1002" y="1"/>
                      <a:pt x="6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2626850" y="5235250"/>
                <a:ext cx="8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8" y="1"/>
                    </a:moveTo>
                    <a:cubicBezTo>
                      <a:pt x="67" y="1"/>
                      <a:pt x="1" y="68"/>
                      <a:pt x="1" y="168"/>
                    </a:cubicBezTo>
                    <a:cubicBezTo>
                      <a:pt x="1" y="234"/>
                      <a:pt x="67" y="335"/>
                      <a:pt x="168" y="335"/>
                    </a:cubicBezTo>
                    <a:cubicBezTo>
                      <a:pt x="234" y="335"/>
                      <a:pt x="334" y="234"/>
                      <a:pt x="334" y="168"/>
                    </a:cubicBez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2641875" y="5230400"/>
                <a:ext cx="41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5" extrusionOk="0">
                    <a:moveTo>
                      <a:pt x="129" y="1"/>
                    </a:moveTo>
                    <a:cubicBezTo>
                      <a:pt x="120" y="1"/>
                      <a:pt x="110" y="9"/>
                      <a:pt x="100" y="28"/>
                    </a:cubicBezTo>
                    <a:cubicBezTo>
                      <a:pt x="67" y="28"/>
                      <a:pt x="0" y="62"/>
                      <a:pt x="0" y="95"/>
                    </a:cubicBezTo>
                    <a:cubicBezTo>
                      <a:pt x="0" y="128"/>
                      <a:pt x="67" y="195"/>
                      <a:pt x="100" y="195"/>
                    </a:cubicBezTo>
                    <a:cubicBezTo>
                      <a:pt x="134" y="195"/>
                      <a:pt x="167" y="128"/>
                      <a:pt x="167" y="95"/>
                    </a:cubicBezTo>
                    <a:cubicBezTo>
                      <a:pt x="167" y="48"/>
                      <a:pt x="150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2324138" y="4936580"/>
                <a:ext cx="64250" cy="15535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214" extrusionOk="0">
                    <a:moveTo>
                      <a:pt x="1009" y="1"/>
                    </a:moveTo>
                    <a:cubicBezTo>
                      <a:pt x="612" y="1"/>
                      <a:pt x="212" y="68"/>
                      <a:pt x="1" y="280"/>
                    </a:cubicBezTo>
                    <a:lnTo>
                      <a:pt x="835" y="213"/>
                    </a:lnTo>
                    <a:lnTo>
                      <a:pt x="835" y="213"/>
                    </a:lnTo>
                    <a:cubicBezTo>
                      <a:pt x="635" y="713"/>
                      <a:pt x="701" y="1280"/>
                      <a:pt x="635" y="1781"/>
                    </a:cubicBezTo>
                    <a:cubicBezTo>
                      <a:pt x="501" y="2782"/>
                      <a:pt x="301" y="3716"/>
                      <a:pt x="301" y="4750"/>
                    </a:cubicBezTo>
                    <a:cubicBezTo>
                      <a:pt x="301" y="5417"/>
                      <a:pt x="401" y="6751"/>
                      <a:pt x="1168" y="7118"/>
                    </a:cubicBezTo>
                    <a:cubicBezTo>
                      <a:pt x="1292" y="7185"/>
                      <a:pt x="1397" y="7214"/>
                      <a:pt x="1487" y="7214"/>
                    </a:cubicBezTo>
                    <a:cubicBezTo>
                      <a:pt x="2027" y="7214"/>
                      <a:pt x="2002" y="6151"/>
                      <a:pt x="2002" y="5750"/>
                    </a:cubicBezTo>
                    <a:cubicBezTo>
                      <a:pt x="2002" y="4783"/>
                      <a:pt x="1902" y="3782"/>
                      <a:pt x="2036" y="2815"/>
                    </a:cubicBezTo>
                    <a:cubicBezTo>
                      <a:pt x="2136" y="2148"/>
                      <a:pt x="2336" y="1514"/>
                      <a:pt x="2469" y="847"/>
                    </a:cubicBezTo>
                    <a:cubicBezTo>
                      <a:pt x="2569" y="180"/>
                      <a:pt x="2469" y="146"/>
                      <a:pt x="1802" y="80"/>
                    </a:cubicBezTo>
                    <a:cubicBezTo>
                      <a:pt x="1590" y="37"/>
                      <a:pt x="1300" y="1"/>
                      <a:pt x="1009" y="1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2399213" y="4925538"/>
                <a:ext cx="64225" cy="155397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7216" extrusionOk="0">
                    <a:moveTo>
                      <a:pt x="1008" y="1"/>
                    </a:moveTo>
                    <a:cubicBezTo>
                      <a:pt x="612" y="1"/>
                      <a:pt x="212" y="68"/>
                      <a:pt x="0" y="280"/>
                    </a:cubicBezTo>
                    <a:lnTo>
                      <a:pt x="834" y="246"/>
                    </a:lnTo>
                    <a:lnTo>
                      <a:pt x="834" y="246"/>
                    </a:lnTo>
                    <a:cubicBezTo>
                      <a:pt x="634" y="747"/>
                      <a:pt x="701" y="1281"/>
                      <a:pt x="634" y="1781"/>
                    </a:cubicBezTo>
                    <a:cubicBezTo>
                      <a:pt x="500" y="2782"/>
                      <a:pt x="300" y="3749"/>
                      <a:pt x="300" y="4750"/>
                    </a:cubicBezTo>
                    <a:cubicBezTo>
                      <a:pt x="300" y="5417"/>
                      <a:pt x="400" y="6751"/>
                      <a:pt x="1168" y="7118"/>
                    </a:cubicBezTo>
                    <a:cubicBezTo>
                      <a:pt x="1293" y="7186"/>
                      <a:pt x="1400" y="7216"/>
                      <a:pt x="1491" y="7216"/>
                    </a:cubicBezTo>
                    <a:cubicBezTo>
                      <a:pt x="2026" y="7216"/>
                      <a:pt x="2002" y="6178"/>
                      <a:pt x="2002" y="5750"/>
                    </a:cubicBezTo>
                    <a:cubicBezTo>
                      <a:pt x="2002" y="4783"/>
                      <a:pt x="1901" y="3782"/>
                      <a:pt x="2035" y="2815"/>
                    </a:cubicBezTo>
                    <a:cubicBezTo>
                      <a:pt x="2135" y="2148"/>
                      <a:pt x="2335" y="1514"/>
                      <a:pt x="2469" y="880"/>
                    </a:cubicBezTo>
                    <a:cubicBezTo>
                      <a:pt x="2569" y="213"/>
                      <a:pt x="2469" y="146"/>
                      <a:pt x="1801" y="80"/>
                    </a:cubicBezTo>
                    <a:cubicBezTo>
                      <a:pt x="1589" y="37"/>
                      <a:pt x="1300" y="1"/>
                      <a:pt x="1008" y="1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2474250" y="4925968"/>
                <a:ext cx="65075" cy="15535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7214" extrusionOk="0">
                    <a:moveTo>
                      <a:pt x="1009" y="1"/>
                    </a:moveTo>
                    <a:cubicBezTo>
                      <a:pt x="612" y="1"/>
                      <a:pt x="212" y="68"/>
                      <a:pt x="0" y="280"/>
                    </a:cubicBezTo>
                    <a:lnTo>
                      <a:pt x="834" y="213"/>
                    </a:lnTo>
                    <a:lnTo>
                      <a:pt x="834" y="213"/>
                    </a:lnTo>
                    <a:cubicBezTo>
                      <a:pt x="634" y="713"/>
                      <a:pt x="701" y="1280"/>
                      <a:pt x="634" y="1781"/>
                    </a:cubicBezTo>
                    <a:cubicBezTo>
                      <a:pt x="501" y="2782"/>
                      <a:pt x="301" y="3716"/>
                      <a:pt x="301" y="4750"/>
                    </a:cubicBezTo>
                    <a:cubicBezTo>
                      <a:pt x="301" y="5417"/>
                      <a:pt x="434" y="6751"/>
                      <a:pt x="1168" y="7118"/>
                    </a:cubicBezTo>
                    <a:cubicBezTo>
                      <a:pt x="1291" y="7185"/>
                      <a:pt x="1397" y="7214"/>
                      <a:pt x="1486" y="7214"/>
                    </a:cubicBezTo>
                    <a:cubicBezTo>
                      <a:pt x="2026" y="7214"/>
                      <a:pt x="2002" y="6151"/>
                      <a:pt x="2002" y="5750"/>
                    </a:cubicBezTo>
                    <a:cubicBezTo>
                      <a:pt x="2002" y="4783"/>
                      <a:pt x="1935" y="3782"/>
                      <a:pt x="2035" y="2815"/>
                    </a:cubicBezTo>
                    <a:cubicBezTo>
                      <a:pt x="2135" y="2148"/>
                      <a:pt x="2335" y="1514"/>
                      <a:pt x="2469" y="847"/>
                    </a:cubicBezTo>
                    <a:cubicBezTo>
                      <a:pt x="2602" y="180"/>
                      <a:pt x="2469" y="146"/>
                      <a:pt x="1802" y="80"/>
                    </a:cubicBezTo>
                    <a:cubicBezTo>
                      <a:pt x="1590" y="37"/>
                      <a:pt x="1300" y="1"/>
                      <a:pt x="1009" y="1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2542225" y="4925538"/>
                <a:ext cx="65075" cy="15539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7216" extrusionOk="0">
                    <a:moveTo>
                      <a:pt x="1009" y="1"/>
                    </a:moveTo>
                    <a:cubicBezTo>
                      <a:pt x="612" y="1"/>
                      <a:pt x="212" y="68"/>
                      <a:pt x="1" y="280"/>
                    </a:cubicBezTo>
                    <a:lnTo>
                      <a:pt x="835" y="246"/>
                    </a:lnTo>
                    <a:lnTo>
                      <a:pt x="835" y="246"/>
                    </a:lnTo>
                    <a:cubicBezTo>
                      <a:pt x="635" y="747"/>
                      <a:pt x="701" y="1281"/>
                      <a:pt x="635" y="1781"/>
                    </a:cubicBezTo>
                    <a:cubicBezTo>
                      <a:pt x="501" y="2782"/>
                      <a:pt x="301" y="3749"/>
                      <a:pt x="301" y="4750"/>
                    </a:cubicBezTo>
                    <a:cubicBezTo>
                      <a:pt x="301" y="5417"/>
                      <a:pt x="434" y="6751"/>
                      <a:pt x="1168" y="7118"/>
                    </a:cubicBezTo>
                    <a:cubicBezTo>
                      <a:pt x="1294" y="7186"/>
                      <a:pt x="1401" y="7216"/>
                      <a:pt x="1492" y="7216"/>
                    </a:cubicBezTo>
                    <a:cubicBezTo>
                      <a:pt x="2027" y="7216"/>
                      <a:pt x="2002" y="6178"/>
                      <a:pt x="2002" y="5750"/>
                    </a:cubicBezTo>
                    <a:cubicBezTo>
                      <a:pt x="2002" y="4783"/>
                      <a:pt x="1935" y="3782"/>
                      <a:pt x="2036" y="2815"/>
                    </a:cubicBezTo>
                    <a:cubicBezTo>
                      <a:pt x="2136" y="2148"/>
                      <a:pt x="2336" y="1514"/>
                      <a:pt x="2469" y="880"/>
                    </a:cubicBezTo>
                    <a:cubicBezTo>
                      <a:pt x="2603" y="213"/>
                      <a:pt x="2469" y="146"/>
                      <a:pt x="1802" y="80"/>
                    </a:cubicBezTo>
                    <a:cubicBezTo>
                      <a:pt x="1590" y="37"/>
                      <a:pt x="1300" y="1"/>
                      <a:pt x="1009" y="1"/>
                    </a:cubicBezTo>
                    <a:close/>
                  </a:path>
                </a:pathLst>
              </a:custGeom>
              <a:solidFill>
                <a:srgbClr val="D68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2368350" y="5200213"/>
                <a:ext cx="208500" cy="305300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11511" extrusionOk="0">
                    <a:moveTo>
                      <a:pt x="4627" y="0"/>
                    </a:moveTo>
                    <a:cubicBezTo>
                      <a:pt x="3060" y="0"/>
                      <a:pt x="1485" y="1625"/>
                      <a:pt x="834" y="3338"/>
                    </a:cubicBezTo>
                    <a:cubicBezTo>
                      <a:pt x="67" y="5406"/>
                      <a:pt x="0" y="7908"/>
                      <a:pt x="334" y="10076"/>
                    </a:cubicBezTo>
                    <a:cubicBezTo>
                      <a:pt x="952" y="11236"/>
                      <a:pt x="2333" y="11511"/>
                      <a:pt x="3651" y="11511"/>
                    </a:cubicBezTo>
                    <a:cubicBezTo>
                      <a:pt x="4607" y="11511"/>
                      <a:pt x="5529" y="11366"/>
                      <a:pt x="6104" y="11310"/>
                    </a:cubicBezTo>
                    <a:cubicBezTo>
                      <a:pt x="7906" y="11143"/>
                      <a:pt x="8339" y="9976"/>
                      <a:pt x="8106" y="7874"/>
                    </a:cubicBezTo>
                    <a:cubicBezTo>
                      <a:pt x="7906" y="5473"/>
                      <a:pt x="7939" y="2504"/>
                      <a:pt x="6371" y="803"/>
                    </a:cubicBezTo>
                    <a:cubicBezTo>
                      <a:pt x="5826" y="239"/>
                      <a:pt x="5227" y="0"/>
                      <a:pt x="4627" y="0"/>
                    </a:cubicBezTo>
                    <a:close/>
                  </a:path>
                </a:pathLst>
              </a:custGeom>
              <a:solidFill>
                <a:srgbClr val="FFDF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2447550" y="5235975"/>
                <a:ext cx="482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863" extrusionOk="0">
                    <a:moveTo>
                      <a:pt x="677" y="1"/>
                    </a:moveTo>
                    <a:cubicBezTo>
                      <a:pt x="426" y="1"/>
                      <a:pt x="190" y="30"/>
                      <a:pt x="34" y="139"/>
                    </a:cubicBezTo>
                    <a:cubicBezTo>
                      <a:pt x="1" y="372"/>
                      <a:pt x="501" y="806"/>
                      <a:pt x="735" y="839"/>
                    </a:cubicBezTo>
                    <a:cubicBezTo>
                      <a:pt x="778" y="855"/>
                      <a:pt x="828" y="862"/>
                      <a:pt x="882" y="862"/>
                    </a:cubicBezTo>
                    <a:cubicBezTo>
                      <a:pt x="1286" y="862"/>
                      <a:pt x="1928" y="451"/>
                      <a:pt x="1869" y="39"/>
                    </a:cubicBezTo>
                    <a:lnTo>
                      <a:pt x="1502" y="39"/>
                    </a:lnTo>
                    <a:cubicBezTo>
                      <a:pt x="1271" y="39"/>
                      <a:pt x="964" y="1"/>
                      <a:pt x="677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2437550" y="5274450"/>
                <a:ext cx="684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202" fill="none" extrusionOk="0">
                    <a:moveTo>
                      <a:pt x="1" y="534"/>
                    </a:moveTo>
                    <a:cubicBezTo>
                      <a:pt x="101" y="935"/>
                      <a:pt x="735" y="1202"/>
                      <a:pt x="1001" y="968"/>
                    </a:cubicBezTo>
                    <a:cubicBezTo>
                      <a:pt x="1235" y="768"/>
                      <a:pt x="1402" y="334"/>
                      <a:pt x="1335" y="1"/>
                    </a:cubicBezTo>
                    <a:cubicBezTo>
                      <a:pt x="1602" y="268"/>
                      <a:pt x="1435" y="801"/>
                      <a:pt x="1835" y="968"/>
                    </a:cubicBezTo>
                    <a:cubicBezTo>
                      <a:pt x="2169" y="1135"/>
                      <a:pt x="2636" y="1001"/>
                      <a:pt x="2736" y="635"/>
                    </a:cubicBezTo>
                  </a:path>
                </a:pathLst>
              </a:custGeom>
              <a:noFill/>
              <a:ln w="5000" cap="rnd" cmpd="sng">
                <a:solidFill>
                  <a:srgbClr val="72676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2023925" y="5219425"/>
                <a:ext cx="15512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8" fill="none" extrusionOk="0">
                    <a:moveTo>
                      <a:pt x="6205" y="1468"/>
                    </a:moveTo>
                    <a:cubicBezTo>
                      <a:pt x="5771" y="1168"/>
                      <a:pt x="5037" y="1168"/>
                      <a:pt x="4537" y="1034"/>
                    </a:cubicBezTo>
                    <a:cubicBezTo>
                      <a:pt x="3036" y="701"/>
                      <a:pt x="1535" y="300"/>
                      <a:pt x="1" y="0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2022250" y="5282800"/>
                <a:ext cx="1593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01" fill="none" extrusionOk="0">
                    <a:moveTo>
                      <a:pt x="6372" y="167"/>
                    </a:moveTo>
                    <a:cubicBezTo>
                      <a:pt x="5872" y="0"/>
                      <a:pt x="5171" y="134"/>
                      <a:pt x="4671" y="167"/>
                    </a:cubicBezTo>
                    <a:cubicBezTo>
                      <a:pt x="3103" y="200"/>
                      <a:pt x="1535" y="134"/>
                      <a:pt x="1" y="200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2051450" y="5314475"/>
                <a:ext cx="1501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70" fill="none" extrusionOk="0">
                    <a:moveTo>
                      <a:pt x="6005" y="1"/>
                    </a:moveTo>
                    <a:cubicBezTo>
                      <a:pt x="5438" y="1"/>
                      <a:pt x="4837" y="368"/>
                      <a:pt x="4370" y="535"/>
                    </a:cubicBezTo>
                    <a:cubicBezTo>
                      <a:pt x="2902" y="1068"/>
                      <a:pt x="1401" y="1535"/>
                      <a:pt x="0" y="2169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2761950" y="5211075"/>
                <a:ext cx="1551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469" fill="none" extrusionOk="0">
                    <a:moveTo>
                      <a:pt x="1" y="1468"/>
                    </a:moveTo>
                    <a:cubicBezTo>
                      <a:pt x="468" y="1168"/>
                      <a:pt x="1168" y="1168"/>
                      <a:pt x="1668" y="1035"/>
                    </a:cubicBezTo>
                    <a:cubicBezTo>
                      <a:pt x="3170" y="701"/>
                      <a:pt x="4671" y="301"/>
                      <a:pt x="6205" y="1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2760275" y="5275300"/>
                <a:ext cx="1593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34" fill="none" extrusionOk="0">
                    <a:moveTo>
                      <a:pt x="1" y="167"/>
                    </a:moveTo>
                    <a:cubicBezTo>
                      <a:pt x="501" y="0"/>
                      <a:pt x="1202" y="134"/>
                      <a:pt x="1702" y="167"/>
                    </a:cubicBezTo>
                    <a:cubicBezTo>
                      <a:pt x="3237" y="234"/>
                      <a:pt x="4838" y="134"/>
                      <a:pt x="6372" y="234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2740275" y="5306975"/>
                <a:ext cx="1501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69" fill="none" extrusionOk="0">
                    <a:moveTo>
                      <a:pt x="0" y="1"/>
                    </a:moveTo>
                    <a:cubicBezTo>
                      <a:pt x="534" y="1"/>
                      <a:pt x="1168" y="368"/>
                      <a:pt x="1635" y="534"/>
                    </a:cubicBezTo>
                    <a:cubicBezTo>
                      <a:pt x="3069" y="1068"/>
                      <a:pt x="4570" y="1535"/>
                      <a:pt x="6005" y="2169"/>
                    </a:cubicBezTo>
                  </a:path>
                </a:pathLst>
              </a:custGeom>
              <a:noFill/>
              <a:ln w="5000" cap="rnd" cmpd="sng">
                <a:solidFill>
                  <a:srgbClr val="BC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24"/>
            <p:cNvSpPr/>
            <p:nvPr/>
          </p:nvSpPr>
          <p:spPr>
            <a:xfrm>
              <a:off x="6892200" y="2347102"/>
              <a:ext cx="25" cy="35050"/>
            </a:xfrm>
            <a:custGeom>
              <a:avLst/>
              <a:gdLst/>
              <a:ahLst/>
              <a:cxnLst/>
              <a:rect l="l" t="t" r="r" b="b"/>
              <a:pathLst>
                <a:path w="1" h="1402" extrusionOk="0">
                  <a:moveTo>
                    <a:pt x="0" y="701"/>
                  </a:moveTo>
                  <a:lnTo>
                    <a:pt x="0" y="1401"/>
                  </a:lnTo>
                  <a:lnTo>
                    <a:pt x="0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70;p24">
            <a:extLst>
              <a:ext uri="{FF2B5EF4-FFF2-40B4-BE49-F238E27FC236}">
                <a16:creationId xmlns:a16="http://schemas.microsoft.com/office/drawing/2014/main" id="{FA64D5C4-DA2F-5D68-A5E5-93DDC4547A34}"/>
              </a:ext>
            </a:extLst>
          </p:cNvPr>
          <p:cNvSpPr txBox="1"/>
          <p:nvPr/>
        </p:nvSpPr>
        <p:spPr>
          <a:xfrm>
            <a:off x="6417088" y="2944866"/>
            <a:ext cx="2307011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b="1" dirty="0"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RTOS thread for </a:t>
            </a:r>
            <a:r>
              <a:rPr lang="en" sz="2000" b="1" dirty="0">
                <a:solidFill>
                  <a:srgbClr val="BE5442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speaker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b="1" dirty="0">
                <a:solidFill>
                  <a:schemeClr val="tx1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PWMOut</a:t>
            </a:r>
            <a:r>
              <a:rPr lang="en" sz="2000" b="1" dirty="0">
                <a:solidFill>
                  <a:srgbClr val="BE5442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000" b="1" dirty="0">
                <a:solidFill>
                  <a:schemeClr val="tx1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API for </a:t>
            </a:r>
            <a:r>
              <a:rPr lang="en" sz="2000" b="1" dirty="0">
                <a:solidFill>
                  <a:srgbClr val="4763A3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RGB LED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b="1" dirty="0">
                <a:solidFill>
                  <a:schemeClr val="tx1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HX711 Library to interface with </a:t>
            </a:r>
            <a:r>
              <a:rPr lang="en" sz="2000" b="1" dirty="0">
                <a:solidFill>
                  <a:srgbClr val="4F974F"/>
                </a:solidFill>
                <a:latin typeface="Fira Sans Condensed Light" panose="020B0403050000020004" pitchFamily="34" charset="0"/>
                <a:ea typeface="Roboto"/>
                <a:cs typeface="Roboto"/>
                <a:sym typeface="Roboto"/>
              </a:rPr>
              <a:t>Load cells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2000" b="1" dirty="0">
              <a:solidFill>
                <a:schemeClr val="tx1"/>
              </a:solidFill>
              <a:latin typeface="Fira Sans Condensed Light" panose="020B0403050000020004" pitchFamily="34" charset="0"/>
              <a:ea typeface="Roboto"/>
              <a:cs typeface="Roboto"/>
              <a:sym typeface="Roboto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2000" b="1" dirty="0">
              <a:solidFill>
                <a:schemeClr val="tx1"/>
              </a:solidFill>
              <a:latin typeface="Fira Sans Condensed Light" panose="020B04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869;p24">
            <a:extLst>
              <a:ext uri="{FF2B5EF4-FFF2-40B4-BE49-F238E27FC236}">
                <a16:creationId xmlns:a16="http://schemas.microsoft.com/office/drawing/2014/main" id="{9022E671-A79C-7510-4553-49EA5DD32ED8}"/>
              </a:ext>
            </a:extLst>
          </p:cNvPr>
          <p:cNvSpPr txBox="1"/>
          <p:nvPr/>
        </p:nvSpPr>
        <p:spPr>
          <a:xfrm>
            <a:off x="7015094" y="1299242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Software</a:t>
            </a:r>
            <a:endParaRPr sz="22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1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hlinkClick r:id="rId4"/>
              </a:rPr>
              <a:t>Demo</a:t>
            </a:r>
            <a:endParaRPr sz="4800" dirty="0"/>
          </a:p>
        </p:txBody>
      </p:sp>
      <p:grpSp>
        <p:nvGrpSpPr>
          <p:cNvPr id="1569" name="Google Shape;1569;p31"/>
          <p:cNvGrpSpPr/>
          <p:nvPr/>
        </p:nvGrpSpPr>
        <p:grpSpPr>
          <a:xfrm>
            <a:off x="1820483" y="3808645"/>
            <a:ext cx="1919700" cy="872975"/>
            <a:chOff x="533421" y="3497432"/>
            <a:chExt cx="1919700" cy="872975"/>
          </a:xfrm>
        </p:grpSpPr>
        <p:sp>
          <p:nvSpPr>
            <p:cNvPr id="1570" name="Google Shape;1570;p31"/>
            <p:cNvSpPr txBox="1"/>
            <p:nvPr/>
          </p:nvSpPr>
          <p:spPr>
            <a:xfrm>
              <a:off x="533421" y="3497432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1" name="Google Shape;1571;p31"/>
            <p:cNvSpPr txBox="1"/>
            <p:nvPr/>
          </p:nvSpPr>
          <p:spPr>
            <a:xfrm>
              <a:off x="533421" y="3843307"/>
              <a:ext cx="1919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4" name="Google Shape;1574;p31"/>
          <p:cNvGrpSpPr/>
          <p:nvPr/>
        </p:nvGrpSpPr>
        <p:grpSpPr>
          <a:xfrm>
            <a:off x="1820466" y="1073053"/>
            <a:ext cx="1919738" cy="872975"/>
            <a:chOff x="680588" y="1721750"/>
            <a:chExt cx="1919738" cy="872975"/>
          </a:xfrm>
        </p:grpSpPr>
        <p:sp>
          <p:nvSpPr>
            <p:cNvPr id="1575" name="Google Shape;1575;p31"/>
            <p:cNvSpPr txBox="1"/>
            <p:nvPr/>
          </p:nvSpPr>
          <p:spPr>
            <a:xfrm flipH="1">
              <a:off x="680588" y="1721750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6" name="Google Shape;1576;p31"/>
            <p:cNvSpPr txBox="1"/>
            <p:nvPr/>
          </p:nvSpPr>
          <p:spPr>
            <a:xfrm flipH="1">
              <a:off x="680625" y="2067625"/>
              <a:ext cx="1919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9" name="Google Shape;1579;p31"/>
          <p:cNvGrpSpPr/>
          <p:nvPr/>
        </p:nvGrpSpPr>
        <p:grpSpPr>
          <a:xfrm>
            <a:off x="1820466" y="2439849"/>
            <a:ext cx="1919738" cy="874975"/>
            <a:chOff x="680588" y="3584275"/>
            <a:chExt cx="1919738" cy="874975"/>
          </a:xfrm>
        </p:grpSpPr>
        <p:sp>
          <p:nvSpPr>
            <p:cNvPr id="1580" name="Google Shape;1580;p31"/>
            <p:cNvSpPr txBox="1"/>
            <p:nvPr/>
          </p:nvSpPr>
          <p:spPr>
            <a:xfrm flipH="1">
              <a:off x="680588" y="35842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1" name="Google Shape;1581;p31"/>
            <p:cNvSpPr txBox="1"/>
            <p:nvPr/>
          </p:nvSpPr>
          <p:spPr>
            <a:xfrm flipH="1">
              <a:off x="680625" y="3932150"/>
              <a:ext cx="1919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33;p16">
            <a:extLst>
              <a:ext uri="{FF2B5EF4-FFF2-40B4-BE49-F238E27FC236}">
                <a16:creationId xmlns:a16="http://schemas.microsoft.com/office/drawing/2014/main" id="{883E1B3E-50DD-26FA-A454-CF95E83F082C}"/>
              </a:ext>
            </a:extLst>
          </p:cNvPr>
          <p:cNvGrpSpPr/>
          <p:nvPr/>
        </p:nvGrpSpPr>
        <p:grpSpPr>
          <a:xfrm>
            <a:off x="5976178" y="1358308"/>
            <a:ext cx="2663072" cy="3059762"/>
            <a:chOff x="3124200" y="1366521"/>
            <a:chExt cx="1299900" cy="1420341"/>
          </a:xfrm>
        </p:grpSpPr>
        <p:sp>
          <p:nvSpPr>
            <p:cNvPr id="3" name="Google Shape;134;p16">
              <a:extLst>
                <a:ext uri="{FF2B5EF4-FFF2-40B4-BE49-F238E27FC236}">
                  <a16:creationId xmlns:a16="http://schemas.microsoft.com/office/drawing/2014/main" id="{206BA84F-43B1-40F3-C573-FD1B46589EF4}"/>
                </a:ext>
              </a:extLst>
            </p:cNvPr>
            <p:cNvSpPr/>
            <p:nvPr/>
          </p:nvSpPr>
          <p:spPr>
            <a:xfrm>
              <a:off x="3124200" y="2452663"/>
              <a:ext cx="1299900" cy="33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35;p16">
              <a:extLst>
                <a:ext uri="{FF2B5EF4-FFF2-40B4-BE49-F238E27FC236}">
                  <a16:creationId xmlns:a16="http://schemas.microsoft.com/office/drawing/2014/main" id="{893ECC8A-4066-3502-318F-B010FCFA1FA0}"/>
                </a:ext>
              </a:extLst>
            </p:cNvPr>
            <p:cNvGrpSpPr/>
            <p:nvPr/>
          </p:nvGrpSpPr>
          <p:grpSpPr>
            <a:xfrm>
              <a:off x="3338060" y="1366521"/>
              <a:ext cx="1038112" cy="1368513"/>
              <a:chOff x="3442150" y="1119100"/>
              <a:chExt cx="1214450" cy="1600975"/>
            </a:xfrm>
          </p:grpSpPr>
          <p:sp>
            <p:nvSpPr>
              <p:cNvPr id="5" name="Google Shape;136;p16">
                <a:extLst>
                  <a:ext uri="{FF2B5EF4-FFF2-40B4-BE49-F238E27FC236}">
                    <a16:creationId xmlns:a16="http://schemas.microsoft.com/office/drawing/2014/main" id="{7303076B-BDB3-7B74-2407-1967D22A92EA}"/>
                  </a:ext>
                </a:extLst>
              </p:cNvPr>
              <p:cNvSpPr/>
              <p:nvPr/>
            </p:nvSpPr>
            <p:spPr>
              <a:xfrm>
                <a:off x="3442150" y="1119100"/>
                <a:ext cx="1214450" cy="1597400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63896" extrusionOk="0">
                    <a:moveTo>
                      <a:pt x="26530" y="10353"/>
                    </a:moveTo>
                    <a:cubicBezTo>
                      <a:pt x="26744" y="10353"/>
                      <a:pt x="26904" y="10501"/>
                      <a:pt x="27018" y="10716"/>
                    </a:cubicBezTo>
                    <a:cubicBezTo>
                      <a:pt x="27164" y="11045"/>
                      <a:pt x="27219" y="11392"/>
                      <a:pt x="27164" y="11720"/>
                    </a:cubicBezTo>
                    <a:cubicBezTo>
                      <a:pt x="27129" y="12093"/>
                      <a:pt x="26955" y="12415"/>
                      <a:pt x="26525" y="12415"/>
                    </a:cubicBezTo>
                    <a:cubicBezTo>
                      <a:pt x="26513" y="12415"/>
                      <a:pt x="26501" y="12414"/>
                      <a:pt x="26489" y="12414"/>
                    </a:cubicBezTo>
                    <a:cubicBezTo>
                      <a:pt x="26051" y="12396"/>
                      <a:pt x="25923" y="12085"/>
                      <a:pt x="25887" y="11702"/>
                    </a:cubicBezTo>
                    <a:lnTo>
                      <a:pt x="25887" y="11173"/>
                    </a:lnTo>
                    <a:cubicBezTo>
                      <a:pt x="25887" y="11174"/>
                      <a:pt x="25887" y="11174"/>
                      <a:pt x="25887" y="11174"/>
                    </a:cubicBezTo>
                    <a:cubicBezTo>
                      <a:pt x="25887" y="11174"/>
                      <a:pt x="25885" y="11056"/>
                      <a:pt x="25868" y="10953"/>
                    </a:cubicBezTo>
                    <a:cubicBezTo>
                      <a:pt x="25868" y="10625"/>
                      <a:pt x="26051" y="10442"/>
                      <a:pt x="26343" y="10388"/>
                    </a:cubicBezTo>
                    <a:cubicBezTo>
                      <a:pt x="26409" y="10364"/>
                      <a:pt x="26471" y="10353"/>
                      <a:pt x="26530" y="10353"/>
                    </a:cubicBezTo>
                    <a:close/>
                    <a:moveTo>
                      <a:pt x="14112" y="11903"/>
                    </a:moveTo>
                    <a:cubicBezTo>
                      <a:pt x="14568" y="11903"/>
                      <a:pt x="14733" y="12304"/>
                      <a:pt x="14824" y="12688"/>
                    </a:cubicBezTo>
                    <a:cubicBezTo>
                      <a:pt x="14842" y="12779"/>
                      <a:pt x="14824" y="12870"/>
                      <a:pt x="14824" y="12962"/>
                    </a:cubicBezTo>
                    <a:cubicBezTo>
                      <a:pt x="14824" y="13673"/>
                      <a:pt x="14532" y="14130"/>
                      <a:pt x="14112" y="14148"/>
                    </a:cubicBezTo>
                    <a:cubicBezTo>
                      <a:pt x="13692" y="14148"/>
                      <a:pt x="13418" y="13673"/>
                      <a:pt x="13418" y="12962"/>
                    </a:cubicBezTo>
                    <a:cubicBezTo>
                      <a:pt x="13418" y="12870"/>
                      <a:pt x="13418" y="12779"/>
                      <a:pt x="13437" y="12688"/>
                    </a:cubicBezTo>
                    <a:cubicBezTo>
                      <a:pt x="13473" y="12268"/>
                      <a:pt x="13637" y="11903"/>
                      <a:pt x="14112" y="11903"/>
                    </a:cubicBezTo>
                    <a:close/>
                    <a:moveTo>
                      <a:pt x="21086" y="13819"/>
                    </a:moveTo>
                    <a:cubicBezTo>
                      <a:pt x="22035" y="13819"/>
                      <a:pt x="22382" y="14258"/>
                      <a:pt x="22199" y="15097"/>
                    </a:cubicBezTo>
                    <a:cubicBezTo>
                      <a:pt x="22126" y="15499"/>
                      <a:pt x="22053" y="15901"/>
                      <a:pt x="21852" y="16247"/>
                    </a:cubicBezTo>
                    <a:cubicBezTo>
                      <a:pt x="21663" y="16557"/>
                      <a:pt x="21408" y="16719"/>
                      <a:pt x="21144" y="16719"/>
                    </a:cubicBezTo>
                    <a:cubicBezTo>
                      <a:pt x="20925" y="16719"/>
                      <a:pt x="20700" y="16607"/>
                      <a:pt x="20501" y="16375"/>
                    </a:cubicBezTo>
                    <a:cubicBezTo>
                      <a:pt x="20209" y="16010"/>
                      <a:pt x="19935" y="15645"/>
                      <a:pt x="19680" y="15280"/>
                    </a:cubicBezTo>
                    <a:cubicBezTo>
                      <a:pt x="19388" y="14842"/>
                      <a:pt x="19497" y="14440"/>
                      <a:pt x="19935" y="14166"/>
                    </a:cubicBezTo>
                    <a:cubicBezTo>
                      <a:pt x="20319" y="13929"/>
                      <a:pt x="20757" y="13838"/>
                      <a:pt x="21086" y="13819"/>
                    </a:cubicBezTo>
                    <a:close/>
                    <a:moveTo>
                      <a:pt x="25485" y="21030"/>
                    </a:moveTo>
                    <a:cubicBezTo>
                      <a:pt x="25850" y="21030"/>
                      <a:pt x="26069" y="21195"/>
                      <a:pt x="26106" y="21578"/>
                    </a:cubicBezTo>
                    <a:cubicBezTo>
                      <a:pt x="26106" y="22034"/>
                      <a:pt x="25741" y="22272"/>
                      <a:pt x="25412" y="22454"/>
                    </a:cubicBezTo>
                    <a:cubicBezTo>
                      <a:pt x="24390" y="23075"/>
                      <a:pt x="23240" y="23312"/>
                      <a:pt x="22090" y="23440"/>
                    </a:cubicBezTo>
                    <a:cubicBezTo>
                      <a:pt x="21723" y="23472"/>
                      <a:pt x="21357" y="23490"/>
                      <a:pt x="20993" y="23490"/>
                    </a:cubicBezTo>
                    <a:cubicBezTo>
                      <a:pt x="19926" y="23490"/>
                      <a:pt x="18871" y="23342"/>
                      <a:pt x="17836" y="23002"/>
                    </a:cubicBezTo>
                    <a:lnTo>
                      <a:pt x="17635" y="22929"/>
                    </a:lnTo>
                    <a:cubicBezTo>
                      <a:pt x="17380" y="22819"/>
                      <a:pt x="16942" y="22837"/>
                      <a:pt x="17069" y="22418"/>
                    </a:cubicBezTo>
                    <a:cubicBezTo>
                      <a:pt x="17110" y="22273"/>
                      <a:pt x="17203" y="22231"/>
                      <a:pt x="17316" y="22231"/>
                    </a:cubicBezTo>
                    <a:cubicBezTo>
                      <a:pt x="17458" y="22231"/>
                      <a:pt x="17631" y="22298"/>
                      <a:pt x="17763" y="22308"/>
                    </a:cubicBezTo>
                    <a:cubicBezTo>
                      <a:pt x="18275" y="22334"/>
                      <a:pt x="18785" y="22352"/>
                      <a:pt x="19294" y="22352"/>
                    </a:cubicBezTo>
                    <a:cubicBezTo>
                      <a:pt x="20926" y="22352"/>
                      <a:pt x="22534" y="22169"/>
                      <a:pt x="24079" y="21487"/>
                    </a:cubicBezTo>
                    <a:cubicBezTo>
                      <a:pt x="24536" y="21304"/>
                      <a:pt x="24974" y="21049"/>
                      <a:pt x="25485" y="21030"/>
                    </a:cubicBezTo>
                    <a:close/>
                    <a:moveTo>
                      <a:pt x="35084" y="31685"/>
                    </a:moveTo>
                    <a:cubicBezTo>
                      <a:pt x="35113" y="31685"/>
                      <a:pt x="35144" y="31692"/>
                      <a:pt x="35178" y="31709"/>
                    </a:cubicBezTo>
                    <a:cubicBezTo>
                      <a:pt x="35416" y="31801"/>
                      <a:pt x="35233" y="31983"/>
                      <a:pt x="35178" y="32129"/>
                    </a:cubicBezTo>
                    <a:cubicBezTo>
                      <a:pt x="34539" y="33754"/>
                      <a:pt x="33882" y="35360"/>
                      <a:pt x="33517" y="37076"/>
                    </a:cubicBezTo>
                    <a:cubicBezTo>
                      <a:pt x="33444" y="37405"/>
                      <a:pt x="33371" y="37734"/>
                      <a:pt x="33335" y="38080"/>
                    </a:cubicBezTo>
                    <a:cubicBezTo>
                      <a:pt x="33280" y="38373"/>
                      <a:pt x="33134" y="38446"/>
                      <a:pt x="32878" y="38446"/>
                    </a:cubicBezTo>
                    <a:cubicBezTo>
                      <a:pt x="32531" y="38427"/>
                      <a:pt x="32294" y="38281"/>
                      <a:pt x="32367" y="37916"/>
                    </a:cubicBezTo>
                    <a:cubicBezTo>
                      <a:pt x="32677" y="36237"/>
                      <a:pt x="33043" y="34576"/>
                      <a:pt x="33992" y="33115"/>
                    </a:cubicBezTo>
                    <a:cubicBezTo>
                      <a:pt x="34247" y="32713"/>
                      <a:pt x="34521" y="32330"/>
                      <a:pt x="34795" y="31947"/>
                    </a:cubicBezTo>
                    <a:cubicBezTo>
                      <a:pt x="34869" y="31828"/>
                      <a:pt x="34956" y="31685"/>
                      <a:pt x="35084" y="31685"/>
                    </a:cubicBezTo>
                    <a:close/>
                    <a:moveTo>
                      <a:pt x="7223" y="37517"/>
                    </a:moveTo>
                    <a:cubicBezTo>
                      <a:pt x="7328" y="37517"/>
                      <a:pt x="7378" y="37648"/>
                      <a:pt x="7449" y="37734"/>
                    </a:cubicBezTo>
                    <a:cubicBezTo>
                      <a:pt x="8508" y="39085"/>
                      <a:pt x="9001" y="40618"/>
                      <a:pt x="8909" y="42352"/>
                    </a:cubicBezTo>
                    <a:cubicBezTo>
                      <a:pt x="8891" y="42736"/>
                      <a:pt x="8763" y="43028"/>
                      <a:pt x="8362" y="43028"/>
                    </a:cubicBezTo>
                    <a:cubicBezTo>
                      <a:pt x="8343" y="43029"/>
                      <a:pt x="8325" y="43030"/>
                      <a:pt x="8308" y="43030"/>
                    </a:cubicBezTo>
                    <a:cubicBezTo>
                      <a:pt x="7958" y="43030"/>
                      <a:pt x="7942" y="42684"/>
                      <a:pt x="7942" y="42370"/>
                    </a:cubicBezTo>
                    <a:lnTo>
                      <a:pt x="7942" y="41878"/>
                    </a:lnTo>
                    <a:cubicBezTo>
                      <a:pt x="7887" y="40508"/>
                      <a:pt x="7705" y="39158"/>
                      <a:pt x="7157" y="37898"/>
                    </a:cubicBezTo>
                    <a:cubicBezTo>
                      <a:pt x="7120" y="37788"/>
                      <a:pt x="6974" y="37642"/>
                      <a:pt x="7120" y="37551"/>
                    </a:cubicBezTo>
                    <a:cubicBezTo>
                      <a:pt x="7160" y="37527"/>
                      <a:pt x="7194" y="37517"/>
                      <a:pt x="7223" y="37517"/>
                    </a:cubicBezTo>
                    <a:close/>
                    <a:moveTo>
                      <a:pt x="30487" y="1"/>
                    </a:moveTo>
                    <a:cubicBezTo>
                      <a:pt x="30265" y="1"/>
                      <a:pt x="30017" y="90"/>
                      <a:pt x="29757" y="274"/>
                    </a:cubicBezTo>
                    <a:cubicBezTo>
                      <a:pt x="28680" y="1023"/>
                      <a:pt x="27584" y="1771"/>
                      <a:pt x="26507" y="2574"/>
                    </a:cubicBezTo>
                    <a:cubicBezTo>
                      <a:pt x="26337" y="2713"/>
                      <a:pt x="26191" y="2777"/>
                      <a:pt x="26037" y="2777"/>
                    </a:cubicBezTo>
                    <a:cubicBezTo>
                      <a:pt x="25928" y="2777"/>
                      <a:pt x="25815" y="2745"/>
                      <a:pt x="25686" y="2684"/>
                    </a:cubicBezTo>
                    <a:cubicBezTo>
                      <a:pt x="24222" y="2063"/>
                      <a:pt x="22763" y="1757"/>
                      <a:pt x="21306" y="1757"/>
                    </a:cubicBezTo>
                    <a:cubicBezTo>
                      <a:pt x="19764" y="1757"/>
                      <a:pt x="18225" y="2099"/>
                      <a:pt x="16686" y="2775"/>
                    </a:cubicBezTo>
                    <a:cubicBezTo>
                      <a:pt x="16573" y="2832"/>
                      <a:pt x="16467" y="2856"/>
                      <a:pt x="16363" y="2856"/>
                    </a:cubicBezTo>
                    <a:cubicBezTo>
                      <a:pt x="16233" y="2856"/>
                      <a:pt x="16106" y="2818"/>
                      <a:pt x="15974" y="2757"/>
                    </a:cubicBezTo>
                    <a:cubicBezTo>
                      <a:pt x="14897" y="2228"/>
                      <a:pt x="13783" y="1826"/>
                      <a:pt x="12615" y="1625"/>
                    </a:cubicBezTo>
                    <a:cubicBezTo>
                      <a:pt x="12202" y="1550"/>
                      <a:pt x="11798" y="1465"/>
                      <a:pt x="11399" y="1465"/>
                    </a:cubicBezTo>
                    <a:cubicBezTo>
                      <a:pt x="11023" y="1465"/>
                      <a:pt x="10651" y="1541"/>
                      <a:pt x="10279" y="1771"/>
                    </a:cubicBezTo>
                    <a:cubicBezTo>
                      <a:pt x="10826" y="2045"/>
                      <a:pt x="11429" y="2209"/>
                      <a:pt x="11867" y="2465"/>
                    </a:cubicBezTo>
                    <a:cubicBezTo>
                      <a:pt x="13455" y="3524"/>
                      <a:pt x="13637" y="5167"/>
                      <a:pt x="12323" y="6572"/>
                    </a:cubicBezTo>
                    <a:cubicBezTo>
                      <a:pt x="11739" y="7175"/>
                      <a:pt x="11082" y="7631"/>
                      <a:pt x="10443" y="8142"/>
                    </a:cubicBezTo>
                    <a:cubicBezTo>
                      <a:pt x="9895" y="9037"/>
                      <a:pt x="9530" y="9986"/>
                      <a:pt x="9256" y="10990"/>
                    </a:cubicBezTo>
                    <a:cubicBezTo>
                      <a:pt x="8727" y="12907"/>
                      <a:pt x="9165" y="14787"/>
                      <a:pt x="9439" y="16667"/>
                    </a:cubicBezTo>
                    <a:cubicBezTo>
                      <a:pt x="9694" y="18383"/>
                      <a:pt x="10370" y="19917"/>
                      <a:pt x="11502" y="21231"/>
                    </a:cubicBezTo>
                    <a:cubicBezTo>
                      <a:pt x="11702" y="21505"/>
                      <a:pt x="11702" y="21687"/>
                      <a:pt x="11465" y="21943"/>
                    </a:cubicBezTo>
                    <a:cubicBezTo>
                      <a:pt x="11155" y="22308"/>
                      <a:pt x="10863" y="22691"/>
                      <a:pt x="10589" y="23111"/>
                    </a:cubicBezTo>
                    <a:cubicBezTo>
                      <a:pt x="9037" y="25338"/>
                      <a:pt x="8161" y="27894"/>
                      <a:pt x="7504" y="30523"/>
                    </a:cubicBezTo>
                    <a:cubicBezTo>
                      <a:pt x="7139" y="32038"/>
                      <a:pt x="6865" y="33553"/>
                      <a:pt x="6573" y="35178"/>
                    </a:cubicBezTo>
                    <a:cubicBezTo>
                      <a:pt x="5715" y="34466"/>
                      <a:pt x="4839" y="34101"/>
                      <a:pt x="3835" y="33918"/>
                    </a:cubicBezTo>
                    <a:cubicBezTo>
                      <a:pt x="3594" y="33878"/>
                      <a:pt x="3362" y="33859"/>
                      <a:pt x="3140" y="33859"/>
                    </a:cubicBezTo>
                    <a:cubicBezTo>
                      <a:pt x="1637" y="33859"/>
                      <a:pt x="561" y="34756"/>
                      <a:pt x="275" y="36346"/>
                    </a:cubicBezTo>
                    <a:cubicBezTo>
                      <a:pt x="1" y="37752"/>
                      <a:pt x="129" y="39158"/>
                      <a:pt x="293" y="40545"/>
                    </a:cubicBezTo>
                    <a:cubicBezTo>
                      <a:pt x="768" y="44488"/>
                      <a:pt x="1881" y="48249"/>
                      <a:pt x="3707" y="51808"/>
                    </a:cubicBezTo>
                    <a:cubicBezTo>
                      <a:pt x="4127" y="52666"/>
                      <a:pt x="4127" y="52666"/>
                      <a:pt x="3159" y="52794"/>
                    </a:cubicBezTo>
                    <a:cubicBezTo>
                      <a:pt x="1753" y="52995"/>
                      <a:pt x="567" y="54163"/>
                      <a:pt x="476" y="55423"/>
                    </a:cubicBezTo>
                    <a:cubicBezTo>
                      <a:pt x="705" y="55295"/>
                      <a:pt x="939" y="55223"/>
                      <a:pt x="1167" y="55223"/>
                    </a:cubicBezTo>
                    <a:cubicBezTo>
                      <a:pt x="1429" y="55223"/>
                      <a:pt x="1684" y="55318"/>
                      <a:pt x="1918" y="55532"/>
                    </a:cubicBezTo>
                    <a:cubicBezTo>
                      <a:pt x="2465" y="56043"/>
                      <a:pt x="2210" y="56609"/>
                      <a:pt x="2009" y="57175"/>
                    </a:cubicBezTo>
                    <a:cubicBezTo>
                      <a:pt x="2288" y="57102"/>
                      <a:pt x="2530" y="57065"/>
                      <a:pt x="2741" y="57065"/>
                    </a:cubicBezTo>
                    <a:cubicBezTo>
                      <a:pt x="3317" y="57065"/>
                      <a:pt x="3662" y="57339"/>
                      <a:pt x="3889" y="57887"/>
                    </a:cubicBezTo>
                    <a:cubicBezTo>
                      <a:pt x="4072" y="58325"/>
                      <a:pt x="3889" y="58654"/>
                      <a:pt x="3761" y="59019"/>
                    </a:cubicBezTo>
                    <a:cubicBezTo>
                      <a:pt x="4108" y="59074"/>
                      <a:pt x="4419" y="59092"/>
                      <a:pt x="4766" y="59147"/>
                    </a:cubicBezTo>
                    <a:cubicBezTo>
                      <a:pt x="4619" y="58599"/>
                      <a:pt x="4784" y="58088"/>
                      <a:pt x="5204" y="57869"/>
                    </a:cubicBezTo>
                    <a:cubicBezTo>
                      <a:pt x="5357" y="57777"/>
                      <a:pt x="5506" y="57730"/>
                      <a:pt x="5657" y="57730"/>
                    </a:cubicBezTo>
                    <a:cubicBezTo>
                      <a:pt x="5954" y="57730"/>
                      <a:pt x="6258" y="57913"/>
                      <a:pt x="6609" y="58289"/>
                    </a:cubicBezTo>
                    <a:cubicBezTo>
                      <a:pt x="6810" y="57230"/>
                      <a:pt x="6865" y="56135"/>
                      <a:pt x="6956" y="55058"/>
                    </a:cubicBezTo>
                    <a:cubicBezTo>
                      <a:pt x="7084" y="53670"/>
                      <a:pt x="7212" y="52301"/>
                      <a:pt x="7412" y="50896"/>
                    </a:cubicBezTo>
                    <a:cubicBezTo>
                      <a:pt x="7960" y="53323"/>
                      <a:pt x="8234" y="55788"/>
                      <a:pt x="8161" y="58271"/>
                    </a:cubicBezTo>
                    <a:cubicBezTo>
                      <a:pt x="8909" y="58928"/>
                      <a:pt x="9767" y="59384"/>
                      <a:pt x="10680" y="59804"/>
                    </a:cubicBezTo>
                    <a:cubicBezTo>
                      <a:pt x="10552" y="58636"/>
                      <a:pt x="10425" y="57449"/>
                      <a:pt x="10370" y="56281"/>
                    </a:cubicBezTo>
                    <a:cubicBezTo>
                      <a:pt x="10333" y="55131"/>
                      <a:pt x="10279" y="53944"/>
                      <a:pt x="10425" y="52758"/>
                    </a:cubicBezTo>
                    <a:cubicBezTo>
                      <a:pt x="10443" y="52593"/>
                      <a:pt x="10461" y="52429"/>
                      <a:pt x="10461" y="52265"/>
                    </a:cubicBezTo>
                    <a:cubicBezTo>
                      <a:pt x="10406" y="50439"/>
                      <a:pt x="10516" y="48595"/>
                      <a:pt x="10607" y="46770"/>
                    </a:cubicBezTo>
                    <a:cubicBezTo>
                      <a:pt x="10680" y="45145"/>
                      <a:pt x="10917" y="43557"/>
                      <a:pt x="11356" y="42005"/>
                    </a:cubicBezTo>
                    <a:cubicBezTo>
                      <a:pt x="11374" y="42005"/>
                      <a:pt x="11374" y="41987"/>
                      <a:pt x="11374" y="41951"/>
                    </a:cubicBezTo>
                    <a:cubicBezTo>
                      <a:pt x="11529" y="41692"/>
                      <a:pt x="11586" y="41271"/>
                      <a:pt x="11915" y="41271"/>
                    </a:cubicBezTo>
                    <a:cubicBezTo>
                      <a:pt x="11935" y="41271"/>
                      <a:pt x="11955" y="41272"/>
                      <a:pt x="11976" y="41275"/>
                    </a:cubicBezTo>
                    <a:cubicBezTo>
                      <a:pt x="12414" y="41312"/>
                      <a:pt x="12250" y="41768"/>
                      <a:pt x="12232" y="42042"/>
                    </a:cubicBezTo>
                    <a:cubicBezTo>
                      <a:pt x="11995" y="46241"/>
                      <a:pt x="11976" y="50439"/>
                      <a:pt x="12049" y="54638"/>
                    </a:cubicBezTo>
                    <a:cubicBezTo>
                      <a:pt x="12068" y="57048"/>
                      <a:pt x="12250" y="59439"/>
                      <a:pt x="12360" y="61830"/>
                    </a:cubicBezTo>
                    <a:cubicBezTo>
                      <a:pt x="13546" y="61885"/>
                      <a:pt x="14167" y="62652"/>
                      <a:pt x="13875" y="63765"/>
                    </a:cubicBezTo>
                    <a:cubicBezTo>
                      <a:pt x="13989" y="63831"/>
                      <a:pt x="14118" y="63896"/>
                      <a:pt x="14248" y="63896"/>
                    </a:cubicBezTo>
                    <a:cubicBezTo>
                      <a:pt x="14264" y="63896"/>
                      <a:pt x="14279" y="63895"/>
                      <a:pt x="14295" y="63893"/>
                    </a:cubicBezTo>
                    <a:cubicBezTo>
                      <a:pt x="14112" y="63455"/>
                      <a:pt x="14258" y="63108"/>
                      <a:pt x="14568" y="62816"/>
                    </a:cubicBezTo>
                    <a:cubicBezTo>
                      <a:pt x="14737" y="62659"/>
                      <a:pt x="14926" y="62585"/>
                      <a:pt x="15131" y="62585"/>
                    </a:cubicBezTo>
                    <a:cubicBezTo>
                      <a:pt x="15260" y="62585"/>
                      <a:pt x="15395" y="62614"/>
                      <a:pt x="15536" y="62670"/>
                    </a:cubicBezTo>
                    <a:cubicBezTo>
                      <a:pt x="16011" y="62853"/>
                      <a:pt x="16102" y="63254"/>
                      <a:pt x="16084" y="63674"/>
                    </a:cubicBezTo>
                    <a:cubicBezTo>
                      <a:pt x="16284" y="63656"/>
                      <a:pt x="16485" y="63619"/>
                      <a:pt x="16631" y="63455"/>
                    </a:cubicBezTo>
                    <a:cubicBezTo>
                      <a:pt x="16467" y="63346"/>
                      <a:pt x="16522" y="63163"/>
                      <a:pt x="16522" y="62999"/>
                    </a:cubicBezTo>
                    <a:cubicBezTo>
                      <a:pt x="16485" y="61849"/>
                      <a:pt x="16558" y="60717"/>
                      <a:pt x="16430" y="59567"/>
                    </a:cubicBezTo>
                    <a:cubicBezTo>
                      <a:pt x="16029" y="56628"/>
                      <a:pt x="16175" y="53670"/>
                      <a:pt x="16211" y="50695"/>
                    </a:cubicBezTo>
                    <a:cubicBezTo>
                      <a:pt x="16248" y="48796"/>
                      <a:pt x="16266" y="46916"/>
                      <a:pt x="16303" y="45017"/>
                    </a:cubicBezTo>
                    <a:cubicBezTo>
                      <a:pt x="16339" y="44378"/>
                      <a:pt x="16449" y="43740"/>
                      <a:pt x="16631" y="43101"/>
                    </a:cubicBezTo>
                    <a:cubicBezTo>
                      <a:pt x="16668" y="42936"/>
                      <a:pt x="16723" y="42809"/>
                      <a:pt x="16905" y="42809"/>
                    </a:cubicBezTo>
                    <a:cubicBezTo>
                      <a:pt x="17088" y="42809"/>
                      <a:pt x="17124" y="42955"/>
                      <a:pt x="17161" y="43101"/>
                    </a:cubicBezTo>
                    <a:cubicBezTo>
                      <a:pt x="17270" y="43648"/>
                      <a:pt x="17380" y="44196"/>
                      <a:pt x="17380" y="44762"/>
                    </a:cubicBezTo>
                    <a:cubicBezTo>
                      <a:pt x="17380" y="46222"/>
                      <a:pt x="17453" y="47683"/>
                      <a:pt x="17361" y="49143"/>
                    </a:cubicBezTo>
                    <a:cubicBezTo>
                      <a:pt x="17288" y="50257"/>
                      <a:pt x="17252" y="51407"/>
                      <a:pt x="17288" y="52520"/>
                    </a:cubicBezTo>
                    <a:cubicBezTo>
                      <a:pt x="17398" y="55058"/>
                      <a:pt x="17453" y="57595"/>
                      <a:pt x="17909" y="60096"/>
                    </a:cubicBezTo>
                    <a:cubicBezTo>
                      <a:pt x="17982" y="60516"/>
                      <a:pt x="17927" y="60899"/>
                      <a:pt x="17946" y="61301"/>
                    </a:cubicBezTo>
                    <a:cubicBezTo>
                      <a:pt x="18658" y="61283"/>
                      <a:pt x="19388" y="61246"/>
                      <a:pt x="20100" y="61191"/>
                    </a:cubicBezTo>
                    <a:cubicBezTo>
                      <a:pt x="19753" y="59402"/>
                      <a:pt x="19899" y="57595"/>
                      <a:pt x="20100" y="55788"/>
                    </a:cubicBezTo>
                    <a:lnTo>
                      <a:pt x="20100" y="55678"/>
                    </a:lnTo>
                    <a:cubicBezTo>
                      <a:pt x="20136" y="53853"/>
                      <a:pt x="20136" y="51991"/>
                      <a:pt x="20228" y="50165"/>
                    </a:cubicBezTo>
                    <a:cubicBezTo>
                      <a:pt x="20319" y="48413"/>
                      <a:pt x="20355" y="46660"/>
                      <a:pt x="20647" y="44926"/>
                    </a:cubicBezTo>
                    <a:cubicBezTo>
                      <a:pt x="20684" y="44689"/>
                      <a:pt x="20684" y="44470"/>
                      <a:pt x="20994" y="44470"/>
                    </a:cubicBezTo>
                    <a:cubicBezTo>
                      <a:pt x="21305" y="44470"/>
                      <a:pt x="21305" y="44689"/>
                      <a:pt x="21323" y="44926"/>
                    </a:cubicBezTo>
                    <a:cubicBezTo>
                      <a:pt x="21487" y="46241"/>
                      <a:pt x="21469" y="47573"/>
                      <a:pt x="21359" y="48887"/>
                    </a:cubicBezTo>
                    <a:cubicBezTo>
                      <a:pt x="21359" y="49034"/>
                      <a:pt x="21323" y="49143"/>
                      <a:pt x="21323" y="49289"/>
                    </a:cubicBezTo>
                    <a:cubicBezTo>
                      <a:pt x="21359" y="51534"/>
                      <a:pt x="21049" y="53780"/>
                      <a:pt x="21104" y="56043"/>
                    </a:cubicBezTo>
                    <a:cubicBezTo>
                      <a:pt x="21104" y="56372"/>
                      <a:pt x="20994" y="56682"/>
                      <a:pt x="20994" y="57011"/>
                    </a:cubicBezTo>
                    <a:cubicBezTo>
                      <a:pt x="20994" y="58563"/>
                      <a:pt x="20939" y="60151"/>
                      <a:pt x="21451" y="61648"/>
                    </a:cubicBezTo>
                    <a:cubicBezTo>
                      <a:pt x="22363" y="61794"/>
                      <a:pt x="22582" y="62104"/>
                      <a:pt x="22509" y="63072"/>
                    </a:cubicBezTo>
                    <a:cubicBezTo>
                      <a:pt x="22856" y="63218"/>
                      <a:pt x="23203" y="63181"/>
                      <a:pt x="23550" y="63254"/>
                    </a:cubicBezTo>
                    <a:cubicBezTo>
                      <a:pt x="23367" y="62615"/>
                      <a:pt x="23586" y="62122"/>
                      <a:pt x="24207" y="61922"/>
                    </a:cubicBezTo>
                    <a:cubicBezTo>
                      <a:pt x="24313" y="61885"/>
                      <a:pt x="24416" y="61867"/>
                      <a:pt x="24515" y="61867"/>
                    </a:cubicBezTo>
                    <a:cubicBezTo>
                      <a:pt x="24913" y="61867"/>
                      <a:pt x="25255" y="62159"/>
                      <a:pt x="25503" y="62743"/>
                    </a:cubicBezTo>
                    <a:cubicBezTo>
                      <a:pt x="25777" y="62707"/>
                      <a:pt x="25978" y="62524"/>
                      <a:pt x="26197" y="62378"/>
                    </a:cubicBezTo>
                    <a:cubicBezTo>
                      <a:pt x="25777" y="61812"/>
                      <a:pt x="25850" y="61246"/>
                      <a:pt x="26398" y="60790"/>
                    </a:cubicBezTo>
                    <a:cubicBezTo>
                      <a:pt x="26033" y="59895"/>
                      <a:pt x="25923" y="58946"/>
                      <a:pt x="25759" y="57997"/>
                    </a:cubicBezTo>
                    <a:cubicBezTo>
                      <a:pt x="25467" y="56427"/>
                      <a:pt x="25485" y="54820"/>
                      <a:pt x="25595" y="53232"/>
                    </a:cubicBezTo>
                    <a:cubicBezTo>
                      <a:pt x="25686" y="51973"/>
                      <a:pt x="25777" y="50695"/>
                      <a:pt x="25868" y="49435"/>
                    </a:cubicBezTo>
                    <a:cubicBezTo>
                      <a:pt x="26033" y="47226"/>
                      <a:pt x="26233" y="45017"/>
                      <a:pt x="26197" y="42809"/>
                    </a:cubicBezTo>
                    <a:cubicBezTo>
                      <a:pt x="26197" y="42535"/>
                      <a:pt x="26252" y="42206"/>
                      <a:pt x="26599" y="42188"/>
                    </a:cubicBezTo>
                    <a:cubicBezTo>
                      <a:pt x="26623" y="42184"/>
                      <a:pt x="26645" y="42183"/>
                      <a:pt x="26667" y="42183"/>
                    </a:cubicBezTo>
                    <a:cubicBezTo>
                      <a:pt x="26989" y="42183"/>
                      <a:pt x="27037" y="42548"/>
                      <a:pt x="27037" y="42754"/>
                    </a:cubicBezTo>
                    <a:cubicBezTo>
                      <a:pt x="27055" y="44689"/>
                      <a:pt x="27347" y="46642"/>
                      <a:pt x="27073" y="48577"/>
                    </a:cubicBezTo>
                    <a:lnTo>
                      <a:pt x="27073" y="48741"/>
                    </a:lnTo>
                    <a:cubicBezTo>
                      <a:pt x="27055" y="49983"/>
                      <a:pt x="27055" y="51242"/>
                      <a:pt x="26982" y="52502"/>
                    </a:cubicBezTo>
                    <a:cubicBezTo>
                      <a:pt x="26854" y="54966"/>
                      <a:pt x="26982" y="57413"/>
                      <a:pt x="27657" y="59804"/>
                    </a:cubicBezTo>
                    <a:cubicBezTo>
                      <a:pt x="29045" y="59384"/>
                      <a:pt x="30359" y="58837"/>
                      <a:pt x="31454" y="57814"/>
                    </a:cubicBezTo>
                    <a:cubicBezTo>
                      <a:pt x="31454" y="57194"/>
                      <a:pt x="31217" y="56628"/>
                      <a:pt x="31126" y="56025"/>
                    </a:cubicBezTo>
                    <a:cubicBezTo>
                      <a:pt x="30870" y="54181"/>
                      <a:pt x="31181" y="52411"/>
                      <a:pt x="31673" y="50658"/>
                    </a:cubicBezTo>
                    <a:cubicBezTo>
                      <a:pt x="31765" y="50348"/>
                      <a:pt x="31819" y="50074"/>
                      <a:pt x="31911" y="49800"/>
                    </a:cubicBezTo>
                    <a:cubicBezTo>
                      <a:pt x="31964" y="49660"/>
                      <a:pt x="31982" y="49434"/>
                      <a:pt x="32212" y="49434"/>
                    </a:cubicBezTo>
                    <a:cubicBezTo>
                      <a:pt x="32221" y="49434"/>
                      <a:pt x="32230" y="49434"/>
                      <a:pt x="32239" y="49435"/>
                    </a:cubicBezTo>
                    <a:cubicBezTo>
                      <a:pt x="32458" y="49472"/>
                      <a:pt x="32440" y="49691"/>
                      <a:pt x="32458" y="49873"/>
                    </a:cubicBezTo>
                    <a:cubicBezTo>
                      <a:pt x="32513" y="50238"/>
                      <a:pt x="32367" y="50585"/>
                      <a:pt x="32367" y="50950"/>
                    </a:cubicBezTo>
                    <a:cubicBezTo>
                      <a:pt x="32367" y="52392"/>
                      <a:pt x="32331" y="53816"/>
                      <a:pt x="32404" y="55259"/>
                    </a:cubicBezTo>
                    <a:cubicBezTo>
                      <a:pt x="32440" y="56244"/>
                      <a:pt x="32714" y="57194"/>
                      <a:pt x="33243" y="58052"/>
                    </a:cubicBezTo>
                    <a:cubicBezTo>
                      <a:pt x="33475" y="57916"/>
                      <a:pt x="33697" y="57827"/>
                      <a:pt x="33916" y="57827"/>
                    </a:cubicBezTo>
                    <a:cubicBezTo>
                      <a:pt x="34112" y="57827"/>
                      <a:pt x="34305" y="57898"/>
                      <a:pt x="34503" y="58070"/>
                    </a:cubicBezTo>
                    <a:cubicBezTo>
                      <a:pt x="34886" y="58435"/>
                      <a:pt x="34978" y="58837"/>
                      <a:pt x="34777" y="59348"/>
                    </a:cubicBezTo>
                    <a:cubicBezTo>
                      <a:pt x="34876" y="59447"/>
                      <a:pt x="35009" y="59458"/>
                      <a:pt x="35140" y="59458"/>
                    </a:cubicBezTo>
                    <a:cubicBezTo>
                      <a:pt x="35177" y="59458"/>
                      <a:pt x="35215" y="59457"/>
                      <a:pt x="35251" y="59457"/>
                    </a:cubicBezTo>
                    <a:cubicBezTo>
                      <a:pt x="35316" y="58714"/>
                      <a:pt x="35638" y="58343"/>
                      <a:pt x="36204" y="58343"/>
                    </a:cubicBezTo>
                    <a:cubicBezTo>
                      <a:pt x="36278" y="58343"/>
                      <a:pt x="36356" y="58349"/>
                      <a:pt x="36438" y="58362"/>
                    </a:cubicBezTo>
                    <a:cubicBezTo>
                      <a:pt x="36931" y="58435"/>
                      <a:pt x="37168" y="58782"/>
                      <a:pt x="37186" y="59439"/>
                    </a:cubicBezTo>
                    <a:cubicBezTo>
                      <a:pt x="37643" y="59329"/>
                      <a:pt x="38081" y="59165"/>
                      <a:pt x="38391" y="58800"/>
                    </a:cubicBezTo>
                    <a:cubicBezTo>
                      <a:pt x="37661" y="58234"/>
                      <a:pt x="37460" y="57741"/>
                      <a:pt x="37698" y="57157"/>
                    </a:cubicBezTo>
                    <a:cubicBezTo>
                      <a:pt x="37902" y="56659"/>
                      <a:pt x="38366" y="56312"/>
                      <a:pt x="38889" y="56312"/>
                    </a:cubicBezTo>
                    <a:cubicBezTo>
                      <a:pt x="39113" y="56312"/>
                      <a:pt x="39348" y="56376"/>
                      <a:pt x="39578" y="56518"/>
                    </a:cubicBezTo>
                    <a:lnTo>
                      <a:pt x="39578" y="56190"/>
                    </a:lnTo>
                    <a:cubicBezTo>
                      <a:pt x="39213" y="54912"/>
                      <a:pt x="38391" y="54127"/>
                      <a:pt x="37077" y="53908"/>
                    </a:cubicBezTo>
                    <a:cubicBezTo>
                      <a:pt x="36840" y="53871"/>
                      <a:pt x="36602" y="53871"/>
                      <a:pt x="36365" y="53853"/>
                    </a:cubicBezTo>
                    <a:cubicBezTo>
                      <a:pt x="36055" y="53816"/>
                      <a:pt x="35909" y="53707"/>
                      <a:pt x="36018" y="53342"/>
                    </a:cubicBezTo>
                    <a:cubicBezTo>
                      <a:pt x="36931" y="50257"/>
                      <a:pt x="37734" y="47153"/>
                      <a:pt x="38300" y="44013"/>
                    </a:cubicBezTo>
                    <a:cubicBezTo>
                      <a:pt x="38355" y="43721"/>
                      <a:pt x="38483" y="43557"/>
                      <a:pt x="38793" y="43411"/>
                    </a:cubicBezTo>
                    <a:cubicBezTo>
                      <a:pt x="40819" y="42553"/>
                      <a:pt x="42535" y="41257"/>
                      <a:pt x="43868" y="39486"/>
                    </a:cubicBezTo>
                    <a:cubicBezTo>
                      <a:pt x="45584" y="37241"/>
                      <a:pt x="46515" y="34685"/>
                      <a:pt x="46935" y="31910"/>
                    </a:cubicBezTo>
                    <a:cubicBezTo>
                      <a:pt x="47099" y="30851"/>
                      <a:pt x="47391" y="29793"/>
                      <a:pt x="47464" y="28697"/>
                    </a:cubicBezTo>
                    <a:cubicBezTo>
                      <a:pt x="47647" y="25941"/>
                      <a:pt x="47227" y="23239"/>
                      <a:pt x="46478" y="20592"/>
                    </a:cubicBezTo>
                    <a:cubicBezTo>
                      <a:pt x="45602" y="17635"/>
                      <a:pt x="44488" y="14787"/>
                      <a:pt x="43503" y="11866"/>
                    </a:cubicBezTo>
                    <a:cubicBezTo>
                      <a:pt x="43174" y="10826"/>
                      <a:pt x="43083" y="9803"/>
                      <a:pt x="43101" y="8726"/>
                    </a:cubicBezTo>
                    <a:cubicBezTo>
                      <a:pt x="43101" y="7941"/>
                      <a:pt x="43448" y="7321"/>
                      <a:pt x="44123" y="6883"/>
                    </a:cubicBezTo>
                    <a:cubicBezTo>
                      <a:pt x="44399" y="6714"/>
                      <a:pt x="44629" y="6626"/>
                      <a:pt x="44839" y="6626"/>
                    </a:cubicBezTo>
                    <a:cubicBezTo>
                      <a:pt x="45130" y="6626"/>
                      <a:pt x="45381" y="6796"/>
                      <a:pt x="45657" y="7156"/>
                    </a:cubicBezTo>
                    <a:cubicBezTo>
                      <a:pt x="45730" y="7229"/>
                      <a:pt x="45748" y="7321"/>
                      <a:pt x="45821" y="7394"/>
                    </a:cubicBezTo>
                    <a:cubicBezTo>
                      <a:pt x="46080" y="7727"/>
                      <a:pt x="46428" y="7896"/>
                      <a:pt x="46780" y="7896"/>
                    </a:cubicBezTo>
                    <a:cubicBezTo>
                      <a:pt x="47122" y="7896"/>
                      <a:pt x="47468" y="7736"/>
                      <a:pt x="47738" y="7412"/>
                    </a:cubicBezTo>
                    <a:cubicBezTo>
                      <a:pt x="48578" y="6390"/>
                      <a:pt x="48432" y="5203"/>
                      <a:pt x="47373" y="4290"/>
                    </a:cubicBezTo>
                    <a:cubicBezTo>
                      <a:pt x="46408" y="3449"/>
                      <a:pt x="45344" y="3087"/>
                      <a:pt x="44322" y="3087"/>
                    </a:cubicBezTo>
                    <a:cubicBezTo>
                      <a:pt x="42639" y="3087"/>
                      <a:pt x="41071" y="4071"/>
                      <a:pt x="40253" y="5513"/>
                    </a:cubicBezTo>
                    <a:cubicBezTo>
                      <a:pt x="39560" y="6682"/>
                      <a:pt x="39487" y="7996"/>
                      <a:pt x="39359" y="9310"/>
                    </a:cubicBezTo>
                    <a:cubicBezTo>
                      <a:pt x="39121" y="11519"/>
                      <a:pt x="39633" y="13637"/>
                      <a:pt x="40363" y="15718"/>
                    </a:cubicBezTo>
                    <a:cubicBezTo>
                      <a:pt x="41732" y="19533"/>
                      <a:pt x="43174" y="23330"/>
                      <a:pt x="43448" y="27438"/>
                    </a:cubicBezTo>
                    <a:cubicBezTo>
                      <a:pt x="43539" y="28971"/>
                      <a:pt x="43630" y="30486"/>
                      <a:pt x="43101" y="31947"/>
                    </a:cubicBezTo>
                    <a:cubicBezTo>
                      <a:pt x="42572" y="33407"/>
                      <a:pt x="41768" y="34703"/>
                      <a:pt x="40801" y="35890"/>
                    </a:cubicBezTo>
                    <a:cubicBezTo>
                      <a:pt x="40363" y="36419"/>
                      <a:pt x="39906" y="36912"/>
                      <a:pt x="39231" y="37277"/>
                    </a:cubicBezTo>
                    <a:cubicBezTo>
                      <a:pt x="39195" y="36693"/>
                      <a:pt x="39286" y="36164"/>
                      <a:pt x="39304" y="35616"/>
                    </a:cubicBezTo>
                    <a:cubicBezTo>
                      <a:pt x="39304" y="35068"/>
                      <a:pt x="39268" y="34521"/>
                      <a:pt x="39213" y="33973"/>
                    </a:cubicBezTo>
                    <a:cubicBezTo>
                      <a:pt x="39158" y="33060"/>
                      <a:pt x="39030" y="32129"/>
                      <a:pt x="38702" y="31253"/>
                    </a:cubicBezTo>
                    <a:cubicBezTo>
                      <a:pt x="38216" y="29989"/>
                      <a:pt x="37286" y="29317"/>
                      <a:pt x="36137" y="29317"/>
                    </a:cubicBezTo>
                    <a:cubicBezTo>
                      <a:pt x="35776" y="29317"/>
                      <a:pt x="35393" y="29384"/>
                      <a:pt x="34996" y="29519"/>
                    </a:cubicBezTo>
                    <a:cubicBezTo>
                      <a:pt x="34872" y="29560"/>
                      <a:pt x="34777" y="29591"/>
                      <a:pt x="34702" y="29591"/>
                    </a:cubicBezTo>
                    <a:cubicBezTo>
                      <a:pt x="34579" y="29591"/>
                      <a:pt x="34512" y="29507"/>
                      <a:pt x="34466" y="29245"/>
                    </a:cubicBezTo>
                    <a:cubicBezTo>
                      <a:pt x="33901" y="25923"/>
                      <a:pt x="33006" y="22673"/>
                      <a:pt x="31527" y="19625"/>
                    </a:cubicBezTo>
                    <a:cubicBezTo>
                      <a:pt x="31381" y="19351"/>
                      <a:pt x="31454" y="19132"/>
                      <a:pt x="31582" y="18894"/>
                    </a:cubicBezTo>
                    <a:cubicBezTo>
                      <a:pt x="32221" y="17489"/>
                      <a:pt x="32550" y="16028"/>
                      <a:pt x="32677" y="14513"/>
                    </a:cubicBezTo>
                    <a:cubicBezTo>
                      <a:pt x="32824" y="12341"/>
                      <a:pt x="32513" y="10223"/>
                      <a:pt x="31582" y="8233"/>
                    </a:cubicBezTo>
                    <a:cubicBezTo>
                      <a:pt x="30980" y="7978"/>
                      <a:pt x="30706" y="7430"/>
                      <a:pt x="30323" y="6974"/>
                    </a:cubicBezTo>
                    <a:cubicBezTo>
                      <a:pt x="29939" y="6536"/>
                      <a:pt x="29538" y="6079"/>
                      <a:pt x="29099" y="5714"/>
                    </a:cubicBezTo>
                    <a:cubicBezTo>
                      <a:pt x="27785" y="4655"/>
                      <a:pt x="28187" y="3213"/>
                      <a:pt x="29045" y="2282"/>
                    </a:cubicBezTo>
                    <a:cubicBezTo>
                      <a:pt x="29684" y="1570"/>
                      <a:pt x="30469" y="1132"/>
                      <a:pt x="31381" y="895"/>
                    </a:cubicBezTo>
                    <a:cubicBezTo>
                      <a:pt x="31227" y="312"/>
                      <a:pt x="30902" y="1"/>
                      <a:pt x="30487" y="1"/>
                    </a:cubicBez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37;p16">
                <a:extLst>
                  <a:ext uri="{FF2B5EF4-FFF2-40B4-BE49-F238E27FC236}">
                    <a16:creationId xmlns:a16="http://schemas.microsoft.com/office/drawing/2014/main" id="{4395BEF1-511D-8959-382A-C386CEBF57E6}"/>
                  </a:ext>
                </a:extLst>
              </p:cNvPr>
              <p:cNvSpPr/>
              <p:nvPr/>
            </p:nvSpPr>
            <p:spPr>
              <a:xfrm>
                <a:off x="4136775" y="1141925"/>
                <a:ext cx="107725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7339" extrusionOk="0">
                    <a:moveTo>
                      <a:pt x="3578" y="0"/>
                    </a:moveTo>
                    <a:cubicBezTo>
                      <a:pt x="2665" y="219"/>
                      <a:pt x="1880" y="676"/>
                      <a:pt x="1241" y="1388"/>
                    </a:cubicBezTo>
                    <a:cubicBezTo>
                      <a:pt x="383" y="2319"/>
                      <a:pt x="0" y="3761"/>
                      <a:pt x="1296" y="4838"/>
                    </a:cubicBezTo>
                    <a:cubicBezTo>
                      <a:pt x="1753" y="5203"/>
                      <a:pt x="2118" y="5659"/>
                      <a:pt x="2519" y="6097"/>
                    </a:cubicBezTo>
                    <a:cubicBezTo>
                      <a:pt x="2903" y="6517"/>
                      <a:pt x="3176" y="7101"/>
                      <a:pt x="3761" y="7339"/>
                    </a:cubicBezTo>
                    <a:cubicBezTo>
                      <a:pt x="4199" y="5860"/>
                      <a:pt x="4308" y="4363"/>
                      <a:pt x="4162" y="2848"/>
                    </a:cubicBezTo>
                    <a:cubicBezTo>
                      <a:pt x="4071" y="1899"/>
                      <a:pt x="3998" y="913"/>
                      <a:pt x="3578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8;p16">
                <a:extLst>
                  <a:ext uri="{FF2B5EF4-FFF2-40B4-BE49-F238E27FC236}">
                    <a16:creationId xmlns:a16="http://schemas.microsoft.com/office/drawing/2014/main" id="{DCDD47CC-DF04-F2F0-14FB-170F9E56545C}"/>
                  </a:ext>
                </a:extLst>
              </p:cNvPr>
              <p:cNvSpPr/>
              <p:nvPr/>
            </p:nvSpPr>
            <p:spPr>
              <a:xfrm>
                <a:off x="3678575" y="1163375"/>
                <a:ext cx="106800" cy="161575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463" extrusionOk="0">
                    <a:moveTo>
                      <a:pt x="822" y="0"/>
                    </a:moveTo>
                    <a:cubicBezTo>
                      <a:pt x="146" y="256"/>
                      <a:pt x="0" y="858"/>
                      <a:pt x="0" y="1461"/>
                    </a:cubicBezTo>
                    <a:cubicBezTo>
                      <a:pt x="55" y="3177"/>
                      <a:pt x="456" y="4838"/>
                      <a:pt x="1077" y="6462"/>
                    </a:cubicBezTo>
                    <a:cubicBezTo>
                      <a:pt x="1716" y="5933"/>
                      <a:pt x="2373" y="5477"/>
                      <a:pt x="2957" y="4893"/>
                    </a:cubicBezTo>
                    <a:cubicBezTo>
                      <a:pt x="4272" y="3505"/>
                      <a:pt x="4089" y="1862"/>
                      <a:pt x="2501" y="785"/>
                    </a:cubicBezTo>
                    <a:cubicBezTo>
                      <a:pt x="1972" y="438"/>
                      <a:pt x="1369" y="274"/>
                      <a:pt x="822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9;p16">
                <a:extLst>
                  <a:ext uri="{FF2B5EF4-FFF2-40B4-BE49-F238E27FC236}">
                    <a16:creationId xmlns:a16="http://schemas.microsoft.com/office/drawing/2014/main" id="{49178F44-7C44-E4E1-C5BC-DDC21024351B}"/>
                  </a:ext>
                </a:extLst>
              </p:cNvPr>
              <p:cNvSpPr/>
              <p:nvPr/>
            </p:nvSpPr>
            <p:spPr>
              <a:xfrm>
                <a:off x="3455850" y="2501950"/>
                <a:ext cx="50675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2282" extrusionOk="0">
                    <a:moveTo>
                      <a:pt x="729" y="0"/>
                    </a:moveTo>
                    <a:cubicBezTo>
                      <a:pt x="500" y="0"/>
                      <a:pt x="267" y="72"/>
                      <a:pt x="37" y="200"/>
                    </a:cubicBezTo>
                    <a:cubicBezTo>
                      <a:pt x="37" y="273"/>
                      <a:pt x="19" y="346"/>
                      <a:pt x="1" y="401"/>
                    </a:cubicBezTo>
                    <a:cubicBezTo>
                      <a:pt x="37" y="1113"/>
                      <a:pt x="110" y="1770"/>
                      <a:pt x="676" y="2281"/>
                    </a:cubicBezTo>
                    <a:cubicBezTo>
                      <a:pt x="932" y="2172"/>
                      <a:pt x="1205" y="2099"/>
                      <a:pt x="1461" y="2080"/>
                    </a:cubicBezTo>
                    <a:lnTo>
                      <a:pt x="1571" y="1953"/>
                    </a:lnTo>
                    <a:cubicBezTo>
                      <a:pt x="1753" y="1387"/>
                      <a:pt x="2027" y="821"/>
                      <a:pt x="1479" y="310"/>
                    </a:cubicBezTo>
                    <a:cubicBezTo>
                      <a:pt x="1245" y="95"/>
                      <a:pt x="990" y="0"/>
                      <a:pt x="72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0;p16">
                <a:extLst>
                  <a:ext uri="{FF2B5EF4-FFF2-40B4-BE49-F238E27FC236}">
                    <a16:creationId xmlns:a16="http://schemas.microsoft.com/office/drawing/2014/main" id="{F70AC464-CA12-A0E2-9B7D-91D47570683A}"/>
                  </a:ext>
                </a:extLst>
              </p:cNvPr>
              <p:cNvSpPr/>
              <p:nvPr/>
            </p:nvSpPr>
            <p:spPr>
              <a:xfrm>
                <a:off x="3701375" y="2153075"/>
                <a:ext cx="52975" cy="524575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0983" extrusionOk="0">
                    <a:moveTo>
                      <a:pt x="1622" y="0"/>
                    </a:moveTo>
                    <a:cubicBezTo>
                      <a:pt x="1291" y="0"/>
                      <a:pt x="1249" y="446"/>
                      <a:pt x="1096" y="701"/>
                    </a:cubicBezTo>
                    <a:cubicBezTo>
                      <a:pt x="1078" y="701"/>
                      <a:pt x="1078" y="719"/>
                      <a:pt x="1078" y="738"/>
                    </a:cubicBezTo>
                    <a:cubicBezTo>
                      <a:pt x="640" y="2289"/>
                      <a:pt x="384" y="3877"/>
                      <a:pt x="329" y="5502"/>
                    </a:cubicBezTo>
                    <a:cubicBezTo>
                      <a:pt x="238" y="7328"/>
                      <a:pt x="110" y="9153"/>
                      <a:pt x="183" y="11015"/>
                    </a:cubicBezTo>
                    <a:cubicBezTo>
                      <a:pt x="183" y="11161"/>
                      <a:pt x="165" y="11326"/>
                      <a:pt x="147" y="11490"/>
                    </a:cubicBezTo>
                    <a:cubicBezTo>
                      <a:pt x="1" y="12658"/>
                      <a:pt x="56" y="13845"/>
                      <a:pt x="92" y="15031"/>
                    </a:cubicBezTo>
                    <a:cubicBezTo>
                      <a:pt x="147" y="16181"/>
                      <a:pt x="311" y="17368"/>
                      <a:pt x="402" y="18536"/>
                    </a:cubicBezTo>
                    <a:cubicBezTo>
                      <a:pt x="512" y="19413"/>
                      <a:pt x="603" y="20289"/>
                      <a:pt x="1260" y="20982"/>
                    </a:cubicBezTo>
                    <a:cubicBezTo>
                      <a:pt x="1498" y="20782"/>
                      <a:pt x="1790" y="20654"/>
                      <a:pt x="2082" y="20563"/>
                    </a:cubicBezTo>
                    <a:cubicBezTo>
                      <a:pt x="1972" y="18171"/>
                      <a:pt x="1790" y="15780"/>
                      <a:pt x="1753" y="13388"/>
                    </a:cubicBezTo>
                    <a:cubicBezTo>
                      <a:pt x="1699" y="9190"/>
                      <a:pt x="1699" y="4991"/>
                      <a:pt x="1936" y="792"/>
                    </a:cubicBezTo>
                    <a:cubicBezTo>
                      <a:pt x="1936" y="519"/>
                      <a:pt x="2118" y="62"/>
                      <a:pt x="1699" y="7"/>
                    </a:cubicBezTo>
                    <a:cubicBezTo>
                      <a:pt x="1671" y="2"/>
                      <a:pt x="1646" y="0"/>
                      <a:pt x="1622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1;p16">
                <a:extLst>
                  <a:ext uri="{FF2B5EF4-FFF2-40B4-BE49-F238E27FC236}">
                    <a16:creationId xmlns:a16="http://schemas.microsoft.com/office/drawing/2014/main" id="{3A1E592A-3D46-028F-F682-334FF7C21535}"/>
                  </a:ext>
                </a:extLst>
              </p:cNvPr>
              <p:cNvSpPr/>
              <p:nvPr/>
            </p:nvSpPr>
            <p:spPr>
              <a:xfrm>
                <a:off x="3844225" y="2191125"/>
                <a:ext cx="48850" cy="5162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0648" extrusionOk="0">
                    <a:moveTo>
                      <a:pt x="859" y="1"/>
                    </a:moveTo>
                    <a:cubicBezTo>
                      <a:pt x="676" y="1"/>
                      <a:pt x="640" y="128"/>
                      <a:pt x="585" y="293"/>
                    </a:cubicBezTo>
                    <a:cubicBezTo>
                      <a:pt x="384" y="913"/>
                      <a:pt x="293" y="1571"/>
                      <a:pt x="274" y="2209"/>
                    </a:cubicBezTo>
                    <a:cubicBezTo>
                      <a:pt x="220" y="4108"/>
                      <a:pt x="201" y="5988"/>
                      <a:pt x="183" y="7887"/>
                    </a:cubicBezTo>
                    <a:cubicBezTo>
                      <a:pt x="128" y="10826"/>
                      <a:pt x="1" y="13820"/>
                      <a:pt x="384" y="16759"/>
                    </a:cubicBezTo>
                    <a:cubicBezTo>
                      <a:pt x="530" y="17909"/>
                      <a:pt x="457" y="19041"/>
                      <a:pt x="475" y="20191"/>
                    </a:cubicBezTo>
                    <a:cubicBezTo>
                      <a:pt x="475" y="20355"/>
                      <a:pt x="439" y="20538"/>
                      <a:pt x="585" y="20647"/>
                    </a:cubicBezTo>
                    <a:cubicBezTo>
                      <a:pt x="1352" y="20099"/>
                      <a:pt x="1771" y="19369"/>
                      <a:pt x="1936" y="18475"/>
                    </a:cubicBezTo>
                    <a:cubicBezTo>
                      <a:pt x="1936" y="18073"/>
                      <a:pt x="1954" y="17653"/>
                      <a:pt x="1863" y="17288"/>
                    </a:cubicBezTo>
                    <a:cubicBezTo>
                      <a:pt x="1406" y="14787"/>
                      <a:pt x="1370" y="12250"/>
                      <a:pt x="1260" y="9712"/>
                    </a:cubicBezTo>
                    <a:cubicBezTo>
                      <a:pt x="1205" y="8599"/>
                      <a:pt x="1260" y="7449"/>
                      <a:pt x="1315" y="6335"/>
                    </a:cubicBezTo>
                    <a:cubicBezTo>
                      <a:pt x="1406" y="4875"/>
                      <a:pt x="1352" y="3414"/>
                      <a:pt x="1352" y="1954"/>
                    </a:cubicBezTo>
                    <a:cubicBezTo>
                      <a:pt x="1352" y="1388"/>
                      <a:pt x="1224" y="840"/>
                      <a:pt x="1114" y="293"/>
                    </a:cubicBezTo>
                    <a:cubicBezTo>
                      <a:pt x="1096" y="147"/>
                      <a:pt x="1041" y="1"/>
                      <a:pt x="859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2;p16">
                <a:extLst>
                  <a:ext uri="{FF2B5EF4-FFF2-40B4-BE49-F238E27FC236}">
                    <a16:creationId xmlns:a16="http://schemas.microsoft.com/office/drawing/2014/main" id="{EBCF4237-0F34-1356-E048-943BA8331871}"/>
                  </a:ext>
                </a:extLst>
              </p:cNvPr>
              <p:cNvSpPr/>
              <p:nvPr/>
            </p:nvSpPr>
            <p:spPr>
              <a:xfrm>
                <a:off x="4079250" y="2173775"/>
                <a:ext cx="54350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8603" extrusionOk="0">
                    <a:moveTo>
                      <a:pt x="1160" y="0"/>
                    </a:moveTo>
                    <a:cubicBezTo>
                      <a:pt x="1151" y="0"/>
                      <a:pt x="1142" y="0"/>
                      <a:pt x="1133" y="1"/>
                    </a:cubicBezTo>
                    <a:cubicBezTo>
                      <a:pt x="768" y="19"/>
                      <a:pt x="731" y="348"/>
                      <a:pt x="731" y="622"/>
                    </a:cubicBezTo>
                    <a:cubicBezTo>
                      <a:pt x="768" y="2849"/>
                      <a:pt x="567" y="5039"/>
                      <a:pt x="403" y="7266"/>
                    </a:cubicBezTo>
                    <a:cubicBezTo>
                      <a:pt x="311" y="8508"/>
                      <a:pt x="220" y="9786"/>
                      <a:pt x="129" y="11045"/>
                    </a:cubicBezTo>
                    <a:cubicBezTo>
                      <a:pt x="19" y="12652"/>
                      <a:pt x="1" y="14240"/>
                      <a:pt x="293" y="15810"/>
                    </a:cubicBezTo>
                    <a:cubicBezTo>
                      <a:pt x="457" y="16759"/>
                      <a:pt x="549" y="17708"/>
                      <a:pt x="932" y="18603"/>
                    </a:cubicBezTo>
                    <a:cubicBezTo>
                      <a:pt x="1105" y="18530"/>
                      <a:pt x="1270" y="18493"/>
                      <a:pt x="1432" y="18493"/>
                    </a:cubicBezTo>
                    <a:cubicBezTo>
                      <a:pt x="1594" y="18493"/>
                      <a:pt x="1753" y="18530"/>
                      <a:pt x="1918" y="18603"/>
                    </a:cubicBezTo>
                    <a:cubicBezTo>
                      <a:pt x="2119" y="18311"/>
                      <a:pt x="2119" y="17964"/>
                      <a:pt x="2173" y="17617"/>
                    </a:cubicBezTo>
                    <a:cubicBezTo>
                      <a:pt x="1498" y="15226"/>
                      <a:pt x="1370" y="12779"/>
                      <a:pt x="1516" y="10315"/>
                    </a:cubicBezTo>
                    <a:cubicBezTo>
                      <a:pt x="1589" y="9055"/>
                      <a:pt x="1589" y="7814"/>
                      <a:pt x="1607" y="6554"/>
                    </a:cubicBezTo>
                    <a:lnTo>
                      <a:pt x="1607" y="6390"/>
                    </a:lnTo>
                    <a:cubicBezTo>
                      <a:pt x="1881" y="4455"/>
                      <a:pt x="1571" y="2520"/>
                      <a:pt x="1571" y="567"/>
                    </a:cubicBezTo>
                    <a:cubicBezTo>
                      <a:pt x="1571" y="353"/>
                      <a:pt x="1519" y="0"/>
                      <a:pt x="1160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3;p16">
                <a:extLst>
                  <a:ext uri="{FF2B5EF4-FFF2-40B4-BE49-F238E27FC236}">
                    <a16:creationId xmlns:a16="http://schemas.microsoft.com/office/drawing/2014/main" id="{86ABF349-52FB-D4BF-58DF-B558EA1CA701}"/>
                  </a:ext>
                </a:extLst>
              </p:cNvPr>
              <p:cNvSpPr/>
              <p:nvPr/>
            </p:nvSpPr>
            <p:spPr>
              <a:xfrm>
                <a:off x="3938250" y="2231300"/>
                <a:ext cx="43375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617" extrusionOk="0">
                    <a:moveTo>
                      <a:pt x="1242" y="0"/>
                    </a:moveTo>
                    <a:cubicBezTo>
                      <a:pt x="931" y="0"/>
                      <a:pt x="931" y="237"/>
                      <a:pt x="895" y="456"/>
                    </a:cubicBezTo>
                    <a:cubicBezTo>
                      <a:pt x="584" y="2191"/>
                      <a:pt x="566" y="3961"/>
                      <a:pt x="475" y="5714"/>
                    </a:cubicBezTo>
                    <a:cubicBezTo>
                      <a:pt x="365" y="7539"/>
                      <a:pt x="384" y="9383"/>
                      <a:pt x="347" y="11209"/>
                    </a:cubicBezTo>
                    <a:lnTo>
                      <a:pt x="347" y="11318"/>
                    </a:lnTo>
                    <a:cubicBezTo>
                      <a:pt x="164" y="13125"/>
                      <a:pt x="0" y="14933"/>
                      <a:pt x="347" y="16740"/>
                    </a:cubicBezTo>
                    <a:cubicBezTo>
                      <a:pt x="475" y="17105"/>
                      <a:pt x="694" y="17397"/>
                      <a:pt x="986" y="17616"/>
                    </a:cubicBezTo>
                    <a:cubicBezTo>
                      <a:pt x="1114" y="17342"/>
                      <a:pt x="1369" y="17233"/>
                      <a:pt x="1698" y="17196"/>
                    </a:cubicBezTo>
                    <a:cubicBezTo>
                      <a:pt x="1168" y="15681"/>
                      <a:pt x="1242" y="14129"/>
                      <a:pt x="1242" y="12560"/>
                    </a:cubicBezTo>
                    <a:cubicBezTo>
                      <a:pt x="1242" y="12213"/>
                      <a:pt x="1351" y="11902"/>
                      <a:pt x="1351" y="11574"/>
                    </a:cubicBezTo>
                    <a:cubicBezTo>
                      <a:pt x="1296" y="9310"/>
                      <a:pt x="1607" y="7083"/>
                      <a:pt x="1570" y="4819"/>
                    </a:cubicBezTo>
                    <a:cubicBezTo>
                      <a:pt x="1570" y="4692"/>
                      <a:pt x="1607" y="4564"/>
                      <a:pt x="1607" y="4436"/>
                    </a:cubicBezTo>
                    <a:cubicBezTo>
                      <a:pt x="1716" y="3103"/>
                      <a:pt x="1734" y="1789"/>
                      <a:pt x="1570" y="456"/>
                    </a:cubicBezTo>
                    <a:cubicBezTo>
                      <a:pt x="1534" y="256"/>
                      <a:pt x="1534" y="0"/>
                      <a:pt x="1242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;p16">
                <a:extLst>
                  <a:ext uri="{FF2B5EF4-FFF2-40B4-BE49-F238E27FC236}">
                    <a16:creationId xmlns:a16="http://schemas.microsoft.com/office/drawing/2014/main" id="{DFC18F70-FC24-D3FD-A36D-F7D9E130B6D0}"/>
                  </a:ext>
                </a:extLst>
              </p:cNvPr>
              <p:cNvSpPr/>
              <p:nvPr/>
            </p:nvSpPr>
            <p:spPr>
              <a:xfrm>
                <a:off x="3865225" y="1645625"/>
                <a:ext cx="2295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9183" h="2447" extrusionOk="0">
                    <a:moveTo>
                      <a:pt x="8634" y="1"/>
                    </a:moveTo>
                    <a:cubicBezTo>
                      <a:pt x="8600" y="1"/>
                      <a:pt x="8563" y="2"/>
                      <a:pt x="8525" y="6"/>
                    </a:cubicBezTo>
                    <a:cubicBezTo>
                      <a:pt x="8033" y="24"/>
                      <a:pt x="7594" y="243"/>
                      <a:pt x="7138" y="462"/>
                    </a:cubicBezTo>
                    <a:cubicBezTo>
                      <a:pt x="5541" y="1139"/>
                      <a:pt x="3864" y="1316"/>
                      <a:pt x="2179" y="1316"/>
                    </a:cubicBezTo>
                    <a:cubicBezTo>
                      <a:pt x="1727" y="1316"/>
                      <a:pt x="1274" y="1303"/>
                      <a:pt x="822" y="1284"/>
                    </a:cubicBezTo>
                    <a:cubicBezTo>
                      <a:pt x="674" y="1284"/>
                      <a:pt x="490" y="1204"/>
                      <a:pt x="343" y="1204"/>
                    </a:cubicBezTo>
                    <a:cubicBezTo>
                      <a:pt x="236" y="1204"/>
                      <a:pt x="148" y="1247"/>
                      <a:pt x="110" y="1393"/>
                    </a:cubicBezTo>
                    <a:cubicBezTo>
                      <a:pt x="0" y="1795"/>
                      <a:pt x="438" y="1776"/>
                      <a:pt x="676" y="1886"/>
                    </a:cubicBezTo>
                    <a:lnTo>
                      <a:pt x="895" y="1959"/>
                    </a:lnTo>
                    <a:cubicBezTo>
                      <a:pt x="1929" y="2299"/>
                      <a:pt x="2974" y="2447"/>
                      <a:pt x="4037" y="2447"/>
                    </a:cubicBezTo>
                    <a:cubicBezTo>
                      <a:pt x="4399" y="2447"/>
                      <a:pt x="4763" y="2430"/>
                      <a:pt x="5130" y="2397"/>
                    </a:cubicBezTo>
                    <a:cubicBezTo>
                      <a:pt x="6298" y="2251"/>
                      <a:pt x="7430" y="2014"/>
                      <a:pt x="8471" y="1411"/>
                    </a:cubicBezTo>
                    <a:cubicBezTo>
                      <a:pt x="8799" y="1211"/>
                      <a:pt x="9146" y="973"/>
                      <a:pt x="9183" y="517"/>
                    </a:cubicBezTo>
                    <a:cubicBezTo>
                      <a:pt x="9149" y="168"/>
                      <a:pt x="8980" y="1"/>
                      <a:pt x="8634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5;p16">
                <a:extLst>
                  <a:ext uri="{FF2B5EF4-FFF2-40B4-BE49-F238E27FC236}">
                    <a16:creationId xmlns:a16="http://schemas.microsoft.com/office/drawing/2014/main" id="{63FB7DC7-6D6A-EB00-61BB-F3C17A5C6ECC}"/>
                  </a:ext>
                </a:extLst>
              </p:cNvPr>
              <p:cNvSpPr/>
              <p:nvPr/>
            </p:nvSpPr>
            <p:spPr>
              <a:xfrm>
                <a:off x="4213900" y="2355225"/>
                <a:ext cx="64375" cy="23662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9465" extrusionOk="0">
                    <a:moveTo>
                      <a:pt x="1303" y="1"/>
                    </a:moveTo>
                    <a:cubicBezTo>
                      <a:pt x="1110" y="1"/>
                      <a:pt x="1090" y="225"/>
                      <a:pt x="1041" y="374"/>
                    </a:cubicBezTo>
                    <a:cubicBezTo>
                      <a:pt x="949" y="647"/>
                      <a:pt x="858" y="939"/>
                      <a:pt x="785" y="1213"/>
                    </a:cubicBezTo>
                    <a:cubicBezTo>
                      <a:pt x="311" y="2966"/>
                      <a:pt x="0" y="4718"/>
                      <a:pt x="256" y="6580"/>
                    </a:cubicBezTo>
                    <a:cubicBezTo>
                      <a:pt x="311" y="7183"/>
                      <a:pt x="584" y="7767"/>
                      <a:pt x="584" y="8369"/>
                    </a:cubicBezTo>
                    <a:cubicBezTo>
                      <a:pt x="1223" y="8771"/>
                      <a:pt x="1844" y="9245"/>
                      <a:pt x="2574" y="9465"/>
                    </a:cubicBezTo>
                    <a:cubicBezTo>
                      <a:pt x="2483" y="9191"/>
                      <a:pt x="2410" y="8899"/>
                      <a:pt x="2373" y="8607"/>
                    </a:cubicBezTo>
                    <a:cubicBezTo>
                      <a:pt x="1844" y="7749"/>
                      <a:pt x="1570" y="6799"/>
                      <a:pt x="1534" y="5814"/>
                    </a:cubicBezTo>
                    <a:cubicBezTo>
                      <a:pt x="1424" y="4390"/>
                      <a:pt x="1479" y="2947"/>
                      <a:pt x="1497" y="1505"/>
                    </a:cubicBezTo>
                    <a:cubicBezTo>
                      <a:pt x="1497" y="1158"/>
                      <a:pt x="1643" y="793"/>
                      <a:pt x="1588" y="428"/>
                    </a:cubicBezTo>
                    <a:cubicBezTo>
                      <a:pt x="1570" y="246"/>
                      <a:pt x="1588" y="27"/>
                      <a:pt x="1369" y="8"/>
                    </a:cubicBezTo>
                    <a:cubicBezTo>
                      <a:pt x="1345" y="3"/>
                      <a:pt x="1323" y="1"/>
                      <a:pt x="1303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6;p16">
                <a:extLst>
                  <a:ext uri="{FF2B5EF4-FFF2-40B4-BE49-F238E27FC236}">
                    <a16:creationId xmlns:a16="http://schemas.microsoft.com/office/drawing/2014/main" id="{56AA1C2F-1D13-8D01-517F-A10AEC362521}"/>
                  </a:ext>
                </a:extLst>
              </p:cNvPr>
              <p:cNvSpPr/>
              <p:nvPr/>
            </p:nvSpPr>
            <p:spPr>
              <a:xfrm>
                <a:off x="3609650" y="2394225"/>
                <a:ext cx="40650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7960" extrusionOk="0">
                    <a:moveTo>
                      <a:pt x="804" y="0"/>
                    </a:moveTo>
                    <a:cubicBezTo>
                      <a:pt x="603" y="1387"/>
                      <a:pt x="457" y="2757"/>
                      <a:pt x="347" y="4144"/>
                    </a:cubicBezTo>
                    <a:cubicBezTo>
                      <a:pt x="256" y="5221"/>
                      <a:pt x="201" y="6316"/>
                      <a:pt x="1" y="7393"/>
                    </a:cubicBezTo>
                    <a:lnTo>
                      <a:pt x="1" y="7959"/>
                    </a:lnTo>
                    <a:cubicBezTo>
                      <a:pt x="548" y="7868"/>
                      <a:pt x="1059" y="7594"/>
                      <a:pt x="1552" y="7357"/>
                    </a:cubicBezTo>
                    <a:cubicBezTo>
                      <a:pt x="1625" y="4874"/>
                      <a:pt x="1351" y="2410"/>
                      <a:pt x="804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7;p16">
                <a:extLst>
                  <a:ext uri="{FF2B5EF4-FFF2-40B4-BE49-F238E27FC236}">
                    <a16:creationId xmlns:a16="http://schemas.microsoft.com/office/drawing/2014/main" id="{789C9457-8D58-B2F1-73E9-00211BE76270}"/>
                  </a:ext>
                </a:extLst>
              </p:cNvPr>
              <p:cNvSpPr/>
              <p:nvPr/>
            </p:nvSpPr>
            <p:spPr>
              <a:xfrm>
                <a:off x="4249500" y="1910750"/>
                <a:ext cx="78050" cy="16955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6782" extrusionOk="0">
                    <a:moveTo>
                      <a:pt x="2790" y="1"/>
                    </a:moveTo>
                    <a:cubicBezTo>
                      <a:pt x="2662" y="1"/>
                      <a:pt x="2575" y="144"/>
                      <a:pt x="2501" y="263"/>
                    </a:cubicBezTo>
                    <a:cubicBezTo>
                      <a:pt x="2227" y="646"/>
                      <a:pt x="1953" y="1029"/>
                      <a:pt x="1698" y="1413"/>
                    </a:cubicBezTo>
                    <a:cubicBezTo>
                      <a:pt x="730" y="2873"/>
                      <a:pt x="383" y="4552"/>
                      <a:pt x="73" y="6232"/>
                    </a:cubicBezTo>
                    <a:cubicBezTo>
                      <a:pt x="0" y="6615"/>
                      <a:pt x="237" y="6761"/>
                      <a:pt x="584" y="6780"/>
                    </a:cubicBezTo>
                    <a:cubicBezTo>
                      <a:pt x="605" y="6781"/>
                      <a:pt x="625" y="6782"/>
                      <a:pt x="644" y="6782"/>
                    </a:cubicBezTo>
                    <a:cubicBezTo>
                      <a:pt x="863" y="6782"/>
                      <a:pt x="990" y="6682"/>
                      <a:pt x="1041" y="6396"/>
                    </a:cubicBezTo>
                    <a:cubicBezTo>
                      <a:pt x="1077" y="6068"/>
                      <a:pt x="1150" y="5739"/>
                      <a:pt x="1223" y="5392"/>
                    </a:cubicBezTo>
                    <a:cubicBezTo>
                      <a:pt x="1588" y="3676"/>
                      <a:pt x="2264" y="2052"/>
                      <a:pt x="2884" y="445"/>
                    </a:cubicBezTo>
                    <a:cubicBezTo>
                      <a:pt x="2939" y="299"/>
                      <a:pt x="3122" y="135"/>
                      <a:pt x="2884" y="25"/>
                    </a:cubicBezTo>
                    <a:cubicBezTo>
                      <a:pt x="2850" y="8"/>
                      <a:pt x="2819" y="1"/>
                      <a:pt x="2790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8;p16">
                <a:extLst>
                  <a:ext uri="{FF2B5EF4-FFF2-40B4-BE49-F238E27FC236}">
                    <a16:creationId xmlns:a16="http://schemas.microsoft.com/office/drawing/2014/main" id="{7EED4DA6-E9E0-F6BE-1B66-7E1F7AAB1D98}"/>
                  </a:ext>
                </a:extLst>
              </p:cNvPr>
              <p:cNvSpPr/>
              <p:nvPr/>
            </p:nvSpPr>
            <p:spPr>
              <a:xfrm>
                <a:off x="3926825" y="1464575"/>
                <a:ext cx="74875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880" extrusionOk="0">
                    <a:moveTo>
                      <a:pt x="1699" y="0"/>
                    </a:moveTo>
                    <a:cubicBezTo>
                      <a:pt x="1352" y="37"/>
                      <a:pt x="932" y="110"/>
                      <a:pt x="548" y="329"/>
                    </a:cubicBezTo>
                    <a:cubicBezTo>
                      <a:pt x="110" y="603"/>
                      <a:pt x="1" y="1005"/>
                      <a:pt x="293" y="1443"/>
                    </a:cubicBezTo>
                    <a:cubicBezTo>
                      <a:pt x="548" y="1826"/>
                      <a:pt x="822" y="2191"/>
                      <a:pt x="1114" y="2538"/>
                    </a:cubicBezTo>
                    <a:cubicBezTo>
                      <a:pt x="1312" y="2768"/>
                      <a:pt x="1535" y="2880"/>
                      <a:pt x="1752" y="2880"/>
                    </a:cubicBezTo>
                    <a:cubicBezTo>
                      <a:pt x="2018" y="2880"/>
                      <a:pt x="2275" y="2713"/>
                      <a:pt x="2465" y="2392"/>
                    </a:cubicBezTo>
                    <a:cubicBezTo>
                      <a:pt x="2666" y="2045"/>
                      <a:pt x="2721" y="1643"/>
                      <a:pt x="2812" y="1260"/>
                    </a:cubicBezTo>
                    <a:cubicBezTo>
                      <a:pt x="2995" y="439"/>
                      <a:pt x="2648" y="0"/>
                      <a:pt x="169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9;p16">
                <a:extLst>
                  <a:ext uri="{FF2B5EF4-FFF2-40B4-BE49-F238E27FC236}">
                    <a16:creationId xmlns:a16="http://schemas.microsoft.com/office/drawing/2014/main" id="{7EAD3DC9-3A03-B867-14DA-E1A179F44BDC}"/>
                  </a:ext>
                </a:extLst>
              </p:cNvPr>
              <p:cNvSpPr/>
              <p:nvPr/>
            </p:nvSpPr>
            <p:spPr>
              <a:xfrm>
                <a:off x="3616950" y="2057025"/>
                <a:ext cx="502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5514" extrusionOk="0">
                    <a:moveTo>
                      <a:pt x="216" y="0"/>
                    </a:moveTo>
                    <a:cubicBezTo>
                      <a:pt x="189" y="0"/>
                      <a:pt x="160" y="10"/>
                      <a:pt x="128" y="34"/>
                    </a:cubicBezTo>
                    <a:cubicBezTo>
                      <a:pt x="1" y="125"/>
                      <a:pt x="128" y="271"/>
                      <a:pt x="165" y="381"/>
                    </a:cubicBezTo>
                    <a:cubicBezTo>
                      <a:pt x="713" y="1641"/>
                      <a:pt x="895" y="2991"/>
                      <a:pt x="950" y="4361"/>
                    </a:cubicBezTo>
                    <a:lnTo>
                      <a:pt x="950" y="4853"/>
                    </a:lnTo>
                    <a:cubicBezTo>
                      <a:pt x="915" y="5167"/>
                      <a:pt x="963" y="5513"/>
                      <a:pt x="1316" y="5513"/>
                    </a:cubicBezTo>
                    <a:cubicBezTo>
                      <a:pt x="1333" y="5513"/>
                      <a:pt x="1351" y="5512"/>
                      <a:pt x="1370" y="5511"/>
                    </a:cubicBezTo>
                    <a:cubicBezTo>
                      <a:pt x="1771" y="5492"/>
                      <a:pt x="1899" y="5219"/>
                      <a:pt x="1917" y="4835"/>
                    </a:cubicBezTo>
                    <a:cubicBezTo>
                      <a:pt x="2009" y="3119"/>
                      <a:pt x="1516" y="1568"/>
                      <a:pt x="457" y="217"/>
                    </a:cubicBezTo>
                    <a:cubicBezTo>
                      <a:pt x="386" y="131"/>
                      <a:pt x="314" y="0"/>
                      <a:pt x="216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;p16">
                <a:extLst>
                  <a:ext uri="{FF2B5EF4-FFF2-40B4-BE49-F238E27FC236}">
                    <a16:creationId xmlns:a16="http://schemas.microsoft.com/office/drawing/2014/main" id="{C1770D83-409A-A2CF-8D30-81E10D5B3C30}"/>
                  </a:ext>
                </a:extLst>
              </p:cNvPr>
              <p:cNvSpPr/>
              <p:nvPr/>
            </p:nvSpPr>
            <p:spPr>
              <a:xfrm>
                <a:off x="4377725" y="2526825"/>
                <a:ext cx="529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510" extrusionOk="0">
                    <a:moveTo>
                      <a:pt x="1411" y="0"/>
                    </a:moveTo>
                    <a:cubicBezTo>
                      <a:pt x="886" y="0"/>
                      <a:pt x="429" y="345"/>
                      <a:pt x="238" y="866"/>
                    </a:cubicBezTo>
                    <a:cubicBezTo>
                      <a:pt x="1" y="1469"/>
                      <a:pt x="202" y="1925"/>
                      <a:pt x="950" y="2509"/>
                    </a:cubicBezTo>
                    <a:cubicBezTo>
                      <a:pt x="1772" y="1962"/>
                      <a:pt x="2100" y="1177"/>
                      <a:pt x="2118" y="209"/>
                    </a:cubicBezTo>
                    <a:cubicBezTo>
                      <a:pt x="1881" y="65"/>
                      <a:pt x="1639" y="0"/>
                      <a:pt x="1411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;p16">
                <a:extLst>
                  <a:ext uri="{FF2B5EF4-FFF2-40B4-BE49-F238E27FC236}">
                    <a16:creationId xmlns:a16="http://schemas.microsoft.com/office/drawing/2014/main" id="{CAAF71E6-75F5-C5D9-827F-C8A9FBEDDFE9}"/>
                  </a:ext>
                </a:extLst>
              </p:cNvPr>
              <p:cNvSpPr/>
              <p:nvPr/>
            </p:nvSpPr>
            <p:spPr>
              <a:xfrm>
                <a:off x="3484150" y="2547925"/>
                <a:ext cx="630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976" extrusionOk="0">
                    <a:moveTo>
                      <a:pt x="1232" y="1"/>
                    </a:moveTo>
                    <a:cubicBezTo>
                      <a:pt x="1015" y="1"/>
                      <a:pt x="765" y="39"/>
                      <a:pt x="475" y="114"/>
                    </a:cubicBezTo>
                    <a:lnTo>
                      <a:pt x="366" y="241"/>
                    </a:lnTo>
                    <a:cubicBezTo>
                      <a:pt x="238" y="442"/>
                      <a:pt x="55" y="625"/>
                      <a:pt x="0" y="899"/>
                    </a:cubicBezTo>
                    <a:cubicBezTo>
                      <a:pt x="603" y="1537"/>
                      <a:pt x="1351" y="1830"/>
                      <a:pt x="2191" y="1976"/>
                    </a:cubicBezTo>
                    <a:cubicBezTo>
                      <a:pt x="2337" y="1610"/>
                      <a:pt x="2520" y="1264"/>
                      <a:pt x="2374" y="826"/>
                    </a:cubicBezTo>
                    <a:cubicBezTo>
                      <a:pt x="2148" y="269"/>
                      <a:pt x="1807" y="1"/>
                      <a:pt x="1232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;p16">
                <a:extLst>
                  <a:ext uri="{FF2B5EF4-FFF2-40B4-BE49-F238E27FC236}">
                    <a16:creationId xmlns:a16="http://schemas.microsoft.com/office/drawing/2014/main" id="{E1374924-14D6-F455-7EB1-B05202A8EC8E}"/>
                  </a:ext>
                </a:extLst>
              </p:cNvPr>
              <p:cNvSpPr/>
              <p:nvPr/>
            </p:nvSpPr>
            <p:spPr>
              <a:xfrm>
                <a:off x="3732875" y="2666225"/>
                <a:ext cx="6527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36" extrusionOk="0">
                    <a:moveTo>
                      <a:pt x="804" y="0"/>
                    </a:moveTo>
                    <a:cubicBezTo>
                      <a:pt x="530" y="128"/>
                      <a:pt x="238" y="219"/>
                      <a:pt x="0" y="456"/>
                    </a:cubicBezTo>
                    <a:cubicBezTo>
                      <a:pt x="603" y="1278"/>
                      <a:pt x="1370" y="1734"/>
                      <a:pt x="2301" y="1935"/>
                    </a:cubicBezTo>
                    <a:cubicBezTo>
                      <a:pt x="2611" y="822"/>
                      <a:pt x="1990" y="37"/>
                      <a:pt x="804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3;p16">
                <a:extLst>
                  <a:ext uri="{FF2B5EF4-FFF2-40B4-BE49-F238E27FC236}">
                    <a16:creationId xmlns:a16="http://schemas.microsoft.com/office/drawing/2014/main" id="{49A69DD2-845D-9563-9CA5-095310912D36}"/>
                  </a:ext>
                </a:extLst>
              </p:cNvPr>
              <p:cNvSpPr/>
              <p:nvPr/>
            </p:nvSpPr>
            <p:spPr>
              <a:xfrm>
                <a:off x="3777600" y="1416650"/>
                <a:ext cx="3562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2247" extrusionOk="0">
                    <a:moveTo>
                      <a:pt x="694" y="1"/>
                    </a:moveTo>
                    <a:cubicBezTo>
                      <a:pt x="238" y="1"/>
                      <a:pt x="92" y="366"/>
                      <a:pt x="19" y="786"/>
                    </a:cubicBezTo>
                    <a:cubicBezTo>
                      <a:pt x="0" y="877"/>
                      <a:pt x="0" y="968"/>
                      <a:pt x="0" y="1060"/>
                    </a:cubicBezTo>
                    <a:cubicBezTo>
                      <a:pt x="0" y="1790"/>
                      <a:pt x="274" y="2246"/>
                      <a:pt x="694" y="2246"/>
                    </a:cubicBezTo>
                    <a:cubicBezTo>
                      <a:pt x="1132" y="2246"/>
                      <a:pt x="1406" y="1771"/>
                      <a:pt x="1406" y="1060"/>
                    </a:cubicBezTo>
                    <a:cubicBezTo>
                      <a:pt x="1406" y="968"/>
                      <a:pt x="1424" y="877"/>
                      <a:pt x="1406" y="786"/>
                    </a:cubicBezTo>
                    <a:cubicBezTo>
                      <a:pt x="1315" y="402"/>
                      <a:pt x="1150" y="1"/>
                      <a:pt x="694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4;p16">
                <a:extLst>
                  <a:ext uri="{FF2B5EF4-FFF2-40B4-BE49-F238E27FC236}">
                    <a16:creationId xmlns:a16="http://schemas.microsoft.com/office/drawing/2014/main" id="{E61845C9-B167-37D1-1F8D-8056B2962C55}"/>
                  </a:ext>
                </a:extLst>
              </p:cNvPr>
              <p:cNvSpPr/>
              <p:nvPr/>
            </p:nvSpPr>
            <p:spPr>
              <a:xfrm>
                <a:off x="4088850" y="1378275"/>
                <a:ext cx="33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048" extrusionOk="0">
                    <a:moveTo>
                      <a:pt x="639" y="0"/>
                    </a:moveTo>
                    <a:cubicBezTo>
                      <a:pt x="588" y="0"/>
                      <a:pt x="533" y="7"/>
                      <a:pt x="475" y="21"/>
                    </a:cubicBezTo>
                    <a:cubicBezTo>
                      <a:pt x="183" y="75"/>
                      <a:pt x="0" y="258"/>
                      <a:pt x="0" y="586"/>
                    </a:cubicBezTo>
                    <a:cubicBezTo>
                      <a:pt x="0" y="689"/>
                      <a:pt x="16" y="807"/>
                      <a:pt x="18" y="807"/>
                    </a:cubicBezTo>
                    <a:cubicBezTo>
                      <a:pt x="19" y="807"/>
                      <a:pt x="19" y="807"/>
                      <a:pt x="19" y="806"/>
                    </a:cubicBezTo>
                    <a:lnTo>
                      <a:pt x="19" y="1335"/>
                    </a:lnTo>
                    <a:cubicBezTo>
                      <a:pt x="37" y="1718"/>
                      <a:pt x="183" y="2029"/>
                      <a:pt x="621" y="2047"/>
                    </a:cubicBezTo>
                    <a:cubicBezTo>
                      <a:pt x="633" y="2047"/>
                      <a:pt x="645" y="2048"/>
                      <a:pt x="657" y="2048"/>
                    </a:cubicBezTo>
                    <a:cubicBezTo>
                      <a:pt x="1087" y="2048"/>
                      <a:pt x="1261" y="1726"/>
                      <a:pt x="1296" y="1353"/>
                    </a:cubicBezTo>
                    <a:cubicBezTo>
                      <a:pt x="1351" y="1025"/>
                      <a:pt x="1296" y="678"/>
                      <a:pt x="1150" y="349"/>
                    </a:cubicBezTo>
                    <a:cubicBezTo>
                      <a:pt x="1032" y="126"/>
                      <a:pt x="864" y="0"/>
                      <a:pt x="639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5;p16">
                <a:extLst>
                  <a:ext uri="{FF2B5EF4-FFF2-40B4-BE49-F238E27FC236}">
                    <a16:creationId xmlns:a16="http://schemas.microsoft.com/office/drawing/2014/main" id="{3A19A845-4873-6EB1-C289-375804CA6FA8}"/>
                  </a:ext>
                </a:extLst>
              </p:cNvPr>
              <p:cNvSpPr/>
              <p:nvPr/>
            </p:nvSpPr>
            <p:spPr>
              <a:xfrm>
                <a:off x="3560825" y="2564500"/>
                <a:ext cx="488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17" extrusionOk="0">
                    <a:moveTo>
                      <a:pt x="998" y="1"/>
                    </a:moveTo>
                    <a:cubicBezTo>
                      <a:pt x="851" y="1"/>
                      <a:pt x="708" y="43"/>
                      <a:pt x="566" y="126"/>
                    </a:cubicBezTo>
                    <a:cubicBezTo>
                      <a:pt x="146" y="345"/>
                      <a:pt x="0" y="856"/>
                      <a:pt x="128" y="1404"/>
                    </a:cubicBezTo>
                    <a:cubicBezTo>
                      <a:pt x="227" y="1413"/>
                      <a:pt x="325" y="1417"/>
                      <a:pt x="424" y="1417"/>
                    </a:cubicBezTo>
                    <a:cubicBezTo>
                      <a:pt x="945" y="1417"/>
                      <a:pt x="1462" y="1302"/>
                      <a:pt x="1954" y="1148"/>
                    </a:cubicBezTo>
                    <a:lnTo>
                      <a:pt x="1954" y="582"/>
                    </a:lnTo>
                    <a:cubicBezTo>
                      <a:pt x="1620" y="187"/>
                      <a:pt x="1303" y="1"/>
                      <a:pt x="998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6;p16">
                <a:extLst>
                  <a:ext uri="{FF2B5EF4-FFF2-40B4-BE49-F238E27FC236}">
                    <a16:creationId xmlns:a16="http://schemas.microsoft.com/office/drawing/2014/main" id="{ECF5FC64-97A3-5466-153F-AE2504C2C85F}"/>
                  </a:ext>
                </a:extLst>
              </p:cNvPr>
              <p:cNvSpPr/>
              <p:nvPr/>
            </p:nvSpPr>
            <p:spPr>
              <a:xfrm>
                <a:off x="3797225" y="2685275"/>
                <a:ext cx="488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92" extrusionOk="0">
                    <a:moveTo>
                      <a:pt x="1015" y="0"/>
                    </a:moveTo>
                    <a:cubicBezTo>
                      <a:pt x="811" y="0"/>
                      <a:pt x="624" y="68"/>
                      <a:pt x="457" y="224"/>
                    </a:cubicBezTo>
                    <a:cubicBezTo>
                      <a:pt x="146" y="516"/>
                      <a:pt x="0" y="863"/>
                      <a:pt x="183" y="1283"/>
                    </a:cubicBezTo>
                    <a:cubicBezTo>
                      <a:pt x="426" y="1354"/>
                      <a:pt x="660" y="1392"/>
                      <a:pt x="890" y="1392"/>
                    </a:cubicBezTo>
                    <a:cubicBezTo>
                      <a:pt x="1249" y="1392"/>
                      <a:pt x="1598" y="1300"/>
                      <a:pt x="1954" y="1100"/>
                    </a:cubicBezTo>
                    <a:cubicBezTo>
                      <a:pt x="1954" y="680"/>
                      <a:pt x="1881" y="279"/>
                      <a:pt x="1424" y="78"/>
                    </a:cubicBezTo>
                    <a:cubicBezTo>
                      <a:pt x="1282" y="28"/>
                      <a:pt x="1145" y="0"/>
                      <a:pt x="1015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7;p16">
                <a:extLst>
                  <a:ext uri="{FF2B5EF4-FFF2-40B4-BE49-F238E27FC236}">
                    <a16:creationId xmlns:a16="http://schemas.microsoft.com/office/drawing/2014/main" id="{26075CD0-DF81-7662-AD01-6961444E54B7}"/>
                  </a:ext>
                </a:extLst>
              </p:cNvPr>
              <p:cNvSpPr/>
              <p:nvPr/>
            </p:nvSpPr>
            <p:spPr>
              <a:xfrm>
                <a:off x="4027700" y="2665850"/>
                <a:ext cx="53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385" extrusionOk="0">
                    <a:moveTo>
                      <a:pt x="1130" y="0"/>
                    </a:moveTo>
                    <a:cubicBezTo>
                      <a:pt x="1041" y="0"/>
                      <a:pt x="951" y="17"/>
                      <a:pt x="858" y="52"/>
                    </a:cubicBezTo>
                    <a:cubicBezTo>
                      <a:pt x="237" y="271"/>
                      <a:pt x="0" y="745"/>
                      <a:pt x="183" y="1384"/>
                    </a:cubicBezTo>
                    <a:cubicBezTo>
                      <a:pt x="876" y="1366"/>
                      <a:pt x="1534" y="1329"/>
                      <a:pt x="2136" y="910"/>
                    </a:cubicBezTo>
                    <a:cubicBezTo>
                      <a:pt x="1854" y="317"/>
                      <a:pt x="1512" y="0"/>
                      <a:pt x="1130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8;p16">
                <a:extLst>
                  <a:ext uri="{FF2B5EF4-FFF2-40B4-BE49-F238E27FC236}">
                    <a16:creationId xmlns:a16="http://schemas.microsoft.com/office/drawing/2014/main" id="{D7E38F28-2C16-3990-41C8-1F6F9A6BDD10}"/>
                  </a:ext>
                </a:extLst>
              </p:cNvPr>
              <p:cNvSpPr/>
              <p:nvPr/>
            </p:nvSpPr>
            <p:spPr>
              <a:xfrm>
                <a:off x="4322050" y="2577675"/>
                <a:ext cx="488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236" extrusionOk="0">
                    <a:moveTo>
                      <a:pt x="970" y="1"/>
                    </a:moveTo>
                    <a:cubicBezTo>
                      <a:pt x="422" y="1"/>
                      <a:pt x="82" y="385"/>
                      <a:pt x="1" y="1114"/>
                    </a:cubicBezTo>
                    <a:cubicBezTo>
                      <a:pt x="312" y="1194"/>
                      <a:pt x="631" y="1235"/>
                      <a:pt x="951" y="1235"/>
                    </a:cubicBezTo>
                    <a:cubicBezTo>
                      <a:pt x="1289" y="1235"/>
                      <a:pt x="1626" y="1190"/>
                      <a:pt x="1954" y="1096"/>
                    </a:cubicBezTo>
                    <a:cubicBezTo>
                      <a:pt x="1917" y="457"/>
                      <a:pt x="1698" y="110"/>
                      <a:pt x="1187" y="19"/>
                    </a:cubicBezTo>
                    <a:cubicBezTo>
                      <a:pt x="1112" y="7"/>
                      <a:pt x="1039" y="1"/>
                      <a:pt x="970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;p16">
                <a:extLst>
                  <a:ext uri="{FF2B5EF4-FFF2-40B4-BE49-F238E27FC236}">
                    <a16:creationId xmlns:a16="http://schemas.microsoft.com/office/drawing/2014/main" id="{744AFC57-F31F-8A53-3DB4-E5C294C03FC8}"/>
                  </a:ext>
                </a:extLst>
              </p:cNvPr>
              <p:cNvSpPr/>
              <p:nvPr/>
            </p:nvSpPr>
            <p:spPr>
              <a:xfrm>
                <a:off x="4271850" y="2564300"/>
                <a:ext cx="433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523" extrusionOk="0">
                    <a:moveTo>
                      <a:pt x="667" y="1"/>
                    </a:moveTo>
                    <a:cubicBezTo>
                      <a:pt x="445" y="1"/>
                      <a:pt x="223" y="90"/>
                      <a:pt x="1" y="225"/>
                    </a:cubicBezTo>
                    <a:cubicBezTo>
                      <a:pt x="92" y="517"/>
                      <a:pt x="165" y="809"/>
                      <a:pt x="256" y="1102"/>
                    </a:cubicBezTo>
                    <a:cubicBezTo>
                      <a:pt x="658" y="1329"/>
                      <a:pt x="1027" y="1523"/>
                      <a:pt x="1474" y="1523"/>
                    </a:cubicBezTo>
                    <a:cubicBezTo>
                      <a:pt x="1494" y="1523"/>
                      <a:pt x="1514" y="1522"/>
                      <a:pt x="1534" y="1521"/>
                    </a:cubicBezTo>
                    <a:cubicBezTo>
                      <a:pt x="1735" y="1010"/>
                      <a:pt x="1644" y="609"/>
                      <a:pt x="1260" y="244"/>
                    </a:cubicBezTo>
                    <a:cubicBezTo>
                      <a:pt x="1062" y="72"/>
                      <a:pt x="865" y="1"/>
                      <a:pt x="667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0;p16">
                <a:extLst>
                  <a:ext uri="{FF2B5EF4-FFF2-40B4-BE49-F238E27FC236}">
                    <a16:creationId xmlns:a16="http://schemas.microsoft.com/office/drawing/2014/main" id="{D102FE0B-DAF6-7371-F5FB-E2FADA1F3E80}"/>
                  </a:ext>
                </a:extLst>
              </p:cNvPr>
              <p:cNvSpPr/>
              <p:nvPr/>
            </p:nvSpPr>
            <p:spPr>
              <a:xfrm>
                <a:off x="3962875" y="2661200"/>
                <a:ext cx="452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406" extrusionOk="0">
                    <a:moveTo>
                      <a:pt x="676" y="0"/>
                    </a:moveTo>
                    <a:cubicBezTo>
                      <a:pt x="384" y="37"/>
                      <a:pt x="129" y="146"/>
                      <a:pt x="1" y="420"/>
                    </a:cubicBezTo>
                    <a:cubicBezTo>
                      <a:pt x="476" y="950"/>
                      <a:pt x="1041" y="1296"/>
                      <a:pt x="1753" y="1406"/>
                    </a:cubicBezTo>
                    <a:cubicBezTo>
                      <a:pt x="1808" y="420"/>
                      <a:pt x="1571" y="128"/>
                      <a:pt x="676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1;p16">
                <a:extLst>
                  <a:ext uri="{FF2B5EF4-FFF2-40B4-BE49-F238E27FC236}">
                    <a16:creationId xmlns:a16="http://schemas.microsoft.com/office/drawing/2014/main" id="{EC668CEB-174E-20BB-B32D-71DB38244266}"/>
                  </a:ext>
                </a:extLst>
              </p:cNvPr>
              <p:cNvSpPr/>
              <p:nvPr/>
            </p:nvSpPr>
            <p:spPr>
              <a:xfrm>
                <a:off x="4087925" y="2636100"/>
                <a:ext cx="3975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698" extrusionOk="0">
                    <a:moveTo>
                      <a:pt x="1089" y="0"/>
                    </a:moveTo>
                    <a:cubicBezTo>
                      <a:pt x="927" y="0"/>
                      <a:pt x="768" y="37"/>
                      <a:pt x="603" y="110"/>
                    </a:cubicBezTo>
                    <a:cubicBezTo>
                      <a:pt x="56" y="566"/>
                      <a:pt x="1" y="1132"/>
                      <a:pt x="402" y="1698"/>
                    </a:cubicBezTo>
                    <a:cubicBezTo>
                      <a:pt x="968" y="1296"/>
                      <a:pt x="1406" y="785"/>
                      <a:pt x="1589" y="110"/>
                    </a:cubicBezTo>
                    <a:cubicBezTo>
                      <a:pt x="1416" y="37"/>
                      <a:pt x="1251" y="0"/>
                      <a:pt x="108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2;p16">
                <a:extLst>
                  <a:ext uri="{FF2B5EF4-FFF2-40B4-BE49-F238E27FC236}">
                    <a16:creationId xmlns:a16="http://schemas.microsoft.com/office/drawing/2014/main" id="{CCEB4C48-51DF-7B83-CA44-F9BB1D58CCFA}"/>
                  </a:ext>
                </a:extLst>
              </p:cNvPr>
              <p:cNvSpPr/>
              <p:nvPr/>
            </p:nvSpPr>
            <p:spPr>
              <a:xfrm>
                <a:off x="3472750" y="2553950"/>
                <a:ext cx="201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58" extrusionOk="0">
                    <a:moveTo>
                      <a:pt x="803" y="0"/>
                    </a:moveTo>
                    <a:lnTo>
                      <a:pt x="803" y="0"/>
                    </a:lnTo>
                    <a:cubicBezTo>
                      <a:pt x="529" y="19"/>
                      <a:pt x="256" y="92"/>
                      <a:pt x="0" y="201"/>
                    </a:cubicBezTo>
                    <a:cubicBezTo>
                      <a:pt x="146" y="365"/>
                      <a:pt x="292" y="493"/>
                      <a:pt x="438" y="658"/>
                    </a:cubicBezTo>
                    <a:cubicBezTo>
                      <a:pt x="475" y="402"/>
                      <a:pt x="657" y="219"/>
                      <a:pt x="803" y="0"/>
                    </a:cubicBez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3;p16">
                <a:extLst>
                  <a:ext uri="{FF2B5EF4-FFF2-40B4-BE49-F238E27FC236}">
                    <a16:creationId xmlns:a16="http://schemas.microsoft.com/office/drawing/2014/main" id="{A990B351-5CCE-3099-DBB3-62B5716A5919}"/>
                  </a:ext>
                </a:extLst>
              </p:cNvPr>
              <p:cNvSpPr/>
              <p:nvPr/>
            </p:nvSpPr>
            <p:spPr>
              <a:xfrm>
                <a:off x="3492825" y="2550750"/>
                <a:ext cx="275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9" extrusionOk="0">
                    <a:moveTo>
                      <a:pt x="110" y="1"/>
                    </a:moveTo>
                    <a:lnTo>
                      <a:pt x="78" y="38"/>
                    </a:lnTo>
                    <a:lnTo>
                      <a:pt x="78" y="38"/>
                    </a:lnTo>
                    <a:cubicBezTo>
                      <a:pt x="89" y="27"/>
                      <a:pt x="100" y="15"/>
                      <a:pt x="110" y="1"/>
                    </a:cubicBezTo>
                    <a:close/>
                    <a:moveTo>
                      <a:pt x="78" y="38"/>
                    </a:moveTo>
                    <a:lnTo>
                      <a:pt x="78" y="38"/>
                    </a:lnTo>
                    <a:cubicBezTo>
                      <a:pt x="47" y="68"/>
                      <a:pt x="14" y="88"/>
                      <a:pt x="0" y="128"/>
                    </a:cubicBezTo>
                    <a:lnTo>
                      <a:pt x="78" y="38"/>
                    </a:ln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3" name="Online Media 32" title="Smart Water Fountain System">
            <a:hlinkClick r:id="" action="ppaction://media"/>
            <a:extLst>
              <a:ext uri="{FF2B5EF4-FFF2-40B4-BE49-F238E27FC236}">
                <a16:creationId xmlns:a16="http://schemas.microsoft.com/office/drawing/2014/main" id="{8C670C92-ED48-17E6-BB8A-4DD44C8990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4619" y="1385461"/>
            <a:ext cx="5064602" cy="2861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42"/>
          <p:cNvSpPr txBox="1">
            <a:spLocks noGrp="1"/>
          </p:cNvSpPr>
          <p:nvPr>
            <p:ph type="title"/>
          </p:nvPr>
        </p:nvSpPr>
        <p:spPr>
          <a:xfrm>
            <a:off x="504750" y="377626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Benefits &amp; Future Enhancements</a:t>
            </a:r>
            <a:endParaRPr sz="4800" dirty="0"/>
          </a:p>
        </p:txBody>
      </p:sp>
      <p:sp>
        <p:nvSpPr>
          <p:cNvPr id="2656" name="Google Shape;2656;p42"/>
          <p:cNvSpPr/>
          <p:nvPr/>
        </p:nvSpPr>
        <p:spPr>
          <a:xfrm flipH="1">
            <a:off x="5666950" y="951525"/>
            <a:ext cx="3640500" cy="3640500"/>
          </a:xfrm>
          <a:prstGeom prst="arc">
            <a:avLst>
              <a:gd name="adj1" fmla="val 16200000"/>
              <a:gd name="adj2" fmla="val 5358241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7" name="Google Shape;2657;p42"/>
          <p:cNvGrpSpPr/>
          <p:nvPr/>
        </p:nvGrpSpPr>
        <p:grpSpPr>
          <a:xfrm>
            <a:off x="566000" y="818954"/>
            <a:ext cx="5985300" cy="876300"/>
            <a:chOff x="566000" y="818954"/>
            <a:chExt cx="5985300" cy="876300"/>
          </a:xfrm>
        </p:grpSpPr>
        <p:sp>
          <p:nvSpPr>
            <p:cNvPr id="2658" name="Google Shape;2658;p42"/>
            <p:cNvSpPr/>
            <p:nvPr/>
          </p:nvSpPr>
          <p:spPr>
            <a:xfrm>
              <a:off x="566000" y="818954"/>
              <a:ext cx="3028200" cy="8763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8" idx="3"/>
            </p:cNvCxnSpPr>
            <p:nvPr/>
          </p:nvCxnSpPr>
          <p:spPr>
            <a:xfrm>
              <a:off x="3594200" y="1257104"/>
              <a:ext cx="295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60" name="Google Shape;2660;p42"/>
          <p:cNvGrpSpPr/>
          <p:nvPr/>
        </p:nvGrpSpPr>
        <p:grpSpPr>
          <a:xfrm>
            <a:off x="566000" y="1828404"/>
            <a:ext cx="5242500" cy="876300"/>
            <a:chOff x="566000" y="1828404"/>
            <a:chExt cx="5242500" cy="876300"/>
          </a:xfrm>
        </p:grpSpPr>
        <p:sp>
          <p:nvSpPr>
            <p:cNvPr id="2661" name="Google Shape;2661;p42"/>
            <p:cNvSpPr/>
            <p:nvPr/>
          </p:nvSpPr>
          <p:spPr>
            <a:xfrm>
              <a:off x="566000" y="1828404"/>
              <a:ext cx="3028200" cy="8763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2" name="Google Shape;2662;p42"/>
            <p:cNvCxnSpPr>
              <a:stCxn id="2661" idx="3"/>
            </p:cNvCxnSpPr>
            <p:nvPr/>
          </p:nvCxnSpPr>
          <p:spPr>
            <a:xfrm>
              <a:off x="3594200" y="2266554"/>
              <a:ext cx="22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63" name="Google Shape;2663;p42"/>
          <p:cNvGrpSpPr/>
          <p:nvPr/>
        </p:nvGrpSpPr>
        <p:grpSpPr>
          <a:xfrm>
            <a:off x="566000" y="2837859"/>
            <a:ext cx="5232000" cy="876300"/>
            <a:chOff x="566000" y="2837859"/>
            <a:chExt cx="5232000" cy="876300"/>
          </a:xfrm>
        </p:grpSpPr>
        <p:sp>
          <p:nvSpPr>
            <p:cNvPr id="2664" name="Google Shape;2664;p42"/>
            <p:cNvSpPr/>
            <p:nvPr/>
          </p:nvSpPr>
          <p:spPr>
            <a:xfrm>
              <a:off x="566000" y="2837859"/>
              <a:ext cx="3028200" cy="8763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5" name="Google Shape;2665;p42"/>
            <p:cNvCxnSpPr>
              <a:stCxn id="2664" idx="3"/>
            </p:cNvCxnSpPr>
            <p:nvPr/>
          </p:nvCxnSpPr>
          <p:spPr>
            <a:xfrm>
              <a:off x="3594200" y="3276009"/>
              <a:ext cx="2203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66" name="Google Shape;2666;p42"/>
          <p:cNvGrpSpPr/>
          <p:nvPr/>
        </p:nvGrpSpPr>
        <p:grpSpPr>
          <a:xfrm>
            <a:off x="566000" y="3847307"/>
            <a:ext cx="5985300" cy="876300"/>
            <a:chOff x="566000" y="3847307"/>
            <a:chExt cx="5985300" cy="876300"/>
          </a:xfrm>
        </p:grpSpPr>
        <p:sp>
          <p:nvSpPr>
            <p:cNvPr id="2667" name="Google Shape;2667;p42"/>
            <p:cNvSpPr/>
            <p:nvPr/>
          </p:nvSpPr>
          <p:spPr>
            <a:xfrm>
              <a:off x="566000" y="3847307"/>
              <a:ext cx="3028200" cy="8763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8" name="Google Shape;2668;p42"/>
            <p:cNvCxnSpPr>
              <a:stCxn id="2667" idx="3"/>
            </p:cNvCxnSpPr>
            <p:nvPr/>
          </p:nvCxnSpPr>
          <p:spPr>
            <a:xfrm>
              <a:off x="3594200" y="4285457"/>
              <a:ext cx="295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96" name="Google Shape;2696;p42"/>
          <p:cNvGrpSpPr/>
          <p:nvPr/>
        </p:nvGrpSpPr>
        <p:grpSpPr>
          <a:xfrm>
            <a:off x="623405" y="818979"/>
            <a:ext cx="2595690" cy="876250"/>
            <a:chOff x="580955" y="681575"/>
            <a:chExt cx="2595690" cy="876250"/>
          </a:xfrm>
        </p:grpSpPr>
        <p:sp>
          <p:nvSpPr>
            <p:cNvPr id="2697" name="Google Shape;2697;p42"/>
            <p:cNvSpPr txBox="1"/>
            <p:nvPr/>
          </p:nvSpPr>
          <p:spPr>
            <a:xfrm flipH="1">
              <a:off x="580955" y="681575"/>
              <a:ext cx="1644665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Convenience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8" name="Google Shape;2698;p42"/>
            <p:cNvSpPr txBox="1"/>
            <p:nvPr/>
          </p:nvSpPr>
          <p:spPr>
            <a:xfrm flipH="1">
              <a:off x="581045" y="1030725"/>
              <a:ext cx="2595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Visual alerts without physically checking inside fountain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42"/>
          <p:cNvGrpSpPr/>
          <p:nvPr/>
        </p:nvGrpSpPr>
        <p:grpSpPr>
          <a:xfrm>
            <a:off x="623406" y="1827429"/>
            <a:ext cx="2660198" cy="878254"/>
            <a:chOff x="580956" y="1909400"/>
            <a:chExt cx="2660198" cy="878254"/>
          </a:xfrm>
        </p:grpSpPr>
        <p:sp>
          <p:nvSpPr>
            <p:cNvPr id="2700" name="Google Shape;2700;p42"/>
            <p:cNvSpPr txBox="1"/>
            <p:nvPr/>
          </p:nvSpPr>
          <p:spPr>
            <a:xfrm flipH="1">
              <a:off x="580956" y="1909400"/>
              <a:ext cx="2660198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Improved Kitty Health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1" name="Google Shape;2701;p42"/>
            <p:cNvSpPr txBox="1"/>
            <p:nvPr/>
          </p:nvSpPr>
          <p:spPr>
            <a:xfrm flipH="1">
              <a:off x="581045" y="2260554"/>
              <a:ext cx="2595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Constant monitoring ensures access to fresh water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42"/>
          <p:cNvGrpSpPr/>
          <p:nvPr/>
        </p:nvGrpSpPr>
        <p:grpSpPr>
          <a:xfrm>
            <a:off x="623395" y="2837886"/>
            <a:ext cx="2595600" cy="876258"/>
            <a:chOff x="580945" y="3100625"/>
            <a:chExt cx="2595600" cy="876258"/>
          </a:xfrm>
        </p:grpSpPr>
        <p:sp>
          <p:nvSpPr>
            <p:cNvPr id="2703" name="Google Shape;2703;p42"/>
            <p:cNvSpPr txBox="1"/>
            <p:nvPr/>
          </p:nvSpPr>
          <p:spPr>
            <a:xfrm>
              <a:off x="580956" y="310062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Bluetooth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4" name="Google Shape;2704;p42"/>
            <p:cNvSpPr txBox="1"/>
            <p:nvPr/>
          </p:nvSpPr>
          <p:spPr>
            <a:xfrm>
              <a:off x="580945" y="3449783"/>
              <a:ext cx="2595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Integrate Bluefruit App to receive alerts via phone/app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42"/>
          <p:cNvGrpSpPr/>
          <p:nvPr/>
        </p:nvGrpSpPr>
        <p:grpSpPr>
          <a:xfrm>
            <a:off x="623395" y="3846335"/>
            <a:ext cx="3145171" cy="878262"/>
            <a:chOff x="580945" y="3848487"/>
            <a:chExt cx="3145171" cy="878262"/>
          </a:xfrm>
        </p:grpSpPr>
        <p:sp>
          <p:nvSpPr>
            <p:cNvPr id="2706" name="Google Shape;2706;p42"/>
            <p:cNvSpPr txBox="1"/>
            <p:nvPr/>
          </p:nvSpPr>
          <p:spPr>
            <a:xfrm>
              <a:off x="580956" y="3848487"/>
              <a:ext cx="314516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Quality Monitors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7" name="Google Shape;2707;p42"/>
            <p:cNvSpPr txBox="1"/>
            <p:nvPr/>
          </p:nvSpPr>
          <p:spPr>
            <a:xfrm>
              <a:off x="580945" y="4199649"/>
              <a:ext cx="2595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Additional pH sensors to assess water quality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64;p16">
            <a:extLst>
              <a:ext uri="{FF2B5EF4-FFF2-40B4-BE49-F238E27FC236}">
                <a16:creationId xmlns:a16="http://schemas.microsoft.com/office/drawing/2014/main" id="{6A7EBD78-9BFA-89B7-4DF0-704B7BA5EEFC}"/>
              </a:ext>
            </a:extLst>
          </p:cNvPr>
          <p:cNvGrpSpPr/>
          <p:nvPr/>
        </p:nvGrpSpPr>
        <p:grpSpPr>
          <a:xfrm>
            <a:off x="6481482" y="1431679"/>
            <a:ext cx="2312299" cy="2620368"/>
            <a:chOff x="3207170" y="3162990"/>
            <a:chExt cx="1299905" cy="1447098"/>
          </a:xfrm>
        </p:grpSpPr>
        <p:sp>
          <p:nvSpPr>
            <p:cNvPr id="3" name="Google Shape;165;p16">
              <a:extLst>
                <a:ext uri="{FF2B5EF4-FFF2-40B4-BE49-F238E27FC236}">
                  <a16:creationId xmlns:a16="http://schemas.microsoft.com/office/drawing/2014/main" id="{1C70819C-1A40-32D3-1211-BBB5E19AB031}"/>
                </a:ext>
              </a:extLst>
            </p:cNvPr>
            <p:cNvSpPr/>
            <p:nvPr/>
          </p:nvSpPr>
          <p:spPr>
            <a:xfrm>
              <a:off x="3207175" y="4275888"/>
              <a:ext cx="1299900" cy="3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66;p16">
              <a:extLst>
                <a:ext uri="{FF2B5EF4-FFF2-40B4-BE49-F238E27FC236}">
                  <a16:creationId xmlns:a16="http://schemas.microsoft.com/office/drawing/2014/main" id="{171E28E6-F5AB-14DA-451A-06F7580D6702}"/>
                </a:ext>
              </a:extLst>
            </p:cNvPr>
            <p:cNvGrpSpPr/>
            <p:nvPr/>
          </p:nvGrpSpPr>
          <p:grpSpPr>
            <a:xfrm>
              <a:off x="3207170" y="3162990"/>
              <a:ext cx="1299873" cy="1353042"/>
              <a:chOff x="3035063" y="2866775"/>
              <a:chExt cx="1520675" cy="1582875"/>
            </a:xfrm>
          </p:grpSpPr>
          <p:sp>
            <p:nvSpPr>
              <p:cNvPr id="5" name="Google Shape;167;p16">
                <a:extLst>
                  <a:ext uri="{FF2B5EF4-FFF2-40B4-BE49-F238E27FC236}">
                    <a16:creationId xmlns:a16="http://schemas.microsoft.com/office/drawing/2014/main" id="{092E5352-928B-2844-E61D-77EA6DCAA794}"/>
                  </a:ext>
                </a:extLst>
              </p:cNvPr>
              <p:cNvSpPr/>
              <p:nvPr/>
            </p:nvSpPr>
            <p:spPr>
              <a:xfrm>
                <a:off x="3120413" y="3117450"/>
                <a:ext cx="1387400" cy="1331250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53250" extrusionOk="0">
                    <a:moveTo>
                      <a:pt x="50600" y="11099"/>
                    </a:moveTo>
                    <a:cubicBezTo>
                      <a:pt x="50607" y="11099"/>
                      <a:pt x="50614" y="11099"/>
                      <a:pt x="50621" y="11100"/>
                    </a:cubicBezTo>
                    <a:cubicBezTo>
                      <a:pt x="51023" y="11136"/>
                      <a:pt x="51279" y="11465"/>
                      <a:pt x="51279" y="12012"/>
                    </a:cubicBezTo>
                    <a:cubicBezTo>
                      <a:pt x="51279" y="12586"/>
                      <a:pt x="50909" y="13072"/>
                      <a:pt x="50481" y="13072"/>
                    </a:cubicBezTo>
                    <a:cubicBezTo>
                      <a:pt x="50473" y="13072"/>
                      <a:pt x="50465" y="13072"/>
                      <a:pt x="50457" y="13071"/>
                    </a:cubicBezTo>
                    <a:cubicBezTo>
                      <a:pt x="50074" y="13071"/>
                      <a:pt x="49800" y="12688"/>
                      <a:pt x="49800" y="12159"/>
                    </a:cubicBezTo>
                    <a:cubicBezTo>
                      <a:pt x="49800" y="11620"/>
                      <a:pt x="50188" y="11099"/>
                      <a:pt x="50600" y="11099"/>
                    </a:cubicBezTo>
                    <a:close/>
                    <a:moveTo>
                      <a:pt x="43265" y="14108"/>
                    </a:moveTo>
                    <a:cubicBezTo>
                      <a:pt x="43294" y="14108"/>
                      <a:pt x="43324" y="14109"/>
                      <a:pt x="43356" y="14112"/>
                    </a:cubicBezTo>
                    <a:cubicBezTo>
                      <a:pt x="43904" y="14167"/>
                      <a:pt x="44488" y="14240"/>
                      <a:pt x="45035" y="14349"/>
                    </a:cubicBezTo>
                    <a:cubicBezTo>
                      <a:pt x="45437" y="14440"/>
                      <a:pt x="45583" y="15006"/>
                      <a:pt x="45309" y="15390"/>
                    </a:cubicBezTo>
                    <a:cubicBezTo>
                      <a:pt x="44871" y="16029"/>
                      <a:pt x="44159" y="16193"/>
                      <a:pt x="43484" y="16375"/>
                    </a:cubicBezTo>
                    <a:cubicBezTo>
                      <a:pt x="43449" y="16387"/>
                      <a:pt x="43413" y="16393"/>
                      <a:pt x="43377" y="16393"/>
                    </a:cubicBezTo>
                    <a:cubicBezTo>
                      <a:pt x="43193" y="16393"/>
                      <a:pt x="43016" y="16240"/>
                      <a:pt x="42954" y="16010"/>
                    </a:cubicBezTo>
                    <a:cubicBezTo>
                      <a:pt x="42863" y="15627"/>
                      <a:pt x="42790" y="15207"/>
                      <a:pt x="42699" y="14806"/>
                    </a:cubicBezTo>
                    <a:cubicBezTo>
                      <a:pt x="42699" y="14346"/>
                      <a:pt x="42858" y="14108"/>
                      <a:pt x="43265" y="14108"/>
                    </a:cubicBezTo>
                    <a:close/>
                    <a:moveTo>
                      <a:pt x="35698" y="19169"/>
                    </a:moveTo>
                    <a:cubicBezTo>
                      <a:pt x="35869" y="19169"/>
                      <a:pt x="36030" y="19392"/>
                      <a:pt x="36145" y="19479"/>
                    </a:cubicBezTo>
                    <a:cubicBezTo>
                      <a:pt x="37423" y="20410"/>
                      <a:pt x="38792" y="21140"/>
                      <a:pt x="40326" y="21578"/>
                    </a:cubicBezTo>
                    <a:cubicBezTo>
                      <a:pt x="41184" y="21834"/>
                      <a:pt x="42060" y="22016"/>
                      <a:pt x="42936" y="22217"/>
                    </a:cubicBezTo>
                    <a:cubicBezTo>
                      <a:pt x="43338" y="22327"/>
                      <a:pt x="43703" y="22509"/>
                      <a:pt x="44086" y="22692"/>
                    </a:cubicBezTo>
                    <a:cubicBezTo>
                      <a:pt x="44396" y="22838"/>
                      <a:pt x="44506" y="23057"/>
                      <a:pt x="44488" y="23331"/>
                    </a:cubicBezTo>
                    <a:cubicBezTo>
                      <a:pt x="44506" y="23732"/>
                      <a:pt x="44360" y="23897"/>
                      <a:pt x="43958" y="23970"/>
                    </a:cubicBezTo>
                    <a:cubicBezTo>
                      <a:pt x="43654" y="24030"/>
                      <a:pt x="43356" y="24057"/>
                      <a:pt x="43061" y="24057"/>
                    </a:cubicBezTo>
                    <a:cubicBezTo>
                      <a:pt x="42117" y="24057"/>
                      <a:pt x="41216" y="23783"/>
                      <a:pt x="40326" y="23477"/>
                    </a:cubicBezTo>
                    <a:cubicBezTo>
                      <a:pt x="38938" y="22966"/>
                      <a:pt x="37606" y="22381"/>
                      <a:pt x="36583" y="21286"/>
                    </a:cubicBezTo>
                    <a:cubicBezTo>
                      <a:pt x="36163" y="20848"/>
                      <a:pt x="35890" y="20373"/>
                      <a:pt x="35652" y="19862"/>
                    </a:cubicBezTo>
                    <a:cubicBezTo>
                      <a:pt x="35561" y="19680"/>
                      <a:pt x="35342" y="19406"/>
                      <a:pt x="35561" y="19223"/>
                    </a:cubicBezTo>
                    <a:cubicBezTo>
                      <a:pt x="35607" y="19185"/>
                      <a:pt x="35653" y="19169"/>
                      <a:pt x="35698" y="19169"/>
                    </a:cubicBezTo>
                    <a:close/>
                    <a:moveTo>
                      <a:pt x="46258" y="1"/>
                    </a:moveTo>
                    <a:cubicBezTo>
                      <a:pt x="46678" y="3287"/>
                      <a:pt x="46368" y="6499"/>
                      <a:pt x="45035" y="9548"/>
                    </a:cubicBezTo>
                    <a:cubicBezTo>
                      <a:pt x="43604" y="12780"/>
                      <a:pt x="41158" y="14449"/>
                      <a:pt x="38017" y="14449"/>
                    </a:cubicBezTo>
                    <a:cubicBezTo>
                      <a:pt x="37272" y="14449"/>
                      <a:pt x="36489" y="14355"/>
                      <a:pt x="35671" y="14167"/>
                    </a:cubicBezTo>
                    <a:cubicBezTo>
                      <a:pt x="33827" y="13728"/>
                      <a:pt x="32166" y="12980"/>
                      <a:pt x="30632" y="11885"/>
                    </a:cubicBezTo>
                    <a:cubicBezTo>
                      <a:pt x="30541" y="11793"/>
                      <a:pt x="30431" y="11739"/>
                      <a:pt x="30304" y="11684"/>
                    </a:cubicBezTo>
                    <a:cubicBezTo>
                      <a:pt x="30121" y="11793"/>
                      <a:pt x="30158" y="11994"/>
                      <a:pt x="30212" y="12159"/>
                    </a:cubicBezTo>
                    <a:cubicBezTo>
                      <a:pt x="30340" y="12469"/>
                      <a:pt x="30267" y="12797"/>
                      <a:pt x="30285" y="13108"/>
                    </a:cubicBezTo>
                    <a:cubicBezTo>
                      <a:pt x="30301" y="13413"/>
                      <a:pt x="30190" y="13534"/>
                      <a:pt x="29940" y="13534"/>
                    </a:cubicBezTo>
                    <a:cubicBezTo>
                      <a:pt x="29905" y="13534"/>
                      <a:pt x="29869" y="13532"/>
                      <a:pt x="29829" y="13528"/>
                    </a:cubicBezTo>
                    <a:lnTo>
                      <a:pt x="29829" y="13528"/>
                    </a:lnTo>
                    <a:cubicBezTo>
                      <a:pt x="30085" y="14477"/>
                      <a:pt x="30340" y="15463"/>
                      <a:pt x="30358" y="16467"/>
                    </a:cubicBezTo>
                    <a:cubicBezTo>
                      <a:pt x="30395" y="20446"/>
                      <a:pt x="27821" y="23951"/>
                      <a:pt x="23951" y="25229"/>
                    </a:cubicBezTo>
                    <a:cubicBezTo>
                      <a:pt x="22931" y="25561"/>
                      <a:pt x="21885" y="25720"/>
                      <a:pt x="20847" y="25720"/>
                    </a:cubicBezTo>
                    <a:cubicBezTo>
                      <a:pt x="16980" y="25720"/>
                      <a:pt x="13226" y="23514"/>
                      <a:pt x="11355" y="19844"/>
                    </a:cubicBezTo>
                    <a:cubicBezTo>
                      <a:pt x="10825" y="18803"/>
                      <a:pt x="10460" y="17708"/>
                      <a:pt x="10132" y="16576"/>
                    </a:cubicBezTo>
                    <a:cubicBezTo>
                      <a:pt x="10114" y="16595"/>
                      <a:pt x="10086" y="16595"/>
                      <a:pt x="10059" y="16595"/>
                    </a:cubicBezTo>
                    <a:cubicBezTo>
                      <a:pt x="10031" y="16595"/>
                      <a:pt x="10004" y="16595"/>
                      <a:pt x="9986" y="16613"/>
                    </a:cubicBezTo>
                    <a:cubicBezTo>
                      <a:pt x="9559" y="16769"/>
                      <a:pt x="9171" y="16839"/>
                      <a:pt x="8820" y="16839"/>
                    </a:cubicBezTo>
                    <a:cubicBezTo>
                      <a:pt x="7611" y="16839"/>
                      <a:pt x="6834" y="16007"/>
                      <a:pt x="6353" y="14988"/>
                    </a:cubicBezTo>
                    <a:cubicBezTo>
                      <a:pt x="5696" y="13546"/>
                      <a:pt x="5276" y="12049"/>
                      <a:pt x="5112" y="10443"/>
                    </a:cubicBezTo>
                    <a:cubicBezTo>
                      <a:pt x="4929" y="8727"/>
                      <a:pt x="5020" y="7047"/>
                      <a:pt x="5203" y="5331"/>
                    </a:cubicBezTo>
                    <a:cubicBezTo>
                      <a:pt x="5294" y="4583"/>
                      <a:pt x="5568" y="3852"/>
                      <a:pt x="5440" y="3068"/>
                    </a:cubicBezTo>
                    <a:lnTo>
                      <a:pt x="5440" y="3068"/>
                    </a:lnTo>
                    <a:cubicBezTo>
                      <a:pt x="4801" y="3688"/>
                      <a:pt x="4089" y="4218"/>
                      <a:pt x="3158" y="4345"/>
                    </a:cubicBezTo>
                    <a:cubicBezTo>
                      <a:pt x="3001" y="4371"/>
                      <a:pt x="2847" y="4383"/>
                      <a:pt x="2696" y="4383"/>
                    </a:cubicBezTo>
                    <a:cubicBezTo>
                      <a:pt x="1872" y="4383"/>
                      <a:pt x="1151" y="4026"/>
                      <a:pt x="457" y="3579"/>
                    </a:cubicBezTo>
                    <a:cubicBezTo>
                      <a:pt x="92" y="4291"/>
                      <a:pt x="92" y="5039"/>
                      <a:pt x="0" y="5788"/>
                    </a:cubicBezTo>
                    <a:cubicBezTo>
                      <a:pt x="100" y="5742"/>
                      <a:pt x="182" y="5722"/>
                      <a:pt x="249" y="5722"/>
                    </a:cubicBezTo>
                    <a:cubicBezTo>
                      <a:pt x="475" y="5722"/>
                      <a:pt x="530" y="5954"/>
                      <a:pt x="530" y="6207"/>
                    </a:cubicBezTo>
                    <a:cubicBezTo>
                      <a:pt x="548" y="6956"/>
                      <a:pt x="511" y="7723"/>
                      <a:pt x="548" y="8489"/>
                    </a:cubicBezTo>
                    <a:cubicBezTo>
                      <a:pt x="712" y="11337"/>
                      <a:pt x="1351" y="14094"/>
                      <a:pt x="2410" y="16759"/>
                    </a:cubicBezTo>
                    <a:cubicBezTo>
                      <a:pt x="2775" y="17672"/>
                      <a:pt x="3414" y="18420"/>
                      <a:pt x="3998" y="19223"/>
                    </a:cubicBezTo>
                    <a:cubicBezTo>
                      <a:pt x="4418" y="19789"/>
                      <a:pt x="4728" y="20392"/>
                      <a:pt x="4838" y="21104"/>
                    </a:cubicBezTo>
                    <a:cubicBezTo>
                      <a:pt x="4966" y="21742"/>
                      <a:pt x="4801" y="22235"/>
                      <a:pt x="4272" y="22600"/>
                    </a:cubicBezTo>
                    <a:cubicBezTo>
                      <a:pt x="4893" y="24006"/>
                      <a:pt x="5148" y="25485"/>
                      <a:pt x="5258" y="26982"/>
                    </a:cubicBezTo>
                    <a:cubicBezTo>
                      <a:pt x="5787" y="27018"/>
                      <a:pt x="6079" y="27420"/>
                      <a:pt x="6426" y="27712"/>
                    </a:cubicBezTo>
                    <a:cubicBezTo>
                      <a:pt x="6572" y="27858"/>
                      <a:pt x="6736" y="28040"/>
                      <a:pt x="6828" y="28223"/>
                    </a:cubicBezTo>
                    <a:cubicBezTo>
                      <a:pt x="7832" y="30122"/>
                      <a:pt x="9109" y="31874"/>
                      <a:pt x="9475" y="34046"/>
                    </a:cubicBezTo>
                    <a:cubicBezTo>
                      <a:pt x="9657" y="35142"/>
                      <a:pt x="9730" y="36237"/>
                      <a:pt x="9529" y="37351"/>
                    </a:cubicBezTo>
                    <a:cubicBezTo>
                      <a:pt x="11446" y="38446"/>
                      <a:pt x="12012" y="40253"/>
                      <a:pt x="12122" y="42279"/>
                    </a:cubicBezTo>
                    <a:cubicBezTo>
                      <a:pt x="12231" y="44397"/>
                      <a:pt x="11537" y="46296"/>
                      <a:pt x="10387" y="48048"/>
                    </a:cubicBezTo>
                    <a:cubicBezTo>
                      <a:pt x="10588" y="48577"/>
                      <a:pt x="10898" y="49034"/>
                      <a:pt x="11464" y="49235"/>
                    </a:cubicBezTo>
                    <a:cubicBezTo>
                      <a:pt x="11556" y="48961"/>
                      <a:pt x="11665" y="48705"/>
                      <a:pt x="11848" y="48486"/>
                    </a:cubicBezTo>
                    <a:cubicBezTo>
                      <a:pt x="11994" y="48329"/>
                      <a:pt x="12140" y="48255"/>
                      <a:pt x="12302" y="48255"/>
                    </a:cubicBezTo>
                    <a:cubicBezTo>
                      <a:pt x="12404" y="48255"/>
                      <a:pt x="12513" y="48284"/>
                      <a:pt x="12633" y="48340"/>
                    </a:cubicBezTo>
                    <a:cubicBezTo>
                      <a:pt x="12925" y="48486"/>
                      <a:pt x="13016" y="48705"/>
                      <a:pt x="12907" y="49052"/>
                    </a:cubicBezTo>
                    <a:cubicBezTo>
                      <a:pt x="12815" y="49344"/>
                      <a:pt x="12742" y="49673"/>
                      <a:pt x="12651" y="49983"/>
                    </a:cubicBezTo>
                    <a:cubicBezTo>
                      <a:pt x="12796" y="50084"/>
                      <a:pt x="12952" y="50117"/>
                      <a:pt x="13111" y="50117"/>
                    </a:cubicBezTo>
                    <a:cubicBezTo>
                      <a:pt x="13152" y="50117"/>
                      <a:pt x="13194" y="50115"/>
                      <a:pt x="13235" y="50111"/>
                    </a:cubicBezTo>
                    <a:lnTo>
                      <a:pt x="13235" y="49125"/>
                    </a:lnTo>
                    <a:cubicBezTo>
                      <a:pt x="13272" y="48924"/>
                      <a:pt x="13381" y="48760"/>
                      <a:pt x="13600" y="48705"/>
                    </a:cubicBezTo>
                    <a:cubicBezTo>
                      <a:pt x="13631" y="48700"/>
                      <a:pt x="13659" y="48698"/>
                      <a:pt x="13686" y="48698"/>
                    </a:cubicBezTo>
                    <a:cubicBezTo>
                      <a:pt x="13866" y="48698"/>
                      <a:pt x="13959" y="48802"/>
                      <a:pt x="14038" y="48961"/>
                    </a:cubicBezTo>
                    <a:cubicBezTo>
                      <a:pt x="14184" y="49289"/>
                      <a:pt x="14312" y="49581"/>
                      <a:pt x="14458" y="49892"/>
                    </a:cubicBezTo>
                    <a:cubicBezTo>
                      <a:pt x="14969" y="49782"/>
                      <a:pt x="15334" y="49435"/>
                      <a:pt x="15663" y="49034"/>
                    </a:cubicBezTo>
                    <a:cubicBezTo>
                      <a:pt x="15115" y="48888"/>
                      <a:pt x="14787" y="48468"/>
                      <a:pt x="14476" y="48048"/>
                    </a:cubicBezTo>
                    <a:cubicBezTo>
                      <a:pt x="14294" y="47847"/>
                      <a:pt x="14276" y="47555"/>
                      <a:pt x="14495" y="47318"/>
                    </a:cubicBezTo>
                    <a:cubicBezTo>
                      <a:pt x="14613" y="47208"/>
                      <a:pt x="14732" y="47163"/>
                      <a:pt x="14851" y="47163"/>
                    </a:cubicBezTo>
                    <a:cubicBezTo>
                      <a:pt x="14969" y="47163"/>
                      <a:pt x="15088" y="47208"/>
                      <a:pt x="15207" y="47281"/>
                    </a:cubicBezTo>
                    <a:cubicBezTo>
                      <a:pt x="15572" y="47482"/>
                      <a:pt x="15955" y="47701"/>
                      <a:pt x="16320" y="47938"/>
                    </a:cubicBezTo>
                    <a:cubicBezTo>
                      <a:pt x="16685" y="47026"/>
                      <a:pt x="16667" y="46040"/>
                      <a:pt x="16758" y="45091"/>
                    </a:cubicBezTo>
                    <a:cubicBezTo>
                      <a:pt x="16667" y="43375"/>
                      <a:pt x="16594" y="41659"/>
                      <a:pt x="16485" y="39979"/>
                    </a:cubicBezTo>
                    <a:cubicBezTo>
                      <a:pt x="16485" y="39742"/>
                      <a:pt x="16521" y="39578"/>
                      <a:pt x="16667" y="39432"/>
                    </a:cubicBezTo>
                    <a:cubicBezTo>
                      <a:pt x="16732" y="39350"/>
                      <a:pt x="16813" y="39283"/>
                      <a:pt x="16907" y="39283"/>
                    </a:cubicBezTo>
                    <a:cubicBezTo>
                      <a:pt x="16918" y="39283"/>
                      <a:pt x="16929" y="39284"/>
                      <a:pt x="16941" y="39286"/>
                    </a:cubicBezTo>
                    <a:cubicBezTo>
                      <a:pt x="17069" y="39304"/>
                      <a:pt x="17032" y="39450"/>
                      <a:pt x="17069" y="39541"/>
                    </a:cubicBezTo>
                    <a:cubicBezTo>
                      <a:pt x="17251" y="39979"/>
                      <a:pt x="17032" y="40490"/>
                      <a:pt x="17306" y="40910"/>
                    </a:cubicBezTo>
                    <a:cubicBezTo>
                      <a:pt x="17708" y="39523"/>
                      <a:pt x="19424" y="38336"/>
                      <a:pt x="21085" y="38263"/>
                    </a:cubicBezTo>
                    <a:cubicBezTo>
                      <a:pt x="21153" y="38261"/>
                      <a:pt x="21220" y="38259"/>
                      <a:pt x="21286" y="38259"/>
                    </a:cubicBezTo>
                    <a:cubicBezTo>
                      <a:pt x="22634" y="38259"/>
                      <a:pt x="23721" y="38788"/>
                      <a:pt x="24608" y="39815"/>
                    </a:cubicBezTo>
                    <a:cubicBezTo>
                      <a:pt x="24864" y="40107"/>
                      <a:pt x="25083" y="40399"/>
                      <a:pt x="25320" y="40709"/>
                    </a:cubicBezTo>
                    <a:cubicBezTo>
                      <a:pt x="25537" y="40542"/>
                      <a:pt x="25816" y="40452"/>
                      <a:pt x="26100" y="40452"/>
                    </a:cubicBezTo>
                    <a:cubicBezTo>
                      <a:pt x="26126" y="40452"/>
                      <a:pt x="26152" y="40452"/>
                      <a:pt x="26178" y="40454"/>
                    </a:cubicBezTo>
                    <a:cubicBezTo>
                      <a:pt x="26421" y="40466"/>
                      <a:pt x="26663" y="40471"/>
                      <a:pt x="26904" y="40471"/>
                    </a:cubicBezTo>
                    <a:cubicBezTo>
                      <a:pt x="28168" y="40471"/>
                      <a:pt x="29412" y="40330"/>
                      <a:pt x="30669" y="40253"/>
                    </a:cubicBezTo>
                    <a:cubicBezTo>
                      <a:pt x="30711" y="40250"/>
                      <a:pt x="30752" y="40248"/>
                      <a:pt x="30792" y="40248"/>
                    </a:cubicBezTo>
                    <a:cubicBezTo>
                      <a:pt x="31434" y="40248"/>
                      <a:pt x="31702" y="40661"/>
                      <a:pt x="31581" y="41348"/>
                    </a:cubicBezTo>
                    <a:cubicBezTo>
                      <a:pt x="31435" y="42316"/>
                      <a:pt x="31289" y="43302"/>
                      <a:pt x="31162" y="44287"/>
                    </a:cubicBezTo>
                    <a:cubicBezTo>
                      <a:pt x="31070" y="45511"/>
                      <a:pt x="30924" y="46770"/>
                      <a:pt x="30906" y="48012"/>
                    </a:cubicBezTo>
                    <a:cubicBezTo>
                      <a:pt x="30888" y="49618"/>
                      <a:pt x="31107" y="51206"/>
                      <a:pt x="32476" y="52320"/>
                    </a:cubicBezTo>
                    <a:cubicBezTo>
                      <a:pt x="32567" y="52411"/>
                      <a:pt x="32658" y="52502"/>
                      <a:pt x="32805" y="52502"/>
                    </a:cubicBezTo>
                    <a:cubicBezTo>
                      <a:pt x="32805" y="52247"/>
                      <a:pt x="32841" y="51991"/>
                      <a:pt x="32932" y="51754"/>
                    </a:cubicBezTo>
                    <a:cubicBezTo>
                      <a:pt x="33035" y="51532"/>
                      <a:pt x="33105" y="51294"/>
                      <a:pt x="33398" y="51294"/>
                    </a:cubicBezTo>
                    <a:cubicBezTo>
                      <a:pt x="33418" y="51294"/>
                      <a:pt x="33439" y="51295"/>
                      <a:pt x="33462" y="51297"/>
                    </a:cubicBezTo>
                    <a:cubicBezTo>
                      <a:pt x="33809" y="51316"/>
                      <a:pt x="33827" y="51571"/>
                      <a:pt x="33863" y="51790"/>
                    </a:cubicBezTo>
                    <a:cubicBezTo>
                      <a:pt x="33936" y="52228"/>
                      <a:pt x="33991" y="52685"/>
                      <a:pt x="34028" y="53141"/>
                    </a:cubicBezTo>
                    <a:cubicBezTo>
                      <a:pt x="34333" y="53218"/>
                      <a:pt x="34647" y="53250"/>
                      <a:pt x="34964" y="53250"/>
                    </a:cubicBezTo>
                    <a:cubicBezTo>
                      <a:pt x="35102" y="53250"/>
                      <a:pt x="35240" y="53244"/>
                      <a:pt x="35378" y="53232"/>
                    </a:cubicBezTo>
                    <a:cubicBezTo>
                      <a:pt x="35324" y="52849"/>
                      <a:pt x="35287" y="52429"/>
                      <a:pt x="35232" y="52046"/>
                    </a:cubicBezTo>
                    <a:cubicBezTo>
                      <a:pt x="35214" y="51790"/>
                      <a:pt x="35269" y="51589"/>
                      <a:pt x="35543" y="51480"/>
                    </a:cubicBezTo>
                    <a:cubicBezTo>
                      <a:pt x="35614" y="51442"/>
                      <a:pt x="35675" y="51426"/>
                      <a:pt x="35730" y="51426"/>
                    </a:cubicBezTo>
                    <a:cubicBezTo>
                      <a:pt x="35885" y="51426"/>
                      <a:pt x="35987" y="51554"/>
                      <a:pt x="36109" y="51663"/>
                    </a:cubicBezTo>
                    <a:cubicBezTo>
                      <a:pt x="36419" y="51936"/>
                      <a:pt x="36565" y="52338"/>
                      <a:pt x="36766" y="52703"/>
                    </a:cubicBezTo>
                    <a:cubicBezTo>
                      <a:pt x="37113" y="52521"/>
                      <a:pt x="37423" y="52338"/>
                      <a:pt x="37551" y="51936"/>
                    </a:cubicBezTo>
                    <a:cubicBezTo>
                      <a:pt x="37295" y="51589"/>
                      <a:pt x="37040" y="51243"/>
                      <a:pt x="36784" y="50878"/>
                    </a:cubicBezTo>
                    <a:cubicBezTo>
                      <a:pt x="36656" y="50658"/>
                      <a:pt x="36583" y="50403"/>
                      <a:pt x="36839" y="50202"/>
                    </a:cubicBezTo>
                    <a:cubicBezTo>
                      <a:pt x="36939" y="50102"/>
                      <a:pt x="37042" y="50059"/>
                      <a:pt x="37146" y="50059"/>
                    </a:cubicBezTo>
                    <a:cubicBezTo>
                      <a:pt x="37270" y="50059"/>
                      <a:pt x="37395" y="50121"/>
                      <a:pt x="37514" y="50220"/>
                    </a:cubicBezTo>
                    <a:cubicBezTo>
                      <a:pt x="37697" y="50348"/>
                      <a:pt x="37916" y="50494"/>
                      <a:pt x="38098" y="50622"/>
                    </a:cubicBezTo>
                    <a:cubicBezTo>
                      <a:pt x="38391" y="50129"/>
                      <a:pt x="38409" y="49581"/>
                      <a:pt x="38409" y="49052"/>
                    </a:cubicBezTo>
                    <a:cubicBezTo>
                      <a:pt x="38427" y="47646"/>
                      <a:pt x="38409" y="46223"/>
                      <a:pt x="38409" y="44817"/>
                    </a:cubicBezTo>
                    <a:cubicBezTo>
                      <a:pt x="38190" y="44379"/>
                      <a:pt x="38281" y="43922"/>
                      <a:pt x="38318" y="43484"/>
                    </a:cubicBezTo>
                    <a:cubicBezTo>
                      <a:pt x="38482" y="41823"/>
                      <a:pt x="38683" y="40162"/>
                      <a:pt x="38865" y="38482"/>
                    </a:cubicBezTo>
                    <a:cubicBezTo>
                      <a:pt x="38920" y="38081"/>
                      <a:pt x="39322" y="37916"/>
                      <a:pt x="39522" y="37606"/>
                    </a:cubicBezTo>
                    <a:cubicBezTo>
                      <a:pt x="39495" y="37601"/>
                      <a:pt x="39466" y="37599"/>
                      <a:pt x="39437" y="37599"/>
                    </a:cubicBezTo>
                    <a:cubicBezTo>
                      <a:pt x="39343" y="37599"/>
                      <a:pt x="39243" y="37619"/>
                      <a:pt x="39155" y="37619"/>
                    </a:cubicBezTo>
                    <a:cubicBezTo>
                      <a:pt x="39073" y="37619"/>
                      <a:pt x="39002" y="37602"/>
                      <a:pt x="38956" y="37533"/>
                    </a:cubicBezTo>
                    <a:cubicBezTo>
                      <a:pt x="38847" y="37332"/>
                      <a:pt x="39103" y="37150"/>
                      <a:pt x="39212" y="36985"/>
                    </a:cubicBezTo>
                    <a:cubicBezTo>
                      <a:pt x="39376" y="36748"/>
                      <a:pt x="39559" y="36547"/>
                      <a:pt x="39760" y="36365"/>
                    </a:cubicBezTo>
                    <a:cubicBezTo>
                      <a:pt x="41147" y="35142"/>
                      <a:pt x="42242" y="33681"/>
                      <a:pt x="43064" y="32002"/>
                    </a:cubicBezTo>
                    <a:cubicBezTo>
                      <a:pt x="43216" y="31698"/>
                      <a:pt x="43409" y="31468"/>
                      <a:pt x="43691" y="31468"/>
                    </a:cubicBezTo>
                    <a:cubicBezTo>
                      <a:pt x="43783" y="31468"/>
                      <a:pt x="43883" y="31492"/>
                      <a:pt x="43995" y="31545"/>
                    </a:cubicBezTo>
                    <a:cubicBezTo>
                      <a:pt x="44433" y="31783"/>
                      <a:pt x="44433" y="32184"/>
                      <a:pt x="44232" y="32604"/>
                    </a:cubicBezTo>
                    <a:cubicBezTo>
                      <a:pt x="43356" y="34338"/>
                      <a:pt x="42297" y="35890"/>
                      <a:pt x="40672" y="37004"/>
                    </a:cubicBezTo>
                    <a:cubicBezTo>
                      <a:pt x="40508" y="37113"/>
                      <a:pt x="40344" y="37259"/>
                      <a:pt x="40198" y="37369"/>
                    </a:cubicBezTo>
                    <a:cubicBezTo>
                      <a:pt x="40435" y="38154"/>
                      <a:pt x="40326" y="38920"/>
                      <a:pt x="40289" y="39705"/>
                    </a:cubicBezTo>
                    <a:cubicBezTo>
                      <a:pt x="40161" y="41002"/>
                      <a:pt x="40143" y="42316"/>
                      <a:pt x="40289" y="43649"/>
                    </a:cubicBezTo>
                    <a:cubicBezTo>
                      <a:pt x="40326" y="44105"/>
                      <a:pt x="40307" y="44580"/>
                      <a:pt x="40307" y="45054"/>
                    </a:cubicBezTo>
                    <a:cubicBezTo>
                      <a:pt x="40326" y="45182"/>
                      <a:pt x="40326" y="45273"/>
                      <a:pt x="40344" y="45365"/>
                    </a:cubicBezTo>
                    <a:cubicBezTo>
                      <a:pt x="40595" y="45316"/>
                      <a:pt x="40853" y="45292"/>
                      <a:pt x="41112" y="45292"/>
                    </a:cubicBezTo>
                    <a:cubicBezTo>
                      <a:pt x="42793" y="45292"/>
                      <a:pt x="44576" y="46284"/>
                      <a:pt x="45620" y="47865"/>
                    </a:cubicBezTo>
                    <a:cubicBezTo>
                      <a:pt x="45893" y="48304"/>
                      <a:pt x="46149" y="48760"/>
                      <a:pt x="46313" y="49235"/>
                    </a:cubicBezTo>
                    <a:cubicBezTo>
                      <a:pt x="46970" y="49235"/>
                      <a:pt x="47372" y="49691"/>
                      <a:pt x="47774" y="50129"/>
                    </a:cubicBezTo>
                    <a:cubicBezTo>
                      <a:pt x="48285" y="49162"/>
                      <a:pt x="48413" y="48139"/>
                      <a:pt x="48194" y="47062"/>
                    </a:cubicBezTo>
                    <a:cubicBezTo>
                      <a:pt x="48175" y="46843"/>
                      <a:pt x="48175" y="46588"/>
                      <a:pt x="48139" y="46369"/>
                    </a:cubicBezTo>
                    <a:cubicBezTo>
                      <a:pt x="47828" y="44817"/>
                      <a:pt x="47500" y="43283"/>
                      <a:pt x="47336" y="41714"/>
                    </a:cubicBezTo>
                    <a:cubicBezTo>
                      <a:pt x="47135" y="39760"/>
                      <a:pt x="47226" y="37843"/>
                      <a:pt x="47226" y="35908"/>
                    </a:cubicBezTo>
                    <a:cubicBezTo>
                      <a:pt x="47226" y="35434"/>
                      <a:pt x="47317" y="34923"/>
                      <a:pt x="47372" y="34448"/>
                    </a:cubicBezTo>
                    <a:cubicBezTo>
                      <a:pt x="47555" y="32988"/>
                      <a:pt x="47956" y="31545"/>
                      <a:pt x="47920" y="30085"/>
                    </a:cubicBezTo>
                    <a:cubicBezTo>
                      <a:pt x="47920" y="27675"/>
                      <a:pt x="48504" y="25284"/>
                      <a:pt x="48321" y="22856"/>
                    </a:cubicBezTo>
                    <a:cubicBezTo>
                      <a:pt x="47883" y="21651"/>
                      <a:pt x="47737" y="20410"/>
                      <a:pt x="48011" y="19168"/>
                    </a:cubicBezTo>
                    <a:cubicBezTo>
                      <a:pt x="48522" y="16923"/>
                      <a:pt x="49891" y="15517"/>
                      <a:pt x="52082" y="14897"/>
                    </a:cubicBezTo>
                    <a:cubicBezTo>
                      <a:pt x="53068" y="14623"/>
                      <a:pt x="54090" y="14477"/>
                      <a:pt x="55094" y="14367"/>
                    </a:cubicBezTo>
                    <a:cubicBezTo>
                      <a:pt x="55313" y="13655"/>
                      <a:pt x="55386" y="12907"/>
                      <a:pt x="55404" y="12177"/>
                    </a:cubicBezTo>
                    <a:cubicBezTo>
                      <a:pt x="55496" y="10461"/>
                      <a:pt x="55203" y="8818"/>
                      <a:pt x="54619" y="7230"/>
                    </a:cubicBezTo>
                    <a:cubicBezTo>
                      <a:pt x="53889" y="7011"/>
                      <a:pt x="53341" y="6481"/>
                      <a:pt x="52648" y="6025"/>
                    </a:cubicBezTo>
                    <a:cubicBezTo>
                      <a:pt x="50786" y="4583"/>
                      <a:pt x="49289" y="2830"/>
                      <a:pt x="48413" y="585"/>
                    </a:cubicBezTo>
                    <a:cubicBezTo>
                      <a:pt x="48376" y="512"/>
                      <a:pt x="48358" y="421"/>
                      <a:pt x="48340" y="329"/>
                    </a:cubicBezTo>
                    <a:cubicBezTo>
                      <a:pt x="48244" y="346"/>
                      <a:pt x="48149" y="353"/>
                      <a:pt x="48056" y="353"/>
                    </a:cubicBezTo>
                    <a:cubicBezTo>
                      <a:pt x="47440" y="353"/>
                      <a:pt x="46877" y="32"/>
                      <a:pt x="46258" y="1"/>
                    </a:cubicBezTo>
                    <a:close/>
                  </a:path>
                </a:pathLst>
              </a:custGeom>
              <a:solidFill>
                <a:srgbClr val="DAD1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8;p16">
                <a:extLst>
                  <a:ext uri="{FF2B5EF4-FFF2-40B4-BE49-F238E27FC236}">
                    <a16:creationId xmlns:a16="http://schemas.microsoft.com/office/drawing/2014/main" id="{53D57FA1-BBFE-5C55-7BA0-674F5D973CA0}"/>
                  </a:ext>
                </a:extLst>
              </p:cNvPr>
              <p:cNvSpPr/>
              <p:nvPr/>
            </p:nvSpPr>
            <p:spPr>
              <a:xfrm>
                <a:off x="3875713" y="3102400"/>
                <a:ext cx="413950" cy="376300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15052" extrusionOk="0">
                    <a:moveTo>
                      <a:pt x="7357" y="9748"/>
                    </a:moveTo>
                    <a:cubicBezTo>
                      <a:pt x="7759" y="9748"/>
                      <a:pt x="8033" y="10114"/>
                      <a:pt x="8033" y="10679"/>
                    </a:cubicBezTo>
                    <a:cubicBezTo>
                      <a:pt x="8033" y="11210"/>
                      <a:pt x="7673" y="11740"/>
                      <a:pt x="7286" y="11740"/>
                    </a:cubicBezTo>
                    <a:cubicBezTo>
                      <a:pt x="7273" y="11740"/>
                      <a:pt x="7260" y="11739"/>
                      <a:pt x="7248" y="11738"/>
                    </a:cubicBezTo>
                    <a:cubicBezTo>
                      <a:pt x="6901" y="11702"/>
                      <a:pt x="6609" y="11300"/>
                      <a:pt x="6609" y="10789"/>
                    </a:cubicBezTo>
                    <a:cubicBezTo>
                      <a:pt x="6609" y="10296"/>
                      <a:pt x="6974" y="9767"/>
                      <a:pt x="7357" y="9748"/>
                    </a:cubicBezTo>
                    <a:close/>
                    <a:moveTo>
                      <a:pt x="11685" y="1"/>
                    </a:moveTo>
                    <a:cubicBezTo>
                      <a:pt x="10706" y="1"/>
                      <a:pt x="9735" y="118"/>
                      <a:pt x="8763" y="384"/>
                    </a:cubicBezTo>
                    <a:cubicBezTo>
                      <a:pt x="8744" y="1004"/>
                      <a:pt x="8471" y="1552"/>
                      <a:pt x="8087" y="2008"/>
                    </a:cubicBezTo>
                    <a:cubicBezTo>
                      <a:pt x="6517" y="3797"/>
                      <a:pt x="4710" y="5203"/>
                      <a:pt x="2264" y="5568"/>
                    </a:cubicBezTo>
                    <a:cubicBezTo>
                      <a:pt x="2100" y="5586"/>
                      <a:pt x="1954" y="5586"/>
                      <a:pt x="1789" y="5586"/>
                    </a:cubicBezTo>
                    <a:cubicBezTo>
                      <a:pt x="1059" y="6755"/>
                      <a:pt x="621" y="8051"/>
                      <a:pt x="365" y="9420"/>
                    </a:cubicBezTo>
                    <a:cubicBezTo>
                      <a:pt x="183" y="10369"/>
                      <a:pt x="0" y="11318"/>
                      <a:pt x="183" y="12286"/>
                    </a:cubicBezTo>
                    <a:cubicBezTo>
                      <a:pt x="311" y="12341"/>
                      <a:pt x="420" y="12414"/>
                      <a:pt x="511" y="12487"/>
                    </a:cubicBezTo>
                    <a:cubicBezTo>
                      <a:pt x="2045" y="13582"/>
                      <a:pt x="3724" y="14330"/>
                      <a:pt x="5550" y="14769"/>
                    </a:cubicBezTo>
                    <a:cubicBezTo>
                      <a:pt x="6368" y="14957"/>
                      <a:pt x="7152" y="15051"/>
                      <a:pt x="7896" y="15051"/>
                    </a:cubicBezTo>
                    <a:cubicBezTo>
                      <a:pt x="11037" y="15051"/>
                      <a:pt x="13483" y="13382"/>
                      <a:pt x="14915" y="10150"/>
                    </a:cubicBezTo>
                    <a:cubicBezTo>
                      <a:pt x="16247" y="7101"/>
                      <a:pt x="16558" y="3889"/>
                      <a:pt x="16138" y="603"/>
                    </a:cubicBezTo>
                    <a:cubicBezTo>
                      <a:pt x="15462" y="292"/>
                      <a:pt x="14732" y="347"/>
                      <a:pt x="14002" y="201"/>
                    </a:cubicBezTo>
                    <a:cubicBezTo>
                      <a:pt x="13224" y="73"/>
                      <a:pt x="12452" y="1"/>
                      <a:pt x="11685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9;p16">
                <a:extLst>
                  <a:ext uri="{FF2B5EF4-FFF2-40B4-BE49-F238E27FC236}">
                    <a16:creationId xmlns:a16="http://schemas.microsoft.com/office/drawing/2014/main" id="{56693D06-F4DF-F398-F231-AEE683CF0EDA}"/>
                  </a:ext>
                </a:extLst>
              </p:cNvPr>
              <p:cNvSpPr/>
              <p:nvPr/>
            </p:nvSpPr>
            <p:spPr>
              <a:xfrm>
                <a:off x="3375988" y="3440100"/>
                <a:ext cx="507500" cy="321450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12858" extrusionOk="0">
                    <a:moveTo>
                      <a:pt x="16849" y="1"/>
                    </a:moveTo>
                    <a:cubicBezTo>
                      <a:pt x="17087" y="1005"/>
                      <a:pt x="17415" y="1991"/>
                      <a:pt x="17233" y="3013"/>
                    </a:cubicBezTo>
                    <a:cubicBezTo>
                      <a:pt x="17050" y="4108"/>
                      <a:pt x="16448" y="4583"/>
                      <a:pt x="15353" y="4583"/>
                    </a:cubicBezTo>
                    <a:cubicBezTo>
                      <a:pt x="14954" y="4583"/>
                      <a:pt x="14551" y="4573"/>
                      <a:pt x="14148" y="4573"/>
                    </a:cubicBezTo>
                    <a:cubicBezTo>
                      <a:pt x="13611" y="4573"/>
                      <a:pt x="13073" y="4591"/>
                      <a:pt x="12541" y="4674"/>
                    </a:cubicBezTo>
                    <a:cubicBezTo>
                      <a:pt x="10825" y="4985"/>
                      <a:pt x="9511" y="5861"/>
                      <a:pt x="8562" y="7303"/>
                    </a:cubicBezTo>
                    <a:cubicBezTo>
                      <a:pt x="8306" y="7723"/>
                      <a:pt x="8032" y="8143"/>
                      <a:pt x="7722" y="8508"/>
                    </a:cubicBezTo>
                    <a:cubicBezTo>
                      <a:pt x="7486" y="8766"/>
                      <a:pt x="7236" y="8893"/>
                      <a:pt x="6969" y="8893"/>
                    </a:cubicBezTo>
                    <a:cubicBezTo>
                      <a:pt x="6801" y="8893"/>
                      <a:pt x="6627" y="8844"/>
                      <a:pt x="6444" y="8745"/>
                    </a:cubicBezTo>
                    <a:cubicBezTo>
                      <a:pt x="4801" y="7887"/>
                      <a:pt x="3779" y="6555"/>
                      <a:pt x="3231" y="4839"/>
                    </a:cubicBezTo>
                    <a:cubicBezTo>
                      <a:pt x="2957" y="3944"/>
                      <a:pt x="2775" y="3031"/>
                      <a:pt x="2738" y="2100"/>
                    </a:cubicBezTo>
                    <a:cubicBezTo>
                      <a:pt x="1789" y="2557"/>
                      <a:pt x="803" y="2995"/>
                      <a:pt x="0" y="3725"/>
                    </a:cubicBezTo>
                    <a:cubicBezTo>
                      <a:pt x="310" y="4839"/>
                      <a:pt x="694" y="5934"/>
                      <a:pt x="1223" y="6974"/>
                    </a:cubicBezTo>
                    <a:cubicBezTo>
                      <a:pt x="3092" y="10641"/>
                      <a:pt x="6842" y="12858"/>
                      <a:pt x="10705" y="12858"/>
                    </a:cubicBezTo>
                    <a:cubicBezTo>
                      <a:pt x="11746" y="12858"/>
                      <a:pt x="12796" y="12697"/>
                      <a:pt x="13819" y="12360"/>
                    </a:cubicBezTo>
                    <a:cubicBezTo>
                      <a:pt x="17707" y="11082"/>
                      <a:pt x="20300" y="7559"/>
                      <a:pt x="20227" y="3615"/>
                    </a:cubicBezTo>
                    <a:cubicBezTo>
                      <a:pt x="20208" y="2611"/>
                      <a:pt x="19935" y="1644"/>
                      <a:pt x="19697" y="658"/>
                    </a:cubicBezTo>
                    <a:cubicBezTo>
                      <a:pt x="18803" y="202"/>
                      <a:pt x="17817" y="92"/>
                      <a:pt x="16849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0;p16">
                <a:extLst>
                  <a:ext uri="{FF2B5EF4-FFF2-40B4-BE49-F238E27FC236}">
                    <a16:creationId xmlns:a16="http://schemas.microsoft.com/office/drawing/2014/main" id="{03903219-DFA5-7CA1-8783-2028CCF7529E}"/>
                  </a:ext>
                </a:extLst>
              </p:cNvPr>
              <p:cNvSpPr/>
              <p:nvPr/>
            </p:nvSpPr>
            <p:spPr>
              <a:xfrm>
                <a:off x="3444438" y="3436900"/>
                <a:ext cx="366950" cy="2255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9022" extrusionOk="0">
                    <a:moveTo>
                      <a:pt x="11336" y="1"/>
                    </a:moveTo>
                    <a:cubicBezTo>
                      <a:pt x="11044" y="1"/>
                      <a:pt x="10752" y="6"/>
                      <a:pt x="10460" y="19"/>
                    </a:cubicBezTo>
                    <a:cubicBezTo>
                      <a:pt x="9037" y="56"/>
                      <a:pt x="7631" y="129"/>
                      <a:pt x="6244" y="385"/>
                    </a:cubicBezTo>
                    <a:cubicBezTo>
                      <a:pt x="4089" y="750"/>
                      <a:pt x="1972" y="1224"/>
                      <a:pt x="0" y="2228"/>
                    </a:cubicBezTo>
                    <a:cubicBezTo>
                      <a:pt x="37" y="3159"/>
                      <a:pt x="183" y="4072"/>
                      <a:pt x="493" y="4967"/>
                    </a:cubicBezTo>
                    <a:cubicBezTo>
                      <a:pt x="1059" y="6683"/>
                      <a:pt x="2081" y="8015"/>
                      <a:pt x="3706" y="8873"/>
                    </a:cubicBezTo>
                    <a:cubicBezTo>
                      <a:pt x="3896" y="8972"/>
                      <a:pt x="4075" y="9021"/>
                      <a:pt x="4244" y="9021"/>
                    </a:cubicBezTo>
                    <a:cubicBezTo>
                      <a:pt x="4514" y="9021"/>
                      <a:pt x="4759" y="8894"/>
                      <a:pt x="4984" y="8636"/>
                    </a:cubicBezTo>
                    <a:cubicBezTo>
                      <a:pt x="5294" y="8253"/>
                      <a:pt x="5550" y="7851"/>
                      <a:pt x="5824" y="7431"/>
                    </a:cubicBezTo>
                    <a:cubicBezTo>
                      <a:pt x="6755" y="5971"/>
                      <a:pt x="8087" y="5113"/>
                      <a:pt x="9803" y="4802"/>
                    </a:cubicBezTo>
                    <a:cubicBezTo>
                      <a:pt x="10335" y="4719"/>
                      <a:pt x="10873" y="4701"/>
                      <a:pt x="11414" y="4701"/>
                    </a:cubicBezTo>
                    <a:cubicBezTo>
                      <a:pt x="11819" y="4701"/>
                      <a:pt x="12226" y="4711"/>
                      <a:pt x="12633" y="4711"/>
                    </a:cubicBezTo>
                    <a:cubicBezTo>
                      <a:pt x="13728" y="4711"/>
                      <a:pt x="14312" y="4236"/>
                      <a:pt x="14495" y="3141"/>
                    </a:cubicBezTo>
                    <a:cubicBezTo>
                      <a:pt x="14677" y="2101"/>
                      <a:pt x="14367" y="1115"/>
                      <a:pt x="14111" y="129"/>
                    </a:cubicBezTo>
                    <a:cubicBezTo>
                      <a:pt x="13194" y="60"/>
                      <a:pt x="12266" y="1"/>
                      <a:pt x="11336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1;p16">
                <a:extLst>
                  <a:ext uri="{FF2B5EF4-FFF2-40B4-BE49-F238E27FC236}">
                    <a16:creationId xmlns:a16="http://schemas.microsoft.com/office/drawing/2014/main" id="{4EC63850-1E5B-7B45-DD6A-D3022E8EA0F9}"/>
                  </a:ext>
                </a:extLst>
              </p:cNvPr>
              <p:cNvSpPr/>
              <p:nvPr/>
            </p:nvSpPr>
            <p:spPr>
              <a:xfrm>
                <a:off x="3035063" y="2866775"/>
                <a:ext cx="242825" cy="361600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14464" extrusionOk="0">
                    <a:moveTo>
                      <a:pt x="3381" y="0"/>
                    </a:moveTo>
                    <a:cubicBezTo>
                      <a:pt x="2496" y="0"/>
                      <a:pt x="1634" y="275"/>
                      <a:pt x="859" y="827"/>
                    </a:cubicBezTo>
                    <a:cubicBezTo>
                      <a:pt x="402" y="1174"/>
                      <a:pt x="1" y="1521"/>
                      <a:pt x="128" y="2178"/>
                    </a:cubicBezTo>
                    <a:cubicBezTo>
                      <a:pt x="293" y="2835"/>
                      <a:pt x="749" y="3200"/>
                      <a:pt x="1388" y="3328"/>
                    </a:cubicBezTo>
                    <a:cubicBezTo>
                      <a:pt x="3506" y="3839"/>
                      <a:pt x="4783" y="5464"/>
                      <a:pt x="4802" y="7618"/>
                    </a:cubicBezTo>
                    <a:cubicBezTo>
                      <a:pt x="4838" y="8841"/>
                      <a:pt x="4528" y="9991"/>
                      <a:pt x="4327" y="11178"/>
                    </a:cubicBezTo>
                    <a:cubicBezTo>
                      <a:pt x="4199" y="11999"/>
                      <a:pt x="3871" y="12802"/>
                      <a:pt x="3944" y="13642"/>
                    </a:cubicBezTo>
                    <a:cubicBezTo>
                      <a:pt x="4642" y="14092"/>
                      <a:pt x="5354" y="14463"/>
                      <a:pt x="6191" y="14463"/>
                    </a:cubicBezTo>
                    <a:cubicBezTo>
                      <a:pt x="6338" y="14463"/>
                      <a:pt x="6490" y="14452"/>
                      <a:pt x="6645" y="14427"/>
                    </a:cubicBezTo>
                    <a:cubicBezTo>
                      <a:pt x="7558" y="14281"/>
                      <a:pt x="8252" y="13770"/>
                      <a:pt x="8927" y="13149"/>
                    </a:cubicBezTo>
                    <a:cubicBezTo>
                      <a:pt x="8964" y="12985"/>
                      <a:pt x="9055" y="12857"/>
                      <a:pt x="9128" y="12693"/>
                    </a:cubicBezTo>
                    <a:cubicBezTo>
                      <a:pt x="9420" y="10886"/>
                      <a:pt x="9712" y="9078"/>
                      <a:pt x="9603" y="7253"/>
                    </a:cubicBezTo>
                    <a:cubicBezTo>
                      <a:pt x="9420" y="4697"/>
                      <a:pt x="8489" y="2561"/>
                      <a:pt x="6353" y="1028"/>
                    </a:cubicBezTo>
                    <a:cubicBezTo>
                      <a:pt x="5390" y="344"/>
                      <a:pt x="4370" y="0"/>
                      <a:pt x="3381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2;p16">
                <a:extLst>
                  <a:ext uri="{FF2B5EF4-FFF2-40B4-BE49-F238E27FC236}">
                    <a16:creationId xmlns:a16="http://schemas.microsoft.com/office/drawing/2014/main" id="{E9250675-F3AE-2504-75CE-60376CA34E77}"/>
                  </a:ext>
                </a:extLst>
              </p:cNvPr>
              <p:cNvSpPr/>
              <p:nvPr/>
            </p:nvSpPr>
            <p:spPr>
              <a:xfrm>
                <a:off x="3289263" y="4037050"/>
                <a:ext cx="138300" cy="28207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112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11" y="1388"/>
                      <a:pt x="585" y="2775"/>
                      <a:pt x="895" y="4145"/>
                    </a:cubicBezTo>
                    <a:cubicBezTo>
                      <a:pt x="1370" y="6153"/>
                      <a:pt x="2082" y="8051"/>
                      <a:pt x="2830" y="9950"/>
                    </a:cubicBezTo>
                    <a:cubicBezTo>
                      <a:pt x="3159" y="10370"/>
                      <a:pt x="3232" y="10954"/>
                      <a:pt x="3688" y="11282"/>
                    </a:cubicBezTo>
                    <a:cubicBezTo>
                      <a:pt x="4820" y="9530"/>
                      <a:pt x="5532" y="7631"/>
                      <a:pt x="5422" y="5514"/>
                    </a:cubicBezTo>
                    <a:cubicBezTo>
                      <a:pt x="5295" y="3487"/>
                      <a:pt x="4729" y="1680"/>
                      <a:pt x="2812" y="585"/>
                    </a:cubicBezTo>
                    <a:cubicBezTo>
                      <a:pt x="1881" y="329"/>
                      <a:pt x="913" y="311"/>
                      <a:pt x="1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3;p16">
                <a:extLst>
                  <a:ext uri="{FF2B5EF4-FFF2-40B4-BE49-F238E27FC236}">
                    <a16:creationId xmlns:a16="http://schemas.microsoft.com/office/drawing/2014/main" id="{F3C97ABC-61B6-5EDD-79F0-B24A9F81AF0C}"/>
                  </a:ext>
                </a:extLst>
              </p:cNvPr>
              <p:cNvSpPr/>
              <p:nvPr/>
            </p:nvSpPr>
            <p:spPr>
              <a:xfrm>
                <a:off x="4313838" y="3476625"/>
                <a:ext cx="183925" cy="21340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8536" extrusionOk="0">
                    <a:moveTo>
                      <a:pt x="7357" y="0"/>
                    </a:moveTo>
                    <a:lnTo>
                      <a:pt x="7357" y="0"/>
                    </a:lnTo>
                    <a:cubicBezTo>
                      <a:pt x="6335" y="110"/>
                      <a:pt x="5331" y="256"/>
                      <a:pt x="4345" y="530"/>
                    </a:cubicBezTo>
                    <a:cubicBezTo>
                      <a:pt x="2136" y="1150"/>
                      <a:pt x="767" y="2538"/>
                      <a:pt x="274" y="4801"/>
                    </a:cubicBezTo>
                    <a:cubicBezTo>
                      <a:pt x="0" y="6043"/>
                      <a:pt x="146" y="7284"/>
                      <a:pt x="584" y="8489"/>
                    </a:cubicBezTo>
                    <a:cubicBezTo>
                      <a:pt x="642" y="8522"/>
                      <a:pt x="695" y="8536"/>
                      <a:pt x="746" y="8536"/>
                    </a:cubicBezTo>
                    <a:cubicBezTo>
                      <a:pt x="889" y="8536"/>
                      <a:pt x="1011" y="8429"/>
                      <a:pt x="1132" y="8361"/>
                    </a:cubicBezTo>
                    <a:cubicBezTo>
                      <a:pt x="2519" y="7540"/>
                      <a:pt x="3724" y="6499"/>
                      <a:pt x="4746" y="5258"/>
                    </a:cubicBezTo>
                    <a:cubicBezTo>
                      <a:pt x="6024" y="3706"/>
                      <a:pt x="6974" y="1990"/>
                      <a:pt x="7357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;p16">
                <a:extLst>
                  <a:ext uri="{FF2B5EF4-FFF2-40B4-BE49-F238E27FC236}">
                    <a16:creationId xmlns:a16="http://schemas.microsoft.com/office/drawing/2014/main" id="{536D74AA-3EA5-1B08-432B-C71D27C5D0A0}"/>
                  </a:ext>
                </a:extLst>
              </p:cNvPr>
              <p:cNvSpPr/>
              <p:nvPr/>
            </p:nvSpPr>
            <p:spPr>
              <a:xfrm>
                <a:off x="3252763" y="3792900"/>
                <a:ext cx="1118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3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1" y="3304"/>
                      <a:pt x="548" y="6590"/>
                      <a:pt x="1461" y="9785"/>
                    </a:cubicBezTo>
                    <a:cubicBezTo>
                      <a:pt x="2373" y="10113"/>
                      <a:pt x="3341" y="10113"/>
                      <a:pt x="4272" y="10369"/>
                    </a:cubicBezTo>
                    <a:cubicBezTo>
                      <a:pt x="4473" y="9255"/>
                      <a:pt x="4418" y="8160"/>
                      <a:pt x="4235" y="7047"/>
                    </a:cubicBezTo>
                    <a:cubicBezTo>
                      <a:pt x="3870" y="4874"/>
                      <a:pt x="2592" y="3122"/>
                      <a:pt x="1588" y="1223"/>
                    </a:cubicBezTo>
                    <a:cubicBezTo>
                      <a:pt x="1497" y="1041"/>
                      <a:pt x="1333" y="858"/>
                      <a:pt x="1169" y="730"/>
                    </a:cubicBezTo>
                    <a:cubicBezTo>
                      <a:pt x="822" y="420"/>
                      <a:pt x="530" y="18"/>
                      <a:pt x="0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5;p16">
                <a:extLst>
                  <a:ext uri="{FF2B5EF4-FFF2-40B4-BE49-F238E27FC236}">
                    <a16:creationId xmlns:a16="http://schemas.microsoft.com/office/drawing/2014/main" id="{63E04F96-2CD1-4EE4-EA22-1BF08A976BF8}"/>
                  </a:ext>
                </a:extLst>
              </p:cNvPr>
              <p:cNvSpPr/>
              <p:nvPr/>
            </p:nvSpPr>
            <p:spPr>
              <a:xfrm>
                <a:off x="4381838" y="3125675"/>
                <a:ext cx="173900" cy="166600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6664" extrusionOk="0">
                    <a:moveTo>
                      <a:pt x="6408" y="0"/>
                    </a:moveTo>
                    <a:cubicBezTo>
                      <a:pt x="4746" y="238"/>
                      <a:pt x="3158" y="767"/>
                      <a:pt x="1552" y="1187"/>
                    </a:cubicBezTo>
                    <a:cubicBezTo>
                      <a:pt x="1296" y="1260"/>
                      <a:pt x="1022" y="1351"/>
                      <a:pt x="803" y="1479"/>
                    </a:cubicBezTo>
                    <a:cubicBezTo>
                      <a:pt x="146" y="1862"/>
                      <a:pt x="0" y="2428"/>
                      <a:pt x="475" y="2976"/>
                    </a:cubicBezTo>
                    <a:cubicBezTo>
                      <a:pt x="1625" y="4254"/>
                      <a:pt x="2720" y="5623"/>
                      <a:pt x="4089" y="6663"/>
                    </a:cubicBezTo>
                    <a:cubicBezTo>
                      <a:pt x="5166" y="5349"/>
                      <a:pt x="6079" y="3889"/>
                      <a:pt x="6645" y="2264"/>
                    </a:cubicBezTo>
                    <a:cubicBezTo>
                      <a:pt x="6937" y="1497"/>
                      <a:pt x="6955" y="712"/>
                      <a:pt x="6408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6;p16">
                <a:extLst>
                  <a:ext uri="{FF2B5EF4-FFF2-40B4-BE49-F238E27FC236}">
                    <a16:creationId xmlns:a16="http://schemas.microsoft.com/office/drawing/2014/main" id="{E0D6CEBC-4EFC-B95D-418D-0875C5437027}"/>
                  </a:ext>
                </a:extLst>
              </p:cNvPr>
              <p:cNvSpPr/>
              <p:nvPr/>
            </p:nvSpPr>
            <p:spPr>
              <a:xfrm>
                <a:off x="3920888" y="3015825"/>
                <a:ext cx="174825" cy="226250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9050" extrusionOk="0">
                    <a:moveTo>
                      <a:pt x="1389" y="1"/>
                    </a:moveTo>
                    <a:cubicBezTo>
                      <a:pt x="1009" y="1"/>
                      <a:pt x="669" y="203"/>
                      <a:pt x="329" y="615"/>
                    </a:cubicBezTo>
                    <a:cubicBezTo>
                      <a:pt x="1041" y="1181"/>
                      <a:pt x="1826" y="1692"/>
                      <a:pt x="2465" y="2368"/>
                    </a:cubicBezTo>
                    <a:cubicBezTo>
                      <a:pt x="2775" y="2733"/>
                      <a:pt x="3086" y="3098"/>
                      <a:pt x="3305" y="3518"/>
                    </a:cubicBezTo>
                    <a:cubicBezTo>
                      <a:pt x="3761" y="4358"/>
                      <a:pt x="3761" y="5197"/>
                      <a:pt x="3232" y="6001"/>
                    </a:cubicBezTo>
                    <a:cubicBezTo>
                      <a:pt x="2447" y="7206"/>
                      <a:pt x="1388" y="8100"/>
                      <a:pt x="110" y="8739"/>
                    </a:cubicBezTo>
                    <a:cubicBezTo>
                      <a:pt x="92" y="8848"/>
                      <a:pt x="37" y="8940"/>
                      <a:pt x="1" y="9049"/>
                    </a:cubicBezTo>
                    <a:cubicBezTo>
                      <a:pt x="165" y="9049"/>
                      <a:pt x="329" y="9049"/>
                      <a:pt x="475" y="9031"/>
                    </a:cubicBezTo>
                    <a:cubicBezTo>
                      <a:pt x="2921" y="8666"/>
                      <a:pt x="4729" y="7260"/>
                      <a:pt x="6299" y="5471"/>
                    </a:cubicBezTo>
                    <a:cubicBezTo>
                      <a:pt x="6718" y="5033"/>
                      <a:pt x="6956" y="4486"/>
                      <a:pt x="6992" y="3847"/>
                    </a:cubicBezTo>
                    <a:lnTo>
                      <a:pt x="6992" y="3847"/>
                    </a:lnTo>
                    <a:cubicBezTo>
                      <a:pt x="6964" y="3853"/>
                      <a:pt x="6938" y="3856"/>
                      <a:pt x="6913" y="3856"/>
                    </a:cubicBezTo>
                    <a:cubicBezTo>
                      <a:pt x="6791" y="3856"/>
                      <a:pt x="6700" y="3782"/>
                      <a:pt x="6609" y="3646"/>
                    </a:cubicBezTo>
                    <a:cubicBezTo>
                      <a:pt x="6025" y="3208"/>
                      <a:pt x="5404" y="2788"/>
                      <a:pt x="4820" y="2331"/>
                    </a:cubicBezTo>
                    <a:cubicBezTo>
                      <a:pt x="3980" y="1692"/>
                      <a:pt x="3213" y="962"/>
                      <a:pt x="2355" y="360"/>
                    </a:cubicBezTo>
                    <a:cubicBezTo>
                      <a:pt x="1998" y="121"/>
                      <a:pt x="1681" y="1"/>
                      <a:pt x="1389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7;p16">
                <a:extLst>
                  <a:ext uri="{FF2B5EF4-FFF2-40B4-BE49-F238E27FC236}">
                    <a16:creationId xmlns:a16="http://schemas.microsoft.com/office/drawing/2014/main" id="{C6780899-D367-AAFF-2125-FA153AAA25C1}"/>
                  </a:ext>
                </a:extLst>
              </p:cNvPr>
              <p:cNvSpPr/>
              <p:nvPr/>
            </p:nvSpPr>
            <p:spPr>
              <a:xfrm>
                <a:off x="3108538" y="3260925"/>
                <a:ext cx="136950" cy="422000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6880" extrusionOk="0">
                    <a:moveTo>
                      <a:pt x="778" y="1"/>
                    </a:moveTo>
                    <a:cubicBezTo>
                      <a:pt x="712" y="1"/>
                      <a:pt x="630" y="21"/>
                      <a:pt x="530" y="67"/>
                    </a:cubicBezTo>
                    <a:cubicBezTo>
                      <a:pt x="384" y="760"/>
                      <a:pt x="366" y="1436"/>
                      <a:pt x="293" y="2093"/>
                    </a:cubicBezTo>
                    <a:cubicBezTo>
                      <a:pt x="1" y="4977"/>
                      <a:pt x="347" y="7752"/>
                      <a:pt x="1297" y="10472"/>
                    </a:cubicBezTo>
                    <a:cubicBezTo>
                      <a:pt x="2118" y="12809"/>
                      <a:pt x="3633" y="14762"/>
                      <a:pt x="4783" y="16880"/>
                    </a:cubicBezTo>
                    <a:cubicBezTo>
                      <a:pt x="5313" y="16515"/>
                      <a:pt x="5477" y="16022"/>
                      <a:pt x="5368" y="15383"/>
                    </a:cubicBezTo>
                    <a:cubicBezTo>
                      <a:pt x="5240" y="14671"/>
                      <a:pt x="4929" y="14087"/>
                      <a:pt x="4528" y="13503"/>
                    </a:cubicBezTo>
                    <a:cubicBezTo>
                      <a:pt x="3925" y="12718"/>
                      <a:pt x="3287" y="11951"/>
                      <a:pt x="2921" y="11038"/>
                    </a:cubicBezTo>
                    <a:cubicBezTo>
                      <a:pt x="1881" y="8409"/>
                      <a:pt x="1224" y="5635"/>
                      <a:pt x="1078" y="2769"/>
                    </a:cubicBezTo>
                    <a:cubicBezTo>
                      <a:pt x="1023" y="2020"/>
                      <a:pt x="1078" y="1235"/>
                      <a:pt x="1059" y="487"/>
                    </a:cubicBezTo>
                    <a:cubicBezTo>
                      <a:pt x="1059" y="233"/>
                      <a:pt x="1005" y="1"/>
                      <a:pt x="778" y="1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8;p16">
                <a:extLst>
                  <a:ext uri="{FF2B5EF4-FFF2-40B4-BE49-F238E27FC236}">
                    <a16:creationId xmlns:a16="http://schemas.microsoft.com/office/drawing/2014/main" id="{03A752A0-BC74-3061-E4D7-63EC8CB0F589}"/>
                  </a:ext>
                </a:extLst>
              </p:cNvPr>
              <p:cNvSpPr/>
              <p:nvPr/>
            </p:nvSpPr>
            <p:spPr>
              <a:xfrm>
                <a:off x="3914488" y="3033025"/>
                <a:ext cx="99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106" extrusionOk="0">
                    <a:moveTo>
                      <a:pt x="530" y="0"/>
                    </a:moveTo>
                    <a:cubicBezTo>
                      <a:pt x="439" y="110"/>
                      <a:pt x="348" y="274"/>
                      <a:pt x="330" y="475"/>
                    </a:cubicBezTo>
                    <a:cubicBezTo>
                      <a:pt x="366" y="1625"/>
                      <a:pt x="165" y="2793"/>
                      <a:pt x="92" y="3980"/>
                    </a:cubicBezTo>
                    <a:cubicBezTo>
                      <a:pt x="1" y="5367"/>
                      <a:pt x="202" y="6737"/>
                      <a:pt x="330" y="8106"/>
                    </a:cubicBezTo>
                    <a:cubicBezTo>
                      <a:pt x="1626" y="7467"/>
                      <a:pt x="2666" y="6591"/>
                      <a:pt x="3451" y="5367"/>
                    </a:cubicBezTo>
                    <a:cubicBezTo>
                      <a:pt x="3981" y="4564"/>
                      <a:pt x="3981" y="3743"/>
                      <a:pt x="3524" y="2885"/>
                    </a:cubicBezTo>
                    <a:cubicBezTo>
                      <a:pt x="3287" y="2465"/>
                      <a:pt x="2995" y="2100"/>
                      <a:pt x="2666" y="1753"/>
                    </a:cubicBezTo>
                    <a:cubicBezTo>
                      <a:pt x="2046" y="1059"/>
                      <a:pt x="1261" y="566"/>
                      <a:pt x="530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9;p16">
                <a:extLst>
                  <a:ext uri="{FF2B5EF4-FFF2-40B4-BE49-F238E27FC236}">
                    <a16:creationId xmlns:a16="http://schemas.microsoft.com/office/drawing/2014/main" id="{8D171C08-9ECE-FC36-78D0-7E7B4B170644}"/>
                  </a:ext>
                </a:extLst>
              </p:cNvPr>
              <p:cNvSpPr/>
              <p:nvPr/>
            </p:nvSpPr>
            <p:spPr>
              <a:xfrm>
                <a:off x="4332088" y="3101600"/>
                <a:ext cx="209950" cy="197050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7882" extrusionOk="0">
                    <a:moveTo>
                      <a:pt x="7108" y="1"/>
                    </a:moveTo>
                    <a:cubicBezTo>
                      <a:pt x="6920" y="1"/>
                      <a:pt x="6712" y="36"/>
                      <a:pt x="6481" y="105"/>
                    </a:cubicBezTo>
                    <a:cubicBezTo>
                      <a:pt x="6280" y="142"/>
                      <a:pt x="6098" y="215"/>
                      <a:pt x="5897" y="233"/>
                    </a:cubicBezTo>
                    <a:lnTo>
                      <a:pt x="0" y="1000"/>
                    </a:lnTo>
                    <a:cubicBezTo>
                      <a:pt x="37" y="1055"/>
                      <a:pt x="55" y="1146"/>
                      <a:pt x="73" y="1237"/>
                    </a:cubicBezTo>
                    <a:cubicBezTo>
                      <a:pt x="968" y="3482"/>
                      <a:pt x="2447" y="5217"/>
                      <a:pt x="4327" y="6677"/>
                    </a:cubicBezTo>
                    <a:cubicBezTo>
                      <a:pt x="4893" y="7133"/>
                      <a:pt x="5440" y="7663"/>
                      <a:pt x="6171" y="7882"/>
                    </a:cubicBezTo>
                    <a:cubicBezTo>
                      <a:pt x="6152" y="7809"/>
                      <a:pt x="6116" y="7718"/>
                      <a:pt x="6098" y="7663"/>
                    </a:cubicBezTo>
                    <a:cubicBezTo>
                      <a:pt x="4710" y="6604"/>
                      <a:pt x="3633" y="5235"/>
                      <a:pt x="2501" y="3957"/>
                    </a:cubicBezTo>
                    <a:cubicBezTo>
                      <a:pt x="2008" y="3409"/>
                      <a:pt x="2154" y="2825"/>
                      <a:pt x="2812" y="2478"/>
                    </a:cubicBezTo>
                    <a:cubicBezTo>
                      <a:pt x="3049" y="2332"/>
                      <a:pt x="3323" y="2241"/>
                      <a:pt x="3560" y="2186"/>
                    </a:cubicBezTo>
                    <a:cubicBezTo>
                      <a:pt x="5167" y="1730"/>
                      <a:pt x="6736" y="1219"/>
                      <a:pt x="8398" y="963"/>
                    </a:cubicBezTo>
                    <a:cubicBezTo>
                      <a:pt x="8057" y="309"/>
                      <a:pt x="7665" y="1"/>
                      <a:pt x="7108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0;p16">
                <a:extLst>
                  <a:ext uri="{FF2B5EF4-FFF2-40B4-BE49-F238E27FC236}">
                    <a16:creationId xmlns:a16="http://schemas.microsoft.com/office/drawing/2014/main" id="{6BA686CC-F9A8-FC3B-5A10-1D460497BEAC}"/>
                  </a:ext>
                </a:extLst>
              </p:cNvPr>
              <p:cNvSpPr/>
              <p:nvPr/>
            </p:nvSpPr>
            <p:spPr>
              <a:xfrm>
                <a:off x="3553056" y="4071455"/>
                <a:ext cx="214050" cy="328444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2950" extrusionOk="0">
                    <a:moveTo>
                      <a:pt x="4086" y="0"/>
                    </a:moveTo>
                    <a:cubicBezTo>
                      <a:pt x="4003" y="0"/>
                      <a:pt x="3919" y="2"/>
                      <a:pt x="3834" y="7"/>
                    </a:cubicBezTo>
                    <a:cubicBezTo>
                      <a:pt x="2172" y="61"/>
                      <a:pt x="456" y="1248"/>
                      <a:pt x="37" y="2654"/>
                    </a:cubicBezTo>
                    <a:cubicBezTo>
                      <a:pt x="0" y="4023"/>
                      <a:pt x="383" y="5337"/>
                      <a:pt x="529" y="6688"/>
                    </a:cubicBezTo>
                    <a:cubicBezTo>
                      <a:pt x="657" y="7272"/>
                      <a:pt x="748" y="7875"/>
                      <a:pt x="913" y="8440"/>
                    </a:cubicBezTo>
                    <a:cubicBezTo>
                      <a:pt x="1205" y="9444"/>
                      <a:pt x="1497" y="10467"/>
                      <a:pt x="2209" y="11325"/>
                    </a:cubicBezTo>
                    <a:cubicBezTo>
                      <a:pt x="2391" y="11124"/>
                      <a:pt x="2574" y="10887"/>
                      <a:pt x="2775" y="10722"/>
                    </a:cubicBezTo>
                    <a:cubicBezTo>
                      <a:pt x="2915" y="10624"/>
                      <a:pt x="3058" y="10577"/>
                      <a:pt x="3198" y="10577"/>
                    </a:cubicBezTo>
                    <a:cubicBezTo>
                      <a:pt x="3370" y="10577"/>
                      <a:pt x="3537" y="10647"/>
                      <a:pt x="3688" y="10777"/>
                    </a:cubicBezTo>
                    <a:cubicBezTo>
                      <a:pt x="3961" y="10996"/>
                      <a:pt x="3998" y="11306"/>
                      <a:pt x="3779" y="11599"/>
                    </a:cubicBezTo>
                    <a:cubicBezTo>
                      <a:pt x="3633" y="11854"/>
                      <a:pt x="3468" y="12128"/>
                      <a:pt x="3304" y="12365"/>
                    </a:cubicBezTo>
                    <a:cubicBezTo>
                      <a:pt x="3560" y="12676"/>
                      <a:pt x="3870" y="12767"/>
                      <a:pt x="4217" y="12858"/>
                    </a:cubicBezTo>
                    <a:cubicBezTo>
                      <a:pt x="4290" y="12530"/>
                      <a:pt x="4308" y="12201"/>
                      <a:pt x="4381" y="11891"/>
                    </a:cubicBezTo>
                    <a:cubicBezTo>
                      <a:pt x="4418" y="11617"/>
                      <a:pt x="4600" y="11489"/>
                      <a:pt x="4874" y="11489"/>
                    </a:cubicBezTo>
                    <a:cubicBezTo>
                      <a:pt x="4909" y="11485"/>
                      <a:pt x="4942" y="11483"/>
                      <a:pt x="4973" y="11483"/>
                    </a:cubicBezTo>
                    <a:cubicBezTo>
                      <a:pt x="5227" y="11483"/>
                      <a:pt x="5393" y="11613"/>
                      <a:pt x="5458" y="11872"/>
                    </a:cubicBezTo>
                    <a:cubicBezTo>
                      <a:pt x="5513" y="12237"/>
                      <a:pt x="5568" y="12584"/>
                      <a:pt x="5604" y="12949"/>
                    </a:cubicBezTo>
                    <a:cubicBezTo>
                      <a:pt x="6170" y="12822"/>
                      <a:pt x="6681" y="12639"/>
                      <a:pt x="7083" y="12237"/>
                    </a:cubicBezTo>
                    <a:cubicBezTo>
                      <a:pt x="6919" y="11964"/>
                      <a:pt x="6736" y="11690"/>
                      <a:pt x="6572" y="11452"/>
                    </a:cubicBezTo>
                    <a:cubicBezTo>
                      <a:pt x="6408" y="11233"/>
                      <a:pt x="6316" y="10996"/>
                      <a:pt x="6517" y="10777"/>
                    </a:cubicBezTo>
                    <a:cubicBezTo>
                      <a:pt x="6614" y="10652"/>
                      <a:pt x="6735" y="10608"/>
                      <a:pt x="6864" y="10608"/>
                    </a:cubicBezTo>
                    <a:cubicBezTo>
                      <a:pt x="6979" y="10608"/>
                      <a:pt x="7099" y="10643"/>
                      <a:pt x="7211" y="10686"/>
                    </a:cubicBezTo>
                    <a:cubicBezTo>
                      <a:pt x="7485" y="10795"/>
                      <a:pt x="7740" y="10960"/>
                      <a:pt x="8014" y="11087"/>
                    </a:cubicBezTo>
                    <a:cubicBezTo>
                      <a:pt x="8142" y="10686"/>
                      <a:pt x="8288" y="10266"/>
                      <a:pt x="8343" y="9828"/>
                    </a:cubicBezTo>
                    <a:cubicBezTo>
                      <a:pt x="8562" y="8586"/>
                      <a:pt x="8489" y="7309"/>
                      <a:pt x="8470" y="6031"/>
                    </a:cubicBezTo>
                    <a:cubicBezTo>
                      <a:pt x="8324" y="4844"/>
                      <a:pt x="8197" y="3621"/>
                      <a:pt x="8050" y="2434"/>
                    </a:cubicBezTo>
                    <a:cubicBezTo>
                      <a:pt x="7831" y="2142"/>
                      <a:pt x="7594" y="1850"/>
                      <a:pt x="7339" y="1558"/>
                    </a:cubicBezTo>
                    <a:cubicBezTo>
                      <a:pt x="6463" y="545"/>
                      <a:pt x="5409" y="0"/>
                      <a:pt x="4086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1;p16">
                <a:extLst>
                  <a:ext uri="{FF2B5EF4-FFF2-40B4-BE49-F238E27FC236}">
                    <a16:creationId xmlns:a16="http://schemas.microsoft.com/office/drawing/2014/main" id="{6B13FCCD-C125-4150-10D2-4FDA105761AD}"/>
                  </a:ext>
                </a:extLst>
              </p:cNvPr>
              <p:cNvSpPr/>
              <p:nvPr/>
            </p:nvSpPr>
            <p:spPr>
              <a:xfrm>
                <a:off x="4128538" y="4250200"/>
                <a:ext cx="158850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992" extrusionOk="0">
                    <a:moveTo>
                      <a:pt x="817" y="0"/>
                    </a:moveTo>
                    <a:cubicBezTo>
                      <a:pt x="560" y="0"/>
                      <a:pt x="305" y="24"/>
                      <a:pt x="55" y="73"/>
                    </a:cubicBezTo>
                    <a:cubicBezTo>
                      <a:pt x="1" y="1296"/>
                      <a:pt x="74" y="2537"/>
                      <a:pt x="366" y="3724"/>
                    </a:cubicBezTo>
                    <a:cubicBezTo>
                      <a:pt x="530" y="4363"/>
                      <a:pt x="713" y="4983"/>
                      <a:pt x="1205" y="5458"/>
                    </a:cubicBezTo>
                    <a:lnTo>
                      <a:pt x="1205" y="5403"/>
                    </a:lnTo>
                    <a:cubicBezTo>
                      <a:pt x="1420" y="5097"/>
                      <a:pt x="1635" y="4700"/>
                      <a:pt x="2001" y="4700"/>
                    </a:cubicBezTo>
                    <a:cubicBezTo>
                      <a:pt x="2071" y="4700"/>
                      <a:pt x="2146" y="4714"/>
                      <a:pt x="2228" y="4746"/>
                    </a:cubicBezTo>
                    <a:cubicBezTo>
                      <a:pt x="2739" y="4929"/>
                      <a:pt x="2410" y="5440"/>
                      <a:pt x="2374" y="5805"/>
                    </a:cubicBezTo>
                    <a:cubicBezTo>
                      <a:pt x="2356" y="6024"/>
                      <a:pt x="2246" y="6225"/>
                      <a:pt x="2173" y="6462"/>
                    </a:cubicBezTo>
                    <a:cubicBezTo>
                      <a:pt x="2556" y="6736"/>
                      <a:pt x="2994" y="6937"/>
                      <a:pt x="3469" y="6991"/>
                    </a:cubicBezTo>
                    <a:cubicBezTo>
                      <a:pt x="3487" y="6535"/>
                      <a:pt x="3487" y="6042"/>
                      <a:pt x="3469" y="5586"/>
                    </a:cubicBezTo>
                    <a:cubicBezTo>
                      <a:pt x="3469" y="5221"/>
                      <a:pt x="3725" y="5020"/>
                      <a:pt x="4035" y="4965"/>
                    </a:cubicBezTo>
                    <a:cubicBezTo>
                      <a:pt x="4064" y="4962"/>
                      <a:pt x="4093" y="4961"/>
                      <a:pt x="4120" y="4961"/>
                    </a:cubicBezTo>
                    <a:cubicBezTo>
                      <a:pt x="4423" y="4961"/>
                      <a:pt x="4644" y="5142"/>
                      <a:pt x="4710" y="5476"/>
                    </a:cubicBezTo>
                    <a:cubicBezTo>
                      <a:pt x="4765" y="5951"/>
                      <a:pt x="5002" y="6389"/>
                      <a:pt x="5021" y="6900"/>
                    </a:cubicBezTo>
                    <a:cubicBezTo>
                      <a:pt x="5550" y="6845"/>
                      <a:pt x="5952" y="6572"/>
                      <a:pt x="6353" y="6261"/>
                    </a:cubicBezTo>
                    <a:cubicBezTo>
                      <a:pt x="6353" y="5750"/>
                      <a:pt x="6007" y="5403"/>
                      <a:pt x="5769" y="5038"/>
                    </a:cubicBezTo>
                    <a:cubicBezTo>
                      <a:pt x="5477" y="4564"/>
                      <a:pt x="5568" y="4253"/>
                      <a:pt x="6007" y="3943"/>
                    </a:cubicBezTo>
                    <a:cubicBezTo>
                      <a:pt x="5842" y="3450"/>
                      <a:pt x="5587" y="3012"/>
                      <a:pt x="5313" y="2574"/>
                    </a:cubicBezTo>
                    <a:cubicBezTo>
                      <a:pt x="4269" y="993"/>
                      <a:pt x="2486" y="0"/>
                      <a:pt x="817" y="0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2;p16">
                <a:extLst>
                  <a:ext uri="{FF2B5EF4-FFF2-40B4-BE49-F238E27FC236}">
                    <a16:creationId xmlns:a16="http://schemas.microsoft.com/office/drawing/2014/main" id="{100DFDBE-BBFA-BED0-81FB-E187E1F8F20F}"/>
                  </a:ext>
                </a:extLst>
              </p:cNvPr>
              <p:cNvSpPr/>
              <p:nvPr/>
            </p:nvSpPr>
            <p:spPr>
              <a:xfrm>
                <a:off x="4004863" y="3596900"/>
                <a:ext cx="2282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4898" extrusionOk="0">
                    <a:moveTo>
                      <a:pt x="356" y="0"/>
                    </a:moveTo>
                    <a:cubicBezTo>
                      <a:pt x="306" y="0"/>
                      <a:pt x="255" y="18"/>
                      <a:pt x="201" y="64"/>
                    </a:cubicBezTo>
                    <a:cubicBezTo>
                      <a:pt x="0" y="228"/>
                      <a:pt x="201" y="520"/>
                      <a:pt x="293" y="702"/>
                    </a:cubicBezTo>
                    <a:cubicBezTo>
                      <a:pt x="566" y="1214"/>
                      <a:pt x="840" y="1706"/>
                      <a:pt x="1224" y="2126"/>
                    </a:cubicBezTo>
                    <a:cubicBezTo>
                      <a:pt x="2282" y="3222"/>
                      <a:pt x="3578" y="3842"/>
                      <a:pt x="4966" y="4317"/>
                    </a:cubicBezTo>
                    <a:cubicBezTo>
                      <a:pt x="5856" y="4623"/>
                      <a:pt x="6757" y="4897"/>
                      <a:pt x="7701" y="4897"/>
                    </a:cubicBezTo>
                    <a:cubicBezTo>
                      <a:pt x="7996" y="4897"/>
                      <a:pt x="8295" y="4871"/>
                      <a:pt x="8599" y="4810"/>
                    </a:cubicBezTo>
                    <a:cubicBezTo>
                      <a:pt x="8982" y="4719"/>
                      <a:pt x="9128" y="4554"/>
                      <a:pt x="9110" y="4153"/>
                    </a:cubicBezTo>
                    <a:cubicBezTo>
                      <a:pt x="9128" y="3861"/>
                      <a:pt x="9018" y="3660"/>
                      <a:pt x="8745" y="3532"/>
                    </a:cubicBezTo>
                    <a:cubicBezTo>
                      <a:pt x="8343" y="3349"/>
                      <a:pt x="7978" y="3149"/>
                      <a:pt x="7576" y="3057"/>
                    </a:cubicBezTo>
                    <a:cubicBezTo>
                      <a:pt x="6700" y="2857"/>
                      <a:pt x="5842" y="2656"/>
                      <a:pt x="4966" y="2418"/>
                    </a:cubicBezTo>
                    <a:cubicBezTo>
                      <a:pt x="3451" y="2017"/>
                      <a:pt x="2045" y="1287"/>
                      <a:pt x="804" y="319"/>
                    </a:cubicBezTo>
                    <a:cubicBezTo>
                      <a:pt x="676" y="220"/>
                      <a:pt x="527" y="0"/>
                      <a:pt x="356" y="0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3;p16">
                <a:extLst>
                  <a:ext uri="{FF2B5EF4-FFF2-40B4-BE49-F238E27FC236}">
                    <a16:creationId xmlns:a16="http://schemas.microsoft.com/office/drawing/2014/main" id="{4C0E2345-6B34-E257-4545-D50A4E463EB8}"/>
                  </a:ext>
                </a:extLst>
              </p:cNvPr>
              <p:cNvSpPr/>
              <p:nvPr/>
            </p:nvSpPr>
            <p:spPr>
              <a:xfrm>
                <a:off x="4092038" y="3905250"/>
                <a:ext cx="140575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6158" extrusionOk="0">
                    <a:moveTo>
                      <a:pt x="4869" y="0"/>
                    </a:moveTo>
                    <a:cubicBezTo>
                      <a:pt x="4593" y="0"/>
                      <a:pt x="4403" y="232"/>
                      <a:pt x="4254" y="545"/>
                    </a:cubicBezTo>
                    <a:cubicBezTo>
                      <a:pt x="3396" y="2188"/>
                      <a:pt x="2337" y="3666"/>
                      <a:pt x="931" y="4908"/>
                    </a:cubicBezTo>
                    <a:cubicBezTo>
                      <a:pt x="730" y="5090"/>
                      <a:pt x="548" y="5291"/>
                      <a:pt x="384" y="5510"/>
                    </a:cubicBezTo>
                    <a:cubicBezTo>
                      <a:pt x="256" y="5674"/>
                      <a:pt x="0" y="5839"/>
                      <a:pt x="146" y="6058"/>
                    </a:cubicBezTo>
                    <a:cubicBezTo>
                      <a:pt x="193" y="6136"/>
                      <a:pt x="268" y="6157"/>
                      <a:pt x="353" y="6157"/>
                    </a:cubicBezTo>
                    <a:cubicBezTo>
                      <a:pt x="452" y="6157"/>
                      <a:pt x="565" y="6129"/>
                      <a:pt x="669" y="6129"/>
                    </a:cubicBezTo>
                    <a:cubicBezTo>
                      <a:pt x="684" y="6129"/>
                      <a:pt x="698" y="6129"/>
                      <a:pt x="712" y="6131"/>
                    </a:cubicBezTo>
                    <a:cubicBezTo>
                      <a:pt x="913" y="6039"/>
                      <a:pt x="1150" y="5966"/>
                      <a:pt x="1351" y="5875"/>
                    </a:cubicBezTo>
                    <a:cubicBezTo>
                      <a:pt x="1515" y="5766"/>
                      <a:pt x="1643" y="5656"/>
                      <a:pt x="1844" y="5546"/>
                    </a:cubicBezTo>
                    <a:cubicBezTo>
                      <a:pt x="3487" y="4415"/>
                      <a:pt x="4546" y="2863"/>
                      <a:pt x="5404" y="1129"/>
                    </a:cubicBezTo>
                    <a:cubicBezTo>
                      <a:pt x="5623" y="727"/>
                      <a:pt x="5623" y="307"/>
                      <a:pt x="5185" y="88"/>
                    </a:cubicBezTo>
                    <a:cubicBezTo>
                      <a:pt x="5068" y="28"/>
                      <a:pt x="4963" y="0"/>
                      <a:pt x="4869" y="0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4;p16">
                <a:extLst>
                  <a:ext uri="{FF2B5EF4-FFF2-40B4-BE49-F238E27FC236}">
                    <a16:creationId xmlns:a16="http://schemas.microsoft.com/office/drawing/2014/main" id="{14F0105F-C10A-0DEF-FE52-82408774F05D}"/>
                  </a:ext>
                </a:extLst>
              </p:cNvPr>
              <p:cNvSpPr/>
              <p:nvPr/>
            </p:nvSpPr>
            <p:spPr>
              <a:xfrm>
                <a:off x="4187863" y="3470150"/>
                <a:ext cx="7122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284" extrusionOk="0">
                    <a:moveTo>
                      <a:pt x="579" y="1"/>
                    </a:moveTo>
                    <a:cubicBezTo>
                      <a:pt x="178" y="1"/>
                      <a:pt x="1" y="268"/>
                      <a:pt x="1" y="698"/>
                    </a:cubicBezTo>
                    <a:cubicBezTo>
                      <a:pt x="74" y="1099"/>
                      <a:pt x="165" y="1501"/>
                      <a:pt x="256" y="1902"/>
                    </a:cubicBezTo>
                    <a:cubicBezTo>
                      <a:pt x="318" y="2119"/>
                      <a:pt x="486" y="2284"/>
                      <a:pt x="680" y="2284"/>
                    </a:cubicBezTo>
                    <a:cubicBezTo>
                      <a:pt x="714" y="2284"/>
                      <a:pt x="750" y="2278"/>
                      <a:pt x="786" y="2267"/>
                    </a:cubicBezTo>
                    <a:cubicBezTo>
                      <a:pt x="1461" y="2085"/>
                      <a:pt x="2173" y="1921"/>
                      <a:pt x="2611" y="1282"/>
                    </a:cubicBezTo>
                    <a:cubicBezTo>
                      <a:pt x="2849" y="880"/>
                      <a:pt x="2739" y="332"/>
                      <a:pt x="2337" y="241"/>
                    </a:cubicBezTo>
                    <a:cubicBezTo>
                      <a:pt x="1790" y="132"/>
                      <a:pt x="1206" y="59"/>
                      <a:pt x="658" y="4"/>
                    </a:cubicBezTo>
                    <a:cubicBezTo>
                      <a:pt x="631" y="2"/>
                      <a:pt x="604" y="1"/>
                      <a:pt x="579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5;p16">
                <a:extLst>
                  <a:ext uri="{FF2B5EF4-FFF2-40B4-BE49-F238E27FC236}">
                    <a16:creationId xmlns:a16="http://schemas.microsoft.com/office/drawing/2014/main" id="{76874A01-AEE1-B7B9-27B6-5F77B32EAF26}"/>
                  </a:ext>
                </a:extLst>
              </p:cNvPr>
              <p:cNvSpPr/>
              <p:nvPr/>
            </p:nvSpPr>
            <p:spPr>
              <a:xfrm>
                <a:off x="4265463" y="4348750"/>
                <a:ext cx="49750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320" extrusionOk="0">
                    <a:moveTo>
                      <a:pt x="530" y="1"/>
                    </a:moveTo>
                    <a:cubicBezTo>
                      <a:pt x="91" y="311"/>
                      <a:pt x="0" y="622"/>
                      <a:pt x="292" y="1096"/>
                    </a:cubicBezTo>
                    <a:cubicBezTo>
                      <a:pt x="530" y="1498"/>
                      <a:pt x="876" y="1808"/>
                      <a:pt x="876" y="2319"/>
                    </a:cubicBezTo>
                    <a:cubicBezTo>
                      <a:pt x="1351" y="1918"/>
                      <a:pt x="1807" y="1498"/>
                      <a:pt x="1990" y="895"/>
                    </a:cubicBezTo>
                    <a:cubicBezTo>
                      <a:pt x="1607" y="439"/>
                      <a:pt x="1187" y="1"/>
                      <a:pt x="530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6;p16">
                <a:extLst>
                  <a:ext uri="{FF2B5EF4-FFF2-40B4-BE49-F238E27FC236}">
                    <a16:creationId xmlns:a16="http://schemas.microsoft.com/office/drawing/2014/main" id="{75D66715-E6D0-06FC-338F-72D4A7037949}"/>
                  </a:ext>
                </a:extLst>
              </p:cNvPr>
              <p:cNvSpPr/>
              <p:nvPr/>
            </p:nvSpPr>
            <p:spPr>
              <a:xfrm>
                <a:off x="4365863" y="3394925"/>
                <a:ext cx="3697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73" extrusionOk="0">
                    <a:moveTo>
                      <a:pt x="800" y="0"/>
                    </a:moveTo>
                    <a:cubicBezTo>
                      <a:pt x="371" y="0"/>
                      <a:pt x="0" y="521"/>
                      <a:pt x="0" y="1060"/>
                    </a:cubicBezTo>
                    <a:cubicBezTo>
                      <a:pt x="0" y="1552"/>
                      <a:pt x="274" y="1954"/>
                      <a:pt x="657" y="1972"/>
                    </a:cubicBezTo>
                    <a:cubicBezTo>
                      <a:pt x="665" y="1973"/>
                      <a:pt x="673" y="1973"/>
                      <a:pt x="680" y="1973"/>
                    </a:cubicBezTo>
                    <a:cubicBezTo>
                      <a:pt x="1091" y="1973"/>
                      <a:pt x="1461" y="1487"/>
                      <a:pt x="1461" y="913"/>
                    </a:cubicBezTo>
                    <a:cubicBezTo>
                      <a:pt x="1479" y="402"/>
                      <a:pt x="1242" y="19"/>
                      <a:pt x="822" y="1"/>
                    </a:cubicBezTo>
                    <a:cubicBezTo>
                      <a:pt x="814" y="0"/>
                      <a:pt x="807" y="0"/>
                      <a:pt x="800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7;p16">
                <a:extLst>
                  <a:ext uri="{FF2B5EF4-FFF2-40B4-BE49-F238E27FC236}">
                    <a16:creationId xmlns:a16="http://schemas.microsoft.com/office/drawing/2014/main" id="{A12C7E5E-67AA-6A95-A673-422995A876CF}"/>
                  </a:ext>
                </a:extLst>
              </p:cNvPr>
              <p:cNvSpPr/>
              <p:nvPr/>
            </p:nvSpPr>
            <p:spPr>
              <a:xfrm>
                <a:off x="3477738" y="4297475"/>
                <a:ext cx="511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852" extrusionOk="0">
                    <a:moveTo>
                      <a:pt x="579" y="0"/>
                    </a:moveTo>
                    <a:cubicBezTo>
                      <a:pt x="464" y="0"/>
                      <a:pt x="354" y="38"/>
                      <a:pt x="256" y="135"/>
                    </a:cubicBezTo>
                    <a:cubicBezTo>
                      <a:pt x="1" y="372"/>
                      <a:pt x="37" y="646"/>
                      <a:pt x="220" y="865"/>
                    </a:cubicBezTo>
                    <a:cubicBezTo>
                      <a:pt x="549" y="1285"/>
                      <a:pt x="859" y="1723"/>
                      <a:pt x="1407" y="1851"/>
                    </a:cubicBezTo>
                    <a:cubicBezTo>
                      <a:pt x="1772" y="1577"/>
                      <a:pt x="1918" y="1176"/>
                      <a:pt x="2045" y="756"/>
                    </a:cubicBezTo>
                    <a:cubicBezTo>
                      <a:pt x="1680" y="537"/>
                      <a:pt x="1315" y="299"/>
                      <a:pt x="950" y="99"/>
                    </a:cubicBezTo>
                    <a:cubicBezTo>
                      <a:pt x="828" y="42"/>
                      <a:pt x="701" y="0"/>
                      <a:pt x="579" y="0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8;p16">
                <a:extLst>
                  <a:ext uri="{FF2B5EF4-FFF2-40B4-BE49-F238E27FC236}">
                    <a16:creationId xmlns:a16="http://schemas.microsoft.com/office/drawing/2014/main" id="{695D51AA-2E13-459A-FE18-FC93503BE430}"/>
                  </a:ext>
                </a:extLst>
              </p:cNvPr>
              <p:cNvSpPr/>
              <p:nvPr/>
            </p:nvSpPr>
            <p:spPr>
              <a:xfrm>
                <a:off x="4001663" y="4404900"/>
                <a:ext cx="39275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90" extrusionOk="0">
                    <a:moveTo>
                      <a:pt x="499" y="1"/>
                    </a:moveTo>
                    <a:cubicBezTo>
                      <a:pt x="448" y="1"/>
                      <a:pt x="392" y="12"/>
                      <a:pt x="329" y="37"/>
                    </a:cubicBezTo>
                    <a:cubicBezTo>
                      <a:pt x="55" y="146"/>
                      <a:pt x="1" y="365"/>
                      <a:pt x="37" y="603"/>
                    </a:cubicBezTo>
                    <a:cubicBezTo>
                      <a:pt x="74" y="1004"/>
                      <a:pt x="128" y="1406"/>
                      <a:pt x="165" y="1789"/>
                    </a:cubicBezTo>
                    <a:cubicBezTo>
                      <a:pt x="676" y="1716"/>
                      <a:pt x="1169" y="1643"/>
                      <a:pt x="1571" y="1278"/>
                    </a:cubicBezTo>
                    <a:cubicBezTo>
                      <a:pt x="1388" y="895"/>
                      <a:pt x="1242" y="493"/>
                      <a:pt x="895" y="219"/>
                    </a:cubicBezTo>
                    <a:cubicBezTo>
                      <a:pt x="783" y="121"/>
                      <a:pt x="670" y="1"/>
                      <a:pt x="499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9;p16">
                <a:extLst>
                  <a:ext uri="{FF2B5EF4-FFF2-40B4-BE49-F238E27FC236}">
                    <a16:creationId xmlns:a16="http://schemas.microsoft.com/office/drawing/2014/main" id="{5004D2A3-BFB9-8224-231F-E423616889EC}"/>
                  </a:ext>
                </a:extLst>
              </p:cNvPr>
              <p:cNvSpPr/>
              <p:nvPr/>
            </p:nvSpPr>
            <p:spPr>
              <a:xfrm>
                <a:off x="3408838" y="4324225"/>
                <a:ext cx="3882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749" extrusionOk="0">
                    <a:moveTo>
                      <a:pt x="805" y="1"/>
                    </a:moveTo>
                    <a:cubicBezTo>
                      <a:pt x="652" y="1"/>
                      <a:pt x="512" y="73"/>
                      <a:pt x="384" y="233"/>
                    </a:cubicBezTo>
                    <a:cubicBezTo>
                      <a:pt x="201" y="434"/>
                      <a:pt x="92" y="708"/>
                      <a:pt x="0" y="982"/>
                    </a:cubicBezTo>
                    <a:cubicBezTo>
                      <a:pt x="238" y="1475"/>
                      <a:pt x="676" y="1657"/>
                      <a:pt x="1187" y="1749"/>
                    </a:cubicBezTo>
                    <a:cubicBezTo>
                      <a:pt x="1278" y="1420"/>
                      <a:pt x="1333" y="1110"/>
                      <a:pt x="1424" y="799"/>
                    </a:cubicBezTo>
                    <a:cubicBezTo>
                      <a:pt x="1552" y="489"/>
                      <a:pt x="1461" y="252"/>
                      <a:pt x="1150" y="106"/>
                    </a:cubicBezTo>
                    <a:cubicBezTo>
                      <a:pt x="1029" y="37"/>
                      <a:pt x="914" y="1"/>
                      <a:pt x="805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0;p16">
                <a:extLst>
                  <a:ext uri="{FF2B5EF4-FFF2-40B4-BE49-F238E27FC236}">
                    <a16:creationId xmlns:a16="http://schemas.microsoft.com/office/drawing/2014/main" id="{EB41638C-53A4-711A-4E1D-0277D7DDA667}"/>
                  </a:ext>
                </a:extLst>
              </p:cNvPr>
              <p:cNvSpPr/>
              <p:nvPr/>
            </p:nvSpPr>
            <p:spPr>
              <a:xfrm>
                <a:off x="4036363" y="4371000"/>
                <a:ext cx="379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850" extrusionOk="0">
                    <a:moveTo>
                      <a:pt x="540" y="1"/>
                    </a:moveTo>
                    <a:cubicBezTo>
                      <a:pt x="441" y="1"/>
                      <a:pt x="341" y="35"/>
                      <a:pt x="237" y="115"/>
                    </a:cubicBezTo>
                    <a:cubicBezTo>
                      <a:pt x="0" y="334"/>
                      <a:pt x="37" y="571"/>
                      <a:pt x="201" y="809"/>
                    </a:cubicBezTo>
                    <a:cubicBezTo>
                      <a:pt x="456" y="1155"/>
                      <a:pt x="694" y="1521"/>
                      <a:pt x="949" y="1849"/>
                    </a:cubicBezTo>
                    <a:cubicBezTo>
                      <a:pt x="1314" y="1484"/>
                      <a:pt x="1515" y="1064"/>
                      <a:pt x="1497" y="553"/>
                    </a:cubicBezTo>
                    <a:cubicBezTo>
                      <a:pt x="1314" y="425"/>
                      <a:pt x="1114" y="279"/>
                      <a:pt x="931" y="151"/>
                    </a:cubicBezTo>
                    <a:cubicBezTo>
                      <a:pt x="797" y="59"/>
                      <a:pt x="669" y="1"/>
                      <a:pt x="540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1;p16">
                <a:extLst>
                  <a:ext uri="{FF2B5EF4-FFF2-40B4-BE49-F238E27FC236}">
                    <a16:creationId xmlns:a16="http://schemas.microsoft.com/office/drawing/2014/main" id="{337E376D-D0F4-1B88-E781-92314022A95F}"/>
                  </a:ext>
                </a:extLst>
              </p:cNvPr>
              <p:cNvSpPr/>
              <p:nvPr/>
            </p:nvSpPr>
            <p:spPr>
              <a:xfrm>
                <a:off x="3941888" y="4400750"/>
                <a:ext cx="3060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846" extrusionOk="0">
                    <a:moveTo>
                      <a:pt x="634" y="1"/>
                    </a:moveTo>
                    <a:cubicBezTo>
                      <a:pt x="305" y="1"/>
                      <a:pt x="234" y="213"/>
                      <a:pt x="146" y="458"/>
                    </a:cubicBezTo>
                    <a:cubicBezTo>
                      <a:pt x="55" y="714"/>
                      <a:pt x="0" y="969"/>
                      <a:pt x="0" y="1207"/>
                    </a:cubicBezTo>
                    <a:cubicBezTo>
                      <a:pt x="311" y="1627"/>
                      <a:pt x="785" y="1718"/>
                      <a:pt x="1223" y="1846"/>
                    </a:cubicBezTo>
                    <a:cubicBezTo>
                      <a:pt x="1169" y="1426"/>
                      <a:pt x="1150" y="969"/>
                      <a:pt x="1077" y="513"/>
                    </a:cubicBezTo>
                    <a:cubicBezTo>
                      <a:pt x="1041" y="276"/>
                      <a:pt x="986" y="20"/>
                      <a:pt x="676" y="2"/>
                    </a:cubicBezTo>
                    <a:cubicBezTo>
                      <a:pt x="661" y="1"/>
                      <a:pt x="648" y="1"/>
                      <a:pt x="634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2;p16">
                <a:extLst>
                  <a:ext uri="{FF2B5EF4-FFF2-40B4-BE49-F238E27FC236}">
                    <a16:creationId xmlns:a16="http://schemas.microsoft.com/office/drawing/2014/main" id="{B08070E0-A808-86AC-F3EE-3585720B49A6}"/>
                  </a:ext>
                </a:extLst>
              </p:cNvPr>
              <p:cNvSpPr/>
              <p:nvPr/>
            </p:nvSpPr>
            <p:spPr>
              <a:xfrm>
                <a:off x="3452638" y="4335625"/>
                <a:ext cx="301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05" extrusionOk="0">
                    <a:moveTo>
                      <a:pt x="485" y="1"/>
                    </a:moveTo>
                    <a:cubicBezTo>
                      <a:pt x="453" y="1"/>
                      <a:pt x="419" y="5"/>
                      <a:pt x="384" y="15"/>
                    </a:cubicBezTo>
                    <a:cubicBezTo>
                      <a:pt x="165" y="51"/>
                      <a:pt x="19" y="197"/>
                      <a:pt x="19" y="416"/>
                    </a:cubicBezTo>
                    <a:cubicBezTo>
                      <a:pt x="1" y="745"/>
                      <a:pt x="19" y="1073"/>
                      <a:pt x="19" y="1402"/>
                    </a:cubicBezTo>
                    <a:cubicBezTo>
                      <a:pt x="118" y="1402"/>
                      <a:pt x="216" y="1404"/>
                      <a:pt x="312" y="1404"/>
                    </a:cubicBezTo>
                    <a:cubicBezTo>
                      <a:pt x="626" y="1404"/>
                      <a:pt x="927" y="1383"/>
                      <a:pt x="1206" y="1201"/>
                    </a:cubicBezTo>
                    <a:cubicBezTo>
                      <a:pt x="1078" y="873"/>
                      <a:pt x="932" y="562"/>
                      <a:pt x="822" y="252"/>
                    </a:cubicBezTo>
                    <a:cubicBezTo>
                      <a:pt x="747" y="101"/>
                      <a:pt x="635" y="1"/>
                      <a:pt x="485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3;p16">
                <a:extLst>
                  <a:ext uri="{FF2B5EF4-FFF2-40B4-BE49-F238E27FC236}">
                    <a16:creationId xmlns:a16="http://schemas.microsoft.com/office/drawing/2014/main" id="{E9DD9937-06D2-0DC6-E24A-EE3B3EC1863F}"/>
                  </a:ext>
                </a:extLst>
              </p:cNvPr>
              <p:cNvSpPr/>
              <p:nvPr/>
            </p:nvSpPr>
            <p:spPr>
              <a:xfrm>
                <a:off x="4215263" y="4374525"/>
                <a:ext cx="388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58" extrusionOk="0">
                    <a:moveTo>
                      <a:pt x="684" y="1"/>
                    </a:moveTo>
                    <a:cubicBezTo>
                      <a:pt x="646" y="1"/>
                      <a:pt x="607" y="4"/>
                      <a:pt x="566" y="10"/>
                    </a:cubicBezTo>
                    <a:cubicBezTo>
                      <a:pt x="237" y="47"/>
                      <a:pt x="0" y="248"/>
                      <a:pt x="0" y="613"/>
                    </a:cubicBezTo>
                    <a:lnTo>
                      <a:pt x="0" y="2018"/>
                    </a:lnTo>
                    <a:cubicBezTo>
                      <a:pt x="223" y="2115"/>
                      <a:pt x="443" y="2157"/>
                      <a:pt x="657" y="2157"/>
                    </a:cubicBezTo>
                    <a:cubicBezTo>
                      <a:pt x="970" y="2157"/>
                      <a:pt x="1270" y="2068"/>
                      <a:pt x="1552" y="1927"/>
                    </a:cubicBezTo>
                    <a:cubicBezTo>
                      <a:pt x="1533" y="1416"/>
                      <a:pt x="1314" y="978"/>
                      <a:pt x="1223" y="503"/>
                    </a:cubicBezTo>
                    <a:cubicBezTo>
                      <a:pt x="1175" y="181"/>
                      <a:pt x="970" y="1"/>
                      <a:pt x="684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4;p16">
                <a:extLst>
                  <a:ext uri="{FF2B5EF4-FFF2-40B4-BE49-F238E27FC236}">
                    <a16:creationId xmlns:a16="http://schemas.microsoft.com/office/drawing/2014/main" id="{2F552362-3B86-57D6-F7BE-F1613EFDF606}"/>
                  </a:ext>
                </a:extLst>
              </p:cNvPr>
              <p:cNvSpPr/>
              <p:nvPr/>
            </p:nvSpPr>
            <p:spPr>
              <a:xfrm>
                <a:off x="3608263" y="4338950"/>
                <a:ext cx="447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799" extrusionOk="0">
                    <a:moveTo>
                      <a:pt x="991" y="1"/>
                    </a:moveTo>
                    <a:cubicBezTo>
                      <a:pt x="850" y="1"/>
                      <a:pt x="707" y="49"/>
                      <a:pt x="567" y="156"/>
                    </a:cubicBezTo>
                    <a:cubicBezTo>
                      <a:pt x="348" y="302"/>
                      <a:pt x="183" y="539"/>
                      <a:pt x="1" y="740"/>
                    </a:cubicBezTo>
                    <a:cubicBezTo>
                      <a:pt x="238" y="1251"/>
                      <a:pt x="549" y="1652"/>
                      <a:pt x="1096" y="1798"/>
                    </a:cubicBezTo>
                    <a:cubicBezTo>
                      <a:pt x="1260" y="1543"/>
                      <a:pt x="1425" y="1269"/>
                      <a:pt x="1571" y="1014"/>
                    </a:cubicBezTo>
                    <a:cubicBezTo>
                      <a:pt x="1790" y="721"/>
                      <a:pt x="1753" y="429"/>
                      <a:pt x="1480" y="192"/>
                    </a:cubicBezTo>
                    <a:cubicBezTo>
                      <a:pt x="1329" y="72"/>
                      <a:pt x="1162" y="1"/>
                      <a:pt x="991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5;p16">
                <a:extLst>
                  <a:ext uri="{FF2B5EF4-FFF2-40B4-BE49-F238E27FC236}">
                    <a16:creationId xmlns:a16="http://schemas.microsoft.com/office/drawing/2014/main" id="{E6CAF8AC-25E7-6C45-087C-31179D59B91A}"/>
                  </a:ext>
                </a:extLst>
              </p:cNvPr>
              <p:cNvSpPr/>
              <p:nvPr/>
            </p:nvSpPr>
            <p:spPr>
              <a:xfrm>
                <a:off x="3658463" y="4362450"/>
                <a:ext cx="34725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46" extrusionOk="0">
                    <a:moveTo>
                      <a:pt x="658" y="0"/>
                    </a:moveTo>
                    <a:cubicBezTo>
                      <a:pt x="384" y="0"/>
                      <a:pt x="202" y="165"/>
                      <a:pt x="165" y="420"/>
                    </a:cubicBezTo>
                    <a:cubicBezTo>
                      <a:pt x="92" y="731"/>
                      <a:pt x="56" y="1059"/>
                      <a:pt x="1" y="1370"/>
                    </a:cubicBezTo>
                    <a:cubicBezTo>
                      <a:pt x="226" y="1501"/>
                      <a:pt x="460" y="1545"/>
                      <a:pt x="700" y="1545"/>
                    </a:cubicBezTo>
                    <a:cubicBezTo>
                      <a:pt x="926" y="1545"/>
                      <a:pt x="1157" y="1505"/>
                      <a:pt x="1388" y="1461"/>
                    </a:cubicBezTo>
                    <a:cubicBezTo>
                      <a:pt x="1352" y="1096"/>
                      <a:pt x="1297" y="767"/>
                      <a:pt x="1242" y="402"/>
                    </a:cubicBezTo>
                    <a:cubicBezTo>
                      <a:pt x="1169" y="92"/>
                      <a:pt x="968" y="0"/>
                      <a:pt x="658" y="0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6;p16">
                <a:extLst>
                  <a:ext uri="{FF2B5EF4-FFF2-40B4-BE49-F238E27FC236}">
                    <a16:creationId xmlns:a16="http://schemas.microsoft.com/office/drawing/2014/main" id="{0902F6DC-EF02-F9F0-5459-231152CC2F58}"/>
                  </a:ext>
                </a:extLst>
              </p:cNvPr>
              <p:cNvSpPr/>
              <p:nvPr/>
            </p:nvSpPr>
            <p:spPr>
              <a:xfrm>
                <a:off x="3711413" y="4339925"/>
                <a:ext cx="415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87" extrusionOk="0">
                    <a:moveTo>
                      <a:pt x="557" y="1"/>
                    </a:moveTo>
                    <a:cubicBezTo>
                      <a:pt x="424" y="1"/>
                      <a:pt x="295" y="49"/>
                      <a:pt x="183" y="171"/>
                    </a:cubicBezTo>
                    <a:cubicBezTo>
                      <a:pt x="1" y="409"/>
                      <a:pt x="92" y="628"/>
                      <a:pt x="238" y="865"/>
                    </a:cubicBezTo>
                    <a:cubicBezTo>
                      <a:pt x="420" y="1139"/>
                      <a:pt x="566" y="1413"/>
                      <a:pt x="749" y="1686"/>
                    </a:cubicBezTo>
                    <a:cubicBezTo>
                      <a:pt x="1260" y="1449"/>
                      <a:pt x="1461" y="956"/>
                      <a:pt x="1662" y="500"/>
                    </a:cubicBezTo>
                    <a:cubicBezTo>
                      <a:pt x="1406" y="354"/>
                      <a:pt x="1151" y="208"/>
                      <a:pt x="877" y="80"/>
                    </a:cubicBezTo>
                    <a:cubicBezTo>
                      <a:pt x="772" y="31"/>
                      <a:pt x="663" y="1"/>
                      <a:pt x="557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7;p16">
                <a:extLst>
                  <a:ext uri="{FF2B5EF4-FFF2-40B4-BE49-F238E27FC236}">
                    <a16:creationId xmlns:a16="http://schemas.microsoft.com/office/drawing/2014/main" id="{113FE191-C6C6-0602-9E1C-46B58E713A5A}"/>
                  </a:ext>
                </a:extLst>
              </p:cNvPr>
              <p:cNvSpPr/>
              <p:nvPr/>
            </p:nvSpPr>
            <p:spPr>
              <a:xfrm>
                <a:off x="4158663" y="4367675"/>
                <a:ext cx="383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64" extrusionOk="0">
                    <a:moveTo>
                      <a:pt x="807" y="1"/>
                    </a:moveTo>
                    <a:cubicBezTo>
                      <a:pt x="430" y="1"/>
                      <a:pt x="215" y="398"/>
                      <a:pt x="0" y="704"/>
                    </a:cubicBezTo>
                    <a:lnTo>
                      <a:pt x="0" y="759"/>
                    </a:lnTo>
                    <a:cubicBezTo>
                      <a:pt x="165" y="1252"/>
                      <a:pt x="530" y="1562"/>
                      <a:pt x="968" y="1763"/>
                    </a:cubicBezTo>
                    <a:cubicBezTo>
                      <a:pt x="1041" y="1526"/>
                      <a:pt x="1151" y="1325"/>
                      <a:pt x="1169" y="1106"/>
                    </a:cubicBezTo>
                    <a:cubicBezTo>
                      <a:pt x="1224" y="741"/>
                      <a:pt x="1534" y="248"/>
                      <a:pt x="1041" y="47"/>
                    </a:cubicBezTo>
                    <a:cubicBezTo>
                      <a:pt x="956" y="15"/>
                      <a:pt x="879" y="1"/>
                      <a:pt x="807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;p16">
                <a:extLst>
                  <a:ext uri="{FF2B5EF4-FFF2-40B4-BE49-F238E27FC236}">
                    <a16:creationId xmlns:a16="http://schemas.microsoft.com/office/drawing/2014/main" id="{BD2BB54A-91F9-7CC4-B677-7E30142D546D}"/>
                  </a:ext>
                </a:extLst>
              </p:cNvPr>
              <p:cNvSpPr/>
              <p:nvPr/>
            </p:nvSpPr>
            <p:spPr>
              <a:xfrm>
                <a:off x="4040913" y="3346500"/>
                <a:ext cx="365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93" extrusionOk="0">
                    <a:moveTo>
                      <a:pt x="802" y="0"/>
                    </a:moveTo>
                    <a:cubicBezTo>
                      <a:pt x="784" y="0"/>
                      <a:pt x="767" y="1"/>
                      <a:pt x="749" y="3"/>
                    </a:cubicBezTo>
                    <a:cubicBezTo>
                      <a:pt x="384" y="3"/>
                      <a:pt x="1" y="532"/>
                      <a:pt x="1" y="1061"/>
                    </a:cubicBezTo>
                    <a:cubicBezTo>
                      <a:pt x="1" y="1554"/>
                      <a:pt x="274" y="1974"/>
                      <a:pt x="640" y="1993"/>
                    </a:cubicBezTo>
                    <a:cubicBezTo>
                      <a:pt x="646" y="1993"/>
                      <a:pt x="652" y="1993"/>
                      <a:pt x="659" y="1993"/>
                    </a:cubicBezTo>
                    <a:cubicBezTo>
                      <a:pt x="1036" y="1993"/>
                      <a:pt x="1425" y="1472"/>
                      <a:pt x="1425" y="915"/>
                    </a:cubicBezTo>
                    <a:cubicBezTo>
                      <a:pt x="1459" y="374"/>
                      <a:pt x="1177" y="0"/>
                      <a:pt x="802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at Types Infographics by Slidesgo">
  <a:themeElements>
    <a:clrScheme name="Simple Light">
      <a:dk1>
        <a:srgbClr val="000000"/>
      </a:dk1>
      <a:lt1>
        <a:srgbClr val="FDFDFD"/>
      </a:lt1>
      <a:dk2>
        <a:srgbClr val="D1BCDB"/>
      </a:dk2>
      <a:lt2>
        <a:srgbClr val="9A84A3"/>
      </a:lt2>
      <a:accent1>
        <a:srgbClr val="ECC0CF"/>
      </a:accent1>
      <a:accent2>
        <a:srgbClr val="D38FA6"/>
      </a:accent2>
      <a:accent3>
        <a:srgbClr val="DFD0C0"/>
      </a:accent3>
      <a:accent4>
        <a:srgbClr val="BEAD94"/>
      </a:accent4>
      <a:accent5>
        <a:srgbClr val="B5C7EB"/>
      </a:accent5>
      <a:accent6>
        <a:srgbClr val="8FA2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199</Words>
  <Application>Microsoft Office PowerPoint</Application>
  <PresentationFormat>On-screen Show (16:9)</PresentationFormat>
  <Paragraphs>50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Fira Sans Extra Condensed Medium</vt:lpstr>
      <vt:lpstr>Fira Sans Extra Condensed SemiBold</vt:lpstr>
      <vt:lpstr>Wingdings</vt:lpstr>
      <vt:lpstr>Roboto</vt:lpstr>
      <vt:lpstr>Fira Sans Condensed Light</vt:lpstr>
      <vt:lpstr>Courier New</vt:lpstr>
      <vt:lpstr>Cat Types Infographics by Slidesgo</vt:lpstr>
      <vt:lpstr>Smart Water Fountain System</vt:lpstr>
      <vt:lpstr>Overview</vt:lpstr>
      <vt:lpstr>Parts List</vt:lpstr>
      <vt:lpstr>Visual &amp; Audible Alerts</vt:lpstr>
      <vt:lpstr>Demo</vt:lpstr>
      <vt:lpstr>Benefits &amp;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Types Infographics</dc:title>
  <dc:creator>Dylan Jarvis</dc:creator>
  <cp:lastModifiedBy>Jarvis Dylan V</cp:lastModifiedBy>
  <cp:revision>7</cp:revision>
  <dcterms:modified xsi:type="dcterms:W3CDTF">2024-04-25T08:20:49Z</dcterms:modified>
</cp:coreProperties>
</file>