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86382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3.svg"/><Relationship Id="rId1" Type="http://schemas.openxmlformats.org/officeDocument/2006/relationships/image" Target="../media/image14.png"/><Relationship Id="rId6" Type="http://schemas.openxmlformats.org/officeDocument/2006/relationships/image" Target="../media/image27.svg"/><Relationship Id="rId5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470C2-EA30-45ED-98DA-398AB06E23D4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A0730A-6BFB-46C6-902E-E0A014A674F9}">
      <dgm:prSet/>
      <dgm:spPr/>
      <dgm:t>
        <a:bodyPr/>
        <a:lstStyle/>
        <a:p>
          <a:pPr>
            <a:defRPr cap="all"/>
          </a:pPr>
          <a:r>
            <a:rPr lang="en-US"/>
            <a:t>Makes concurrency simple</a:t>
          </a:r>
        </a:p>
      </dgm:t>
    </dgm:pt>
    <dgm:pt modelId="{604D397C-FCB2-429A-ADE2-BA93AFC29D6D}" type="parTrans" cxnId="{909DD6C5-E319-4B87-B3B0-AA8D79F542A6}">
      <dgm:prSet/>
      <dgm:spPr/>
      <dgm:t>
        <a:bodyPr/>
        <a:lstStyle/>
        <a:p>
          <a:endParaRPr lang="en-US"/>
        </a:p>
      </dgm:t>
    </dgm:pt>
    <dgm:pt modelId="{A7CC58AA-3712-4DC5-8D8E-236A082208AB}" type="sibTrans" cxnId="{909DD6C5-E319-4B87-B3B0-AA8D79F542A6}">
      <dgm:prSet/>
      <dgm:spPr/>
      <dgm:t>
        <a:bodyPr/>
        <a:lstStyle/>
        <a:p>
          <a:endParaRPr lang="en-US"/>
        </a:p>
      </dgm:t>
    </dgm:pt>
    <dgm:pt modelId="{DCE43950-6754-4DAF-81E4-EDF75AFE477E}">
      <dgm:prSet/>
      <dgm:spPr/>
      <dgm:t>
        <a:bodyPr/>
        <a:lstStyle/>
        <a:p>
          <a:pPr>
            <a:defRPr cap="all"/>
          </a:pPr>
          <a:r>
            <a:rPr lang="en-US"/>
            <a:t>“go routines” (lightweight threads)</a:t>
          </a:r>
        </a:p>
      </dgm:t>
    </dgm:pt>
    <dgm:pt modelId="{204F5BE3-A374-487F-B683-5769BA730033}" type="parTrans" cxnId="{D6E6C173-B150-46D2-9F7D-402F25AF8206}">
      <dgm:prSet/>
      <dgm:spPr/>
      <dgm:t>
        <a:bodyPr/>
        <a:lstStyle/>
        <a:p>
          <a:endParaRPr lang="en-US"/>
        </a:p>
      </dgm:t>
    </dgm:pt>
    <dgm:pt modelId="{08E15738-8716-43E3-8E9E-33DD5EAC250D}" type="sibTrans" cxnId="{D6E6C173-B150-46D2-9F7D-402F25AF8206}">
      <dgm:prSet/>
      <dgm:spPr/>
      <dgm:t>
        <a:bodyPr/>
        <a:lstStyle/>
        <a:p>
          <a:endParaRPr lang="en-US"/>
        </a:p>
      </dgm:t>
    </dgm:pt>
    <dgm:pt modelId="{20DFF4CA-4CF5-44CD-BD62-AE474FF7A0EB}">
      <dgm:prSet/>
      <dgm:spPr/>
      <dgm:t>
        <a:bodyPr/>
        <a:lstStyle/>
        <a:p>
          <a:pPr>
            <a:defRPr cap="all"/>
          </a:pPr>
          <a:r>
            <a:rPr lang="en-US"/>
            <a:t>Inter-thread communication via channels</a:t>
          </a:r>
        </a:p>
      </dgm:t>
    </dgm:pt>
    <dgm:pt modelId="{FC2B8FFA-F7E6-4F74-A18B-3BFF1733CA3E}" type="parTrans" cxnId="{A88E0367-875C-4FD5-8F59-DE92DDE880EB}">
      <dgm:prSet/>
      <dgm:spPr/>
      <dgm:t>
        <a:bodyPr/>
        <a:lstStyle/>
        <a:p>
          <a:endParaRPr lang="en-US"/>
        </a:p>
      </dgm:t>
    </dgm:pt>
    <dgm:pt modelId="{FDCFE142-800F-4AC4-A4AD-D08455848E84}" type="sibTrans" cxnId="{A88E0367-875C-4FD5-8F59-DE92DDE880EB}">
      <dgm:prSet/>
      <dgm:spPr/>
      <dgm:t>
        <a:bodyPr/>
        <a:lstStyle/>
        <a:p>
          <a:endParaRPr lang="en-US"/>
        </a:p>
      </dgm:t>
    </dgm:pt>
    <dgm:pt modelId="{CF954102-A731-441B-9F40-EE727C12C3AF}" type="pres">
      <dgm:prSet presAssocID="{0C9470C2-EA30-45ED-98DA-398AB06E23D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DAD5C5-6A4F-4581-99E5-EEED77738B8B}" type="pres">
      <dgm:prSet presAssocID="{B6A0730A-6BFB-46C6-902E-E0A014A674F9}" presName="compNode" presStyleCnt="0"/>
      <dgm:spPr/>
    </dgm:pt>
    <dgm:pt modelId="{0DFAA49F-C4D0-4134-B2EA-28D497D92077}" type="pres">
      <dgm:prSet presAssocID="{B6A0730A-6BFB-46C6-902E-E0A014A674F9}" presName="iconBgRect" presStyleLbl="bgShp" presStyleIdx="0" presStyleCnt="3"/>
      <dgm:spPr/>
    </dgm:pt>
    <dgm:pt modelId="{BF0B4F0E-D2EE-4632-95BA-7524CA716AB2}" type="pres">
      <dgm:prSet presAssocID="{B6A0730A-6BFB-46C6-902E-E0A014A674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3878214-F0AA-4BB8-BFB3-84B63400BAB7}" type="pres">
      <dgm:prSet presAssocID="{B6A0730A-6BFB-46C6-902E-E0A014A674F9}" presName="spaceRect" presStyleCnt="0"/>
      <dgm:spPr/>
    </dgm:pt>
    <dgm:pt modelId="{B0987F33-96C1-4E0B-87A3-46E2E146AA26}" type="pres">
      <dgm:prSet presAssocID="{B6A0730A-6BFB-46C6-902E-E0A014A674F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9788418-0545-4385-AABC-405B4E7403D0}" type="pres">
      <dgm:prSet presAssocID="{A7CC58AA-3712-4DC5-8D8E-236A082208AB}" presName="sibTrans" presStyleCnt="0"/>
      <dgm:spPr/>
    </dgm:pt>
    <dgm:pt modelId="{474974C9-3EBB-4287-ADC0-B0B6A10DF591}" type="pres">
      <dgm:prSet presAssocID="{DCE43950-6754-4DAF-81E4-EDF75AFE477E}" presName="compNode" presStyleCnt="0"/>
      <dgm:spPr/>
    </dgm:pt>
    <dgm:pt modelId="{05D0DBDA-03AC-462A-A8E6-B38F3201C62A}" type="pres">
      <dgm:prSet presAssocID="{DCE43950-6754-4DAF-81E4-EDF75AFE477E}" presName="iconBgRect" presStyleLbl="bgShp" presStyleIdx="1" presStyleCnt="3"/>
      <dgm:spPr/>
    </dgm:pt>
    <dgm:pt modelId="{9B0A2710-118D-4B17-B938-FA5790B10928}" type="pres">
      <dgm:prSet presAssocID="{DCE43950-6754-4DAF-81E4-EDF75AFE47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B0B58D6-7DA4-46FC-ABB5-996EA357DA4B}" type="pres">
      <dgm:prSet presAssocID="{DCE43950-6754-4DAF-81E4-EDF75AFE477E}" presName="spaceRect" presStyleCnt="0"/>
      <dgm:spPr/>
    </dgm:pt>
    <dgm:pt modelId="{BD095F1C-A12D-424E-BB05-33270C156D2C}" type="pres">
      <dgm:prSet presAssocID="{DCE43950-6754-4DAF-81E4-EDF75AFE477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07D41F1-5B64-487B-8BBB-41713938C738}" type="pres">
      <dgm:prSet presAssocID="{08E15738-8716-43E3-8E9E-33DD5EAC250D}" presName="sibTrans" presStyleCnt="0"/>
      <dgm:spPr/>
    </dgm:pt>
    <dgm:pt modelId="{7AAA00F9-E06D-4774-97DB-5DB4F0462F92}" type="pres">
      <dgm:prSet presAssocID="{20DFF4CA-4CF5-44CD-BD62-AE474FF7A0EB}" presName="compNode" presStyleCnt="0"/>
      <dgm:spPr/>
    </dgm:pt>
    <dgm:pt modelId="{996EEDDB-6C7F-468F-9070-D8E8956F676C}" type="pres">
      <dgm:prSet presAssocID="{20DFF4CA-4CF5-44CD-BD62-AE474FF7A0EB}" presName="iconBgRect" presStyleLbl="bgShp" presStyleIdx="2" presStyleCnt="3"/>
      <dgm:spPr/>
    </dgm:pt>
    <dgm:pt modelId="{9A752A03-CF5C-4918-80FE-66286BD1C057}" type="pres">
      <dgm:prSet presAssocID="{20DFF4CA-4CF5-44CD-BD62-AE474FF7A0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56AF97D-851D-4D2C-95C1-41F50B1D67A5}" type="pres">
      <dgm:prSet presAssocID="{20DFF4CA-4CF5-44CD-BD62-AE474FF7A0EB}" presName="spaceRect" presStyleCnt="0"/>
      <dgm:spPr/>
    </dgm:pt>
    <dgm:pt modelId="{18F9768B-781F-434F-BEED-0CEE40DA173A}" type="pres">
      <dgm:prSet presAssocID="{20DFF4CA-4CF5-44CD-BD62-AE474FF7A0EB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2354E8-2277-4D1A-99C0-6811F6DB8859}" type="presOf" srcId="{20DFF4CA-4CF5-44CD-BD62-AE474FF7A0EB}" destId="{18F9768B-781F-434F-BEED-0CEE40DA173A}" srcOrd="0" destOrd="0" presId="urn:microsoft.com/office/officeart/2018/5/layout/IconCircleLabelList"/>
    <dgm:cxn modelId="{A88E0367-875C-4FD5-8F59-DE92DDE880EB}" srcId="{0C9470C2-EA30-45ED-98DA-398AB06E23D4}" destId="{20DFF4CA-4CF5-44CD-BD62-AE474FF7A0EB}" srcOrd="2" destOrd="0" parTransId="{FC2B8FFA-F7E6-4F74-A18B-3BFF1733CA3E}" sibTransId="{FDCFE142-800F-4AC4-A4AD-D08455848E84}"/>
    <dgm:cxn modelId="{CF6C0BBA-3CAD-4460-B9A8-8FABE0CEC7A6}" type="presOf" srcId="{B6A0730A-6BFB-46C6-902E-E0A014A674F9}" destId="{B0987F33-96C1-4E0B-87A3-46E2E146AA26}" srcOrd="0" destOrd="0" presId="urn:microsoft.com/office/officeart/2018/5/layout/IconCircleLabelList"/>
    <dgm:cxn modelId="{ABE81644-4466-462B-8A40-B2E5A5E578F2}" type="presOf" srcId="{DCE43950-6754-4DAF-81E4-EDF75AFE477E}" destId="{BD095F1C-A12D-424E-BB05-33270C156D2C}" srcOrd="0" destOrd="0" presId="urn:microsoft.com/office/officeart/2018/5/layout/IconCircleLabelList"/>
    <dgm:cxn modelId="{D6E6C173-B150-46D2-9F7D-402F25AF8206}" srcId="{0C9470C2-EA30-45ED-98DA-398AB06E23D4}" destId="{DCE43950-6754-4DAF-81E4-EDF75AFE477E}" srcOrd="1" destOrd="0" parTransId="{204F5BE3-A374-487F-B683-5769BA730033}" sibTransId="{08E15738-8716-43E3-8E9E-33DD5EAC250D}"/>
    <dgm:cxn modelId="{909DD6C5-E319-4B87-B3B0-AA8D79F542A6}" srcId="{0C9470C2-EA30-45ED-98DA-398AB06E23D4}" destId="{B6A0730A-6BFB-46C6-902E-E0A014A674F9}" srcOrd="0" destOrd="0" parTransId="{604D397C-FCB2-429A-ADE2-BA93AFC29D6D}" sibTransId="{A7CC58AA-3712-4DC5-8D8E-236A082208AB}"/>
    <dgm:cxn modelId="{5D16622B-CEC6-4B7E-B044-53C7235C6D21}" type="presOf" srcId="{0C9470C2-EA30-45ED-98DA-398AB06E23D4}" destId="{CF954102-A731-441B-9F40-EE727C12C3AF}" srcOrd="0" destOrd="0" presId="urn:microsoft.com/office/officeart/2018/5/layout/IconCircleLabelList"/>
    <dgm:cxn modelId="{0FC291C4-2CD2-4AA2-AACE-DB27C52C7B39}" type="presParOf" srcId="{CF954102-A731-441B-9F40-EE727C12C3AF}" destId="{F0DAD5C5-6A4F-4581-99E5-EEED77738B8B}" srcOrd="0" destOrd="0" presId="urn:microsoft.com/office/officeart/2018/5/layout/IconCircleLabelList"/>
    <dgm:cxn modelId="{B88F0425-7EA8-48C9-9629-63A81CEFAC50}" type="presParOf" srcId="{F0DAD5C5-6A4F-4581-99E5-EEED77738B8B}" destId="{0DFAA49F-C4D0-4134-B2EA-28D497D92077}" srcOrd="0" destOrd="0" presId="urn:microsoft.com/office/officeart/2018/5/layout/IconCircleLabelList"/>
    <dgm:cxn modelId="{CDBE1054-3F57-4C6C-A22B-D6198FC59C14}" type="presParOf" srcId="{F0DAD5C5-6A4F-4581-99E5-EEED77738B8B}" destId="{BF0B4F0E-D2EE-4632-95BA-7524CA716AB2}" srcOrd="1" destOrd="0" presId="urn:microsoft.com/office/officeart/2018/5/layout/IconCircleLabelList"/>
    <dgm:cxn modelId="{1DDCF0B1-8207-4873-9C7D-891EBDF6438D}" type="presParOf" srcId="{F0DAD5C5-6A4F-4581-99E5-EEED77738B8B}" destId="{33878214-F0AA-4BB8-BFB3-84B63400BAB7}" srcOrd="2" destOrd="0" presId="urn:microsoft.com/office/officeart/2018/5/layout/IconCircleLabelList"/>
    <dgm:cxn modelId="{79470371-E18E-4B8D-8B04-18E2E76FA155}" type="presParOf" srcId="{F0DAD5C5-6A4F-4581-99E5-EEED77738B8B}" destId="{B0987F33-96C1-4E0B-87A3-46E2E146AA26}" srcOrd="3" destOrd="0" presId="urn:microsoft.com/office/officeart/2018/5/layout/IconCircleLabelList"/>
    <dgm:cxn modelId="{02903CDD-B2F9-4CDA-B83D-8019AEFF7DB4}" type="presParOf" srcId="{CF954102-A731-441B-9F40-EE727C12C3AF}" destId="{09788418-0545-4385-AABC-405B4E7403D0}" srcOrd="1" destOrd="0" presId="urn:microsoft.com/office/officeart/2018/5/layout/IconCircleLabelList"/>
    <dgm:cxn modelId="{2B0A5C8B-A53F-4D60-BE36-3B0C05D478F0}" type="presParOf" srcId="{CF954102-A731-441B-9F40-EE727C12C3AF}" destId="{474974C9-3EBB-4287-ADC0-B0B6A10DF591}" srcOrd="2" destOrd="0" presId="urn:microsoft.com/office/officeart/2018/5/layout/IconCircleLabelList"/>
    <dgm:cxn modelId="{88ED5F34-7263-47ED-BAC0-6DA116269790}" type="presParOf" srcId="{474974C9-3EBB-4287-ADC0-B0B6A10DF591}" destId="{05D0DBDA-03AC-462A-A8E6-B38F3201C62A}" srcOrd="0" destOrd="0" presId="urn:microsoft.com/office/officeart/2018/5/layout/IconCircleLabelList"/>
    <dgm:cxn modelId="{F6ED1A5F-0E23-4947-B3FD-B1EA64F5BDC5}" type="presParOf" srcId="{474974C9-3EBB-4287-ADC0-B0B6A10DF591}" destId="{9B0A2710-118D-4B17-B938-FA5790B10928}" srcOrd="1" destOrd="0" presId="urn:microsoft.com/office/officeart/2018/5/layout/IconCircleLabelList"/>
    <dgm:cxn modelId="{84CFF837-F0EB-444F-A2E1-831D1EFCAAB3}" type="presParOf" srcId="{474974C9-3EBB-4287-ADC0-B0B6A10DF591}" destId="{AB0B58D6-7DA4-46FC-ABB5-996EA357DA4B}" srcOrd="2" destOrd="0" presId="urn:microsoft.com/office/officeart/2018/5/layout/IconCircleLabelList"/>
    <dgm:cxn modelId="{D05A72A4-2A9C-43A6-AF98-D0A491CFA1FE}" type="presParOf" srcId="{474974C9-3EBB-4287-ADC0-B0B6A10DF591}" destId="{BD095F1C-A12D-424E-BB05-33270C156D2C}" srcOrd="3" destOrd="0" presId="urn:microsoft.com/office/officeart/2018/5/layout/IconCircleLabelList"/>
    <dgm:cxn modelId="{6B5D0D57-EA54-4D65-BB91-35055C9001E4}" type="presParOf" srcId="{CF954102-A731-441B-9F40-EE727C12C3AF}" destId="{807D41F1-5B64-487B-8BBB-41713938C738}" srcOrd="3" destOrd="0" presId="urn:microsoft.com/office/officeart/2018/5/layout/IconCircleLabelList"/>
    <dgm:cxn modelId="{67902F5A-FA89-4B65-998E-AD38ED5B7DAB}" type="presParOf" srcId="{CF954102-A731-441B-9F40-EE727C12C3AF}" destId="{7AAA00F9-E06D-4774-97DB-5DB4F0462F92}" srcOrd="4" destOrd="0" presId="urn:microsoft.com/office/officeart/2018/5/layout/IconCircleLabelList"/>
    <dgm:cxn modelId="{99CA599B-EB56-4AB2-BDBF-F1BCF3BBBB03}" type="presParOf" srcId="{7AAA00F9-E06D-4774-97DB-5DB4F0462F92}" destId="{996EEDDB-6C7F-468F-9070-D8E8956F676C}" srcOrd="0" destOrd="0" presId="urn:microsoft.com/office/officeart/2018/5/layout/IconCircleLabelList"/>
    <dgm:cxn modelId="{0B1D8041-3400-422B-9151-C7F8FBA2DB75}" type="presParOf" srcId="{7AAA00F9-E06D-4774-97DB-5DB4F0462F92}" destId="{9A752A03-CF5C-4918-80FE-66286BD1C057}" srcOrd="1" destOrd="0" presId="urn:microsoft.com/office/officeart/2018/5/layout/IconCircleLabelList"/>
    <dgm:cxn modelId="{8E00C840-1C1D-4A8D-BB07-7F99E5621C9D}" type="presParOf" srcId="{7AAA00F9-E06D-4774-97DB-5DB4F0462F92}" destId="{156AF97D-851D-4D2C-95C1-41F50B1D67A5}" srcOrd="2" destOrd="0" presId="urn:microsoft.com/office/officeart/2018/5/layout/IconCircleLabelList"/>
    <dgm:cxn modelId="{3344C85F-9DC7-4FFB-BC37-85BD53D233D3}" type="presParOf" srcId="{7AAA00F9-E06D-4774-97DB-5DB4F0462F92}" destId="{18F9768B-781F-434F-BEED-0CEE40DA17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60D78-DFD8-AF47-86F4-16FD1AAD7A15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DCCEB2-3834-EC47-B0EB-36840CEC16C9}">
      <dgm:prSet phldrT="[Text]"/>
      <dgm:spPr/>
      <dgm:t>
        <a:bodyPr/>
        <a:lstStyle/>
        <a:p>
          <a:r>
            <a:rPr lang="en-US"/>
            <a:t>master</a:t>
          </a:r>
        </a:p>
      </dgm:t>
    </dgm:pt>
    <dgm:pt modelId="{31735112-37E4-DB40-9ABA-CA11C744914A}" type="parTrans" cxnId="{EF119281-043A-3E4B-BBBF-CA24143F043F}">
      <dgm:prSet/>
      <dgm:spPr/>
      <dgm:t>
        <a:bodyPr/>
        <a:lstStyle/>
        <a:p>
          <a:endParaRPr lang="en-US"/>
        </a:p>
      </dgm:t>
    </dgm:pt>
    <dgm:pt modelId="{60FB0A6E-7E68-A94F-A2B4-52DC9589B6AF}" type="sibTrans" cxnId="{EF119281-043A-3E4B-BBBF-CA24143F043F}">
      <dgm:prSet/>
      <dgm:spPr/>
      <dgm:t>
        <a:bodyPr/>
        <a:lstStyle/>
        <a:p>
          <a:endParaRPr lang="en-US"/>
        </a:p>
      </dgm:t>
    </dgm:pt>
    <dgm:pt modelId="{53058A7C-02FB-1F45-A7D1-375BAD600190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reverse</a:t>
          </a:r>
        </a:p>
        <a:p>
          <a:r>
            <a:rPr lang="en-US"/>
            <a:t>proxy</a:t>
          </a:r>
        </a:p>
      </dgm:t>
    </dgm:pt>
    <dgm:pt modelId="{4530300E-86EF-CE44-99EB-5FAFA47C04FD}" type="parTrans" cxnId="{8034A510-0880-4046-9CCA-0EACE0B083EC}">
      <dgm:prSet/>
      <dgm:spPr/>
      <dgm:t>
        <a:bodyPr/>
        <a:lstStyle/>
        <a:p>
          <a:endParaRPr lang="en-US"/>
        </a:p>
      </dgm:t>
    </dgm:pt>
    <dgm:pt modelId="{F36021B5-5705-A24E-BA32-1C582011CF43}" type="sibTrans" cxnId="{8034A510-0880-4046-9CCA-0EACE0B083EC}">
      <dgm:prSet/>
      <dgm:spPr/>
      <dgm:t>
        <a:bodyPr/>
        <a:lstStyle/>
        <a:p>
          <a:endParaRPr lang="en-US"/>
        </a:p>
      </dgm:t>
    </dgm:pt>
    <dgm:pt modelId="{1226E16A-DFC9-4145-B034-CA2784AE76C3}">
      <dgm:prSet phldrT="[Text]"/>
      <dgm:spPr/>
      <dgm:t>
        <a:bodyPr/>
        <a:lstStyle/>
        <a:p>
          <a:r>
            <a:rPr lang="en-US" dirty="0"/>
            <a:t>worker</a:t>
          </a:r>
        </a:p>
      </dgm:t>
    </dgm:pt>
    <dgm:pt modelId="{3A2DA10A-83C5-A74A-9EC0-ADCE4A0AF418}" type="parTrans" cxnId="{EAE01DD0-BB39-304A-BA1C-02131729BB37}">
      <dgm:prSet/>
      <dgm:spPr/>
      <dgm:t>
        <a:bodyPr/>
        <a:lstStyle/>
        <a:p>
          <a:endParaRPr lang="en-US"/>
        </a:p>
      </dgm:t>
    </dgm:pt>
    <dgm:pt modelId="{415AF9E6-4711-F749-A6D8-9B3F46367C7B}" type="sibTrans" cxnId="{EAE01DD0-BB39-304A-BA1C-02131729BB37}">
      <dgm:prSet/>
      <dgm:spPr/>
      <dgm:t>
        <a:bodyPr/>
        <a:lstStyle/>
        <a:p>
          <a:endParaRPr lang="en-US"/>
        </a:p>
      </dgm:t>
    </dgm:pt>
    <dgm:pt modelId="{0014BCEE-68E7-9442-AC9A-41EE422293C2}">
      <dgm:prSet phldrT="[Text]"/>
      <dgm:spPr/>
      <dgm:t>
        <a:bodyPr/>
        <a:lstStyle/>
        <a:p>
          <a:r>
            <a:rPr lang="en-US"/>
            <a:t>worker</a:t>
          </a:r>
        </a:p>
      </dgm:t>
    </dgm:pt>
    <dgm:pt modelId="{2DBC7368-BB5D-F843-AAE7-87A292263D04}" type="parTrans" cxnId="{EB8D8DF7-B6DB-4F4A-963A-A43CD78B73E8}">
      <dgm:prSet/>
      <dgm:spPr/>
      <dgm:t>
        <a:bodyPr/>
        <a:lstStyle/>
        <a:p>
          <a:endParaRPr lang="en-US"/>
        </a:p>
      </dgm:t>
    </dgm:pt>
    <dgm:pt modelId="{D2C044EB-C139-2740-A319-BF75A5D78B5B}" type="sibTrans" cxnId="{EB8D8DF7-B6DB-4F4A-963A-A43CD78B73E8}">
      <dgm:prSet/>
      <dgm:spPr/>
      <dgm:t>
        <a:bodyPr/>
        <a:lstStyle/>
        <a:p>
          <a:endParaRPr lang="en-US"/>
        </a:p>
      </dgm:t>
    </dgm:pt>
    <dgm:pt modelId="{6D89DDF2-257C-4747-809B-99EAEF28C62B}">
      <dgm:prSet phldrT="[Text]"/>
      <dgm:spPr/>
      <dgm:t>
        <a:bodyPr/>
        <a:lstStyle/>
        <a:p>
          <a:r>
            <a:rPr lang="en-US"/>
            <a:t>worker</a:t>
          </a:r>
        </a:p>
      </dgm:t>
    </dgm:pt>
    <dgm:pt modelId="{2A8F6E95-B209-D943-9A13-5F983AC8FA20}" type="parTrans" cxnId="{ECA8D2F5-880D-1D4F-995B-416FF6FD17AF}">
      <dgm:prSet/>
      <dgm:spPr/>
      <dgm:t>
        <a:bodyPr/>
        <a:lstStyle/>
        <a:p>
          <a:endParaRPr lang="en-US"/>
        </a:p>
      </dgm:t>
    </dgm:pt>
    <dgm:pt modelId="{7C09D0F0-3006-7B44-9BE2-BC2F82901361}" type="sibTrans" cxnId="{ECA8D2F5-880D-1D4F-995B-416FF6FD17AF}">
      <dgm:prSet/>
      <dgm:spPr/>
      <dgm:t>
        <a:bodyPr/>
        <a:lstStyle/>
        <a:p>
          <a:endParaRPr lang="en-US"/>
        </a:p>
      </dgm:t>
    </dgm:pt>
    <dgm:pt modelId="{CCB7AAA1-8DBE-0846-B033-D15652D898EB}" type="pres">
      <dgm:prSet presAssocID="{F2E60D78-DFD8-AF47-86F4-16FD1AAD7A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2777E3-70BC-4A4F-9856-ECB8BDC7F0BD}" type="pres">
      <dgm:prSet presAssocID="{99DCCEB2-3834-EC47-B0EB-36840CEC16C9}" presName="hierRoot1" presStyleCnt="0">
        <dgm:presLayoutVars>
          <dgm:hierBranch val="init"/>
        </dgm:presLayoutVars>
      </dgm:prSet>
      <dgm:spPr/>
    </dgm:pt>
    <dgm:pt modelId="{0D78D380-07AC-1C4D-8120-0044929AE784}" type="pres">
      <dgm:prSet presAssocID="{99DCCEB2-3834-EC47-B0EB-36840CEC16C9}" presName="rootComposite1" presStyleCnt="0"/>
      <dgm:spPr/>
    </dgm:pt>
    <dgm:pt modelId="{D3DE9126-EC0C-334A-BB60-1644755204F0}" type="pres">
      <dgm:prSet presAssocID="{99DCCEB2-3834-EC47-B0EB-36840CEC16C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5D0B1-F82D-9F44-B9E6-DD0DF07B44BF}" type="pres">
      <dgm:prSet presAssocID="{99DCCEB2-3834-EC47-B0EB-36840CEC16C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75B5234-1CB3-7241-B82B-E05513CD4A89}" type="pres">
      <dgm:prSet presAssocID="{99DCCEB2-3834-EC47-B0EB-36840CEC16C9}" presName="hierChild2" presStyleCnt="0"/>
      <dgm:spPr/>
    </dgm:pt>
    <dgm:pt modelId="{7F744F26-C3D9-DD41-9CA4-9FA81C1D9B2D}" type="pres">
      <dgm:prSet presAssocID="{3A2DA10A-83C5-A74A-9EC0-ADCE4A0AF41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77D91F2D-D77F-124C-863C-EF7A37B38E68}" type="pres">
      <dgm:prSet presAssocID="{1226E16A-DFC9-4145-B034-CA2784AE76C3}" presName="hierRoot2" presStyleCnt="0">
        <dgm:presLayoutVars>
          <dgm:hierBranch val="init"/>
        </dgm:presLayoutVars>
      </dgm:prSet>
      <dgm:spPr/>
    </dgm:pt>
    <dgm:pt modelId="{B68E1A67-A12F-834B-BCA8-8E7708BADA97}" type="pres">
      <dgm:prSet presAssocID="{1226E16A-DFC9-4145-B034-CA2784AE76C3}" presName="rootComposite" presStyleCnt="0"/>
      <dgm:spPr/>
    </dgm:pt>
    <dgm:pt modelId="{FE6209A7-8DDE-0040-BDC9-04953BD041DC}" type="pres">
      <dgm:prSet presAssocID="{1226E16A-DFC9-4145-B034-CA2784AE76C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5E086-9FFD-1E41-8A6B-4B4FD2D1B7AC}" type="pres">
      <dgm:prSet presAssocID="{1226E16A-DFC9-4145-B034-CA2784AE76C3}" presName="rootConnector" presStyleLbl="node2" presStyleIdx="0" presStyleCnt="3"/>
      <dgm:spPr/>
      <dgm:t>
        <a:bodyPr/>
        <a:lstStyle/>
        <a:p>
          <a:endParaRPr lang="en-US"/>
        </a:p>
      </dgm:t>
    </dgm:pt>
    <dgm:pt modelId="{A25775C5-10F3-5949-B8D3-8D48D3F854D9}" type="pres">
      <dgm:prSet presAssocID="{1226E16A-DFC9-4145-B034-CA2784AE76C3}" presName="hierChild4" presStyleCnt="0"/>
      <dgm:spPr/>
    </dgm:pt>
    <dgm:pt modelId="{77341D5F-1AB9-D444-BBDC-F2F73AEEF0B5}" type="pres">
      <dgm:prSet presAssocID="{1226E16A-DFC9-4145-B034-CA2784AE76C3}" presName="hierChild5" presStyleCnt="0"/>
      <dgm:spPr/>
    </dgm:pt>
    <dgm:pt modelId="{D8D43DCF-2105-7E4B-84A1-54F871E84DDD}" type="pres">
      <dgm:prSet presAssocID="{2DBC7368-BB5D-F843-AAE7-87A292263D0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313F1EFA-678B-8547-BEF9-D02518EAE403}" type="pres">
      <dgm:prSet presAssocID="{0014BCEE-68E7-9442-AC9A-41EE422293C2}" presName="hierRoot2" presStyleCnt="0">
        <dgm:presLayoutVars>
          <dgm:hierBranch val="init"/>
        </dgm:presLayoutVars>
      </dgm:prSet>
      <dgm:spPr/>
    </dgm:pt>
    <dgm:pt modelId="{D35FBC90-D750-D14B-A9C5-D00E371CC001}" type="pres">
      <dgm:prSet presAssocID="{0014BCEE-68E7-9442-AC9A-41EE422293C2}" presName="rootComposite" presStyleCnt="0"/>
      <dgm:spPr/>
    </dgm:pt>
    <dgm:pt modelId="{B54320CA-B982-7440-93DF-FD4F5BB9F292}" type="pres">
      <dgm:prSet presAssocID="{0014BCEE-68E7-9442-AC9A-41EE422293C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E052B-1573-924F-A4F6-B1CC5C42D5A0}" type="pres">
      <dgm:prSet presAssocID="{0014BCEE-68E7-9442-AC9A-41EE422293C2}" presName="rootConnector" presStyleLbl="node2" presStyleIdx="1" presStyleCnt="3"/>
      <dgm:spPr/>
      <dgm:t>
        <a:bodyPr/>
        <a:lstStyle/>
        <a:p>
          <a:endParaRPr lang="en-US"/>
        </a:p>
      </dgm:t>
    </dgm:pt>
    <dgm:pt modelId="{0D3DF584-E59F-DC4E-A78C-229BBE927FFC}" type="pres">
      <dgm:prSet presAssocID="{0014BCEE-68E7-9442-AC9A-41EE422293C2}" presName="hierChild4" presStyleCnt="0"/>
      <dgm:spPr/>
    </dgm:pt>
    <dgm:pt modelId="{73C9B385-7C98-5A46-AC92-949DD55D2CF1}" type="pres">
      <dgm:prSet presAssocID="{0014BCEE-68E7-9442-AC9A-41EE422293C2}" presName="hierChild5" presStyleCnt="0"/>
      <dgm:spPr/>
    </dgm:pt>
    <dgm:pt modelId="{38972E97-5C9D-8A48-8FFB-165AC203E25A}" type="pres">
      <dgm:prSet presAssocID="{2A8F6E95-B209-D943-9A13-5F983AC8FA20}" presName="Name37" presStyleLbl="parChTrans1D2" presStyleIdx="2" presStyleCnt="4"/>
      <dgm:spPr/>
      <dgm:t>
        <a:bodyPr/>
        <a:lstStyle/>
        <a:p>
          <a:endParaRPr lang="en-US"/>
        </a:p>
      </dgm:t>
    </dgm:pt>
    <dgm:pt modelId="{19648E13-13FC-2D4A-B897-044B8344AFBD}" type="pres">
      <dgm:prSet presAssocID="{6D89DDF2-257C-4747-809B-99EAEF28C62B}" presName="hierRoot2" presStyleCnt="0">
        <dgm:presLayoutVars>
          <dgm:hierBranch val="init"/>
        </dgm:presLayoutVars>
      </dgm:prSet>
      <dgm:spPr/>
    </dgm:pt>
    <dgm:pt modelId="{197520EA-F25F-A946-85B0-02AB7BCD478B}" type="pres">
      <dgm:prSet presAssocID="{6D89DDF2-257C-4747-809B-99EAEF28C62B}" presName="rootComposite" presStyleCnt="0"/>
      <dgm:spPr/>
    </dgm:pt>
    <dgm:pt modelId="{204C3AB9-3BB8-6346-A78C-24C70058E78A}" type="pres">
      <dgm:prSet presAssocID="{6D89DDF2-257C-4747-809B-99EAEF28C62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D19D2D-2BBF-A942-BB70-EBA65381629C}" type="pres">
      <dgm:prSet presAssocID="{6D89DDF2-257C-4747-809B-99EAEF28C62B}" presName="rootConnector" presStyleLbl="node2" presStyleIdx="2" presStyleCnt="3"/>
      <dgm:spPr/>
      <dgm:t>
        <a:bodyPr/>
        <a:lstStyle/>
        <a:p>
          <a:endParaRPr lang="en-US"/>
        </a:p>
      </dgm:t>
    </dgm:pt>
    <dgm:pt modelId="{9A30C31F-EE18-1242-A7A7-18D75E11A4EB}" type="pres">
      <dgm:prSet presAssocID="{6D89DDF2-257C-4747-809B-99EAEF28C62B}" presName="hierChild4" presStyleCnt="0"/>
      <dgm:spPr/>
    </dgm:pt>
    <dgm:pt modelId="{1580BC5F-9FBC-904D-9C61-D62922349445}" type="pres">
      <dgm:prSet presAssocID="{6D89DDF2-257C-4747-809B-99EAEF28C62B}" presName="hierChild5" presStyleCnt="0"/>
      <dgm:spPr/>
    </dgm:pt>
    <dgm:pt modelId="{0E5B4E27-3157-C245-8610-C5BE7F09375E}" type="pres">
      <dgm:prSet presAssocID="{99DCCEB2-3834-EC47-B0EB-36840CEC16C9}" presName="hierChild3" presStyleCnt="0"/>
      <dgm:spPr/>
    </dgm:pt>
    <dgm:pt modelId="{6B4F5C96-8807-E048-89F8-4F4EDD41EA0D}" type="pres">
      <dgm:prSet presAssocID="{4530300E-86EF-CE44-99EB-5FAFA47C04FD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5B4729C-6085-6F43-AFD1-EB07FAD80748}" type="pres">
      <dgm:prSet presAssocID="{53058A7C-02FB-1F45-A7D1-375BAD600190}" presName="hierRoot3" presStyleCnt="0">
        <dgm:presLayoutVars>
          <dgm:hierBranch val="init"/>
        </dgm:presLayoutVars>
      </dgm:prSet>
      <dgm:spPr/>
    </dgm:pt>
    <dgm:pt modelId="{15306710-A995-214B-A9BC-BF299F7DED55}" type="pres">
      <dgm:prSet presAssocID="{53058A7C-02FB-1F45-A7D1-375BAD600190}" presName="rootComposite3" presStyleCnt="0"/>
      <dgm:spPr/>
    </dgm:pt>
    <dgm:pt modelId="{6FCB05E4-C2DB-164F-9F8A-567D7848752D}" type="pres">
      <dgm:prSet presAssocID="{53058A7C-02FB-1F45-A7D1-375BAD60019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2C3CCC-7C60-1648-BC97-D2313A497A80}" type="pres">
      <dgm:prSet presAssocID="{53058A7C-02FB-1F45-A7D1-375BAD600190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F0E4FDD-AB90-7B42-9999-D74CAB0BEE7C}" type="pres">
      <dgm:prSet presAssocID="{53058A7C-02FB-1F45-A7D1-375BAD600190}" presName="hierChild6" presStyleCnt="0"/>
      <dgm:spPr/>
    </dgm:pt>
    <dgm:pt modelId="{9DC60A6D-5927-A247-BB10-91A90B23E716}" type="pres">
      <dgm:prSet presAssocID="{53058A7C-02FB-1F45-A7D1-375BAD600190}" presName="hierChild7" presStyleCnt="0"/>
      <dgm:spPr/>
    </dgm:pt>
  </dgm:ptLst>
  <dgm:cxnLst>
    <dgm:cxn modelId="{D013CA43-0055-F94B-8A35-AD9DF6BBA8F8}" type="presOf" srcId="{53058A7C-02FB-1F45-A7D1-375BAD600190}" destId="{FF2C3CCC-7C60-1648-BC97-D2313A497A80}" srcOrd="1" destOrd="0" presId="urn:microsoft.com/office/officeart/2005/8/layout/orgChart1"/>
    <dgm:cxn modelId="{4D8EFDCF-23CD-D343-B29F-1BC1391D090D}" type="presOf" srcId="{6D89DDF2-257C-4747-809B-99EAEF28C62B}" destId="{204C3AB9-3BB8-6346-A78C-24C70058E78A}" srcOrd="0" destOrd="0" presId="urn:microsoft.com/office/officeart/2005/8/layout/orgChart1"/>
    <dgm:cxn modelId="{C9498C8F-0B20-B945-8635-C168B3B245C2}" type="presOf" srcId="{3A2DA10A-83C5-A74A-9EC0-ADCE4A0AF418}" destId="{7F744F26-C3D9-DD41-9CA4-9FA81C1D9B2D}" srcOrd="0" destOrd="0" presId="urn:microsoft.com/office/officeart/2005/8/layout/orgChart1"/>
    <dgm:cxn modelId="{EAE01DD0-BB39-304A-BA1C-02131729BB37}" srcId="{99DCCEB2-3834-EC47-B0EB-36840CEC16C9}" destId="{1226E16A-DFC9-4145-B034-CA2784AE76C3}" srcOrd="1" destOrd="0" parTransId="{3A2DA10A-83C5-A74A-9EC0-ADCE4A0AF418}" sibTransId="{415AF9E6-4711-F749-A6D8-9B3F46367C7B}"/>
    <dgm:cxn modelId="{BB0166B4-8707-6840-8A67-0EBB50CEB67C}" type="presOf" srcId="{0014BCEE-68E7-9442-AC9A-41EE422293C2}" destId="{D0BE052B-1573-924F-A4F6-B1CC5C42D5A0}" srcOrd="1" destOrd="0" presId="urn:microsoft.com/office/officeart/2005/8/layout/orgChart1"/>
    <dgm:cxn modelId="{EF119281-043A-3E4B-BBBF-CA24143F043F}" srcId="{F2E60D78-DFD8-AF47-86F4-16FD1AAD7A15}" destId="{99DCCEB2-3834-EC47-B0EB-36840CEC16C9}" srcOrd="0" destOrd="0" parTransId="{31735112-37E4-DB40-9ABA-CA11C744914A}" sibTransId="{60FB0A6E-7E68-A94F-A2B4-52DC9589B6AF}"/>
    <dgm:cxn modelId="{915EDDD1-4180-3B4B-9455-A0C60BF46216}" type="presOf" srcId="{1226E16A-DFC9-4145-B034-CA2784AE76C3}" destId="{FE6209A7-8DDE-0040-BDC9-04953BD041DC}" srcOrd="0" destOrd="0" presId="urn:microsoft.com/office/officeart/2005/8/layout/orgChart1"/>
    <dgm:cxn modelId="{BB9919D0-5FC3-2542-BF11-F4D4B265D161}" type="presOf" srcId="{F2E60D78-DFD8-AF47-86F4-16FD1AAD7A15}" destId="{CCB7AAA1-8DBE-0846-B033-D15652D898EB}" srcOrd="0" destOrd="0" presId="urn:microsoft.com/office/officeart/2005/8/layout/orgChart1"/>
    <dgm:cxn modelId="{D6DF767D-E7CD-744A-937E-E03F0E3938FA}" type="presOf" srcId="{6D89DDF2-257C-4747-809B-99EAEF28C62B}" destId="{63D19D2D-2BBF-A942-BB70-EBA65381629C}" srcOrd="1" destOrd="0" presId="urn:microsoft.com/office/officeart/2005/8/layout/orgChart1"/>
    <dgm:cxn modelId="{C8F039AF-EE79-B441-A2ED-1DE164D430D1}" type="presOf" srcId="{99DCCEB2-3834-EC47-B0EB-36840CEC16C9}" destId="{D3DE9126-EC0C-334A-BB60-1644755204F0}" srcOrd="0" destOrd="0" presId="urn:microsoft.com/office/officeart/2005/8/layout/orgChart1"/>
    <dgm:cxn modelId="{3678199B-32F2-B640-A0FB-750FDC7B2CB4}" type="presOf" srcId="{4530300E-86EF-CE44-99EB-5FAFA47C04FD}" destId="{6B4F5C96-8807-E048-89F8-4F4EDD41EA0D}" srcOrd="0" destOrd="0" presId="urn:microsoft.com/office/officeart/2005/8/layout/orgChart1"/>
    <dgm:cxn modelId="{ECA8D2F5-880D-1D4F-995B-416FF6FD17AF}" srcId="{99DCCEB2-3834-EC47-B0EB-36840CEC16C9}" destId="{6D89DDF2-257C-4747-809B-99EAEF28C62B}" srcOrd="3" destOrd="0" parTransId="{2A8F6E95-B209-D943-9A13-5F983AC8FA20}" sibTransId="{7C09D0F0-3006-7B44-9BE2-BC2F82901361}"/>
    <dgm:cxn modelId="{57F88760-7B0F-5845-8637-73B36BAE63CB}" type="presOf" srcId="{99DCCEB2-3834-EC47-B0EB-36840CEC16C9}" destId="{7D95D0B1-F82D-9F44-B9E6-DD0DF07B44BF}" srcOrd="1" destOrd="0" presId="urn:microsoft.com/office/officeart/2005/8/layout/orgChart1"/>
    <dgm:cxn modelId="{FBF575F8-276D-AB45-BFA1-C00A341C3931}" type="presOf" srcId="{0014BCEE-68E7-9442-AC9A-41EE422293C2}" destId="{B54320CA-B982-7440-93DF-FD4F5BB9F292}" srcOrd="0" destOrd="0" presId="urn:microsoft.com/office/officeart/2005/8/layout/orgChart1"/>
    <dgm:cxn modelId="{EB8D8DF7-B6DB-4F4A-963A-A43CD78B73E8}" srcId="{99DCCEB2-3834-EC47-B0EB-36840CEC16C9}" destId="{0014BCEE-68E7-9442-AC9A-41EE422293C2}" srcOrd="2" destOrd="0" parTransId="{2DBC7368-BB5D-F843-AAE7-87A292263D04}" sibTransId="{D2C044EB-C139-2740-A319-BF75A5D78B5B}"/>
    <dgm:cxn modelId="{536F26A3-D6B5-4146-BE2A-4154C4DBF9AD}" type="presOf" srcId="{1226E16A-DFC9-4145-B034-CA2784AE76C3}" destId="{09B5E086-9FFD-1E41-8A6B-4B4FD2D1B7AC}" srcOrd="1" destOrd="0" presId="urn:microsoft.com/office/officeart/2005/8/layout/orgChart1"/>
    <dgm:cxn modelId="{56F31B8B-62CA-4649-A5C5-7CDAE1045C73}" type="presOf" srcId="{53058A7C-02FB-1F45-A7D1-375BAD600190}" destId="{6FCB05E4-C2DB-164F-9F8A-567D7848752D}" srcOrd="0" destOrd="0" presId="urn:microsoft.com/office/officeart/2005/8/layout/orgChart1"/>
    <dgm:cxn modelId="{A3F45540-0767-464F-99D6-E4DC631604DD}" type="presOf" srcId="{2DBC7368-BB5D-F843-AAE7-87A292263D04}" destId="{D8D43DCF-2105-7E4B-84A1-54F871E84DDD}" srcOrd="0" destOrd="0" presId="urn:microsoft.com/office/officeart/2005/8/layout/orgChart1"/>
    <dgm:cxn modelId="{8034A510-0880-4046-9CCA-0EACE0B083EC}" srcId="{99DCCEB2-3834-EC47-B0EB-36840CEC16C9}" destId="{53058A7C-02FB-1F45-A7D1-375BAD600190}" srcOrd="0" destOrd="0" parTransId="{4530300E-86EF-CE44-99EB-5FAFA47C04FD}" sibTransId="{F36021B5-5705-A24E-BA32-1C582011CF43}"/>
    <dgm:cxn modelId="{AC018801-9C95-BC4F-855C-E756C22A0791}" type="presOf" srcId="{2A8F6E95-B209-D943-9A13-5F983AC8FA20}" destId="{38972E97-5C9D-8A48-8FFB-165AC203E25A}" srcOrd="0" destOrd="0" presId="urn:microsoft.com/office/officeart/2005/8/layout/orgChart1"/>
    <dgm:cxn modelId="{28115F42-171E-8647-885C-8E733F6F4EE1}" type="presParOf" srcId="{CCB7AAA1-8DBE-0846-B033-D15652D898EB}" destId="{B62777E3-70BC-4A4F-9856-ECB8BDC7F0BD}" srcOrd="0" destOrd="0" presId="urn:microsoft.com/office/officeart/2005/8/layout/orgChart1"/>
    <dgm:cxn modelId="{E21B6E6E-F7C6-8240-AF93-B710ED2A00E4}" type="presParOf" srcId="{B62777E3-70BC-4A4F-9856-ECB8BDC7F0BD}" destId="{0D78D380-07AC-1C4D-8120-0044929AE784}" srcOrd="0" destOrd="0" presId="urn:microsoft.com/office/officeart/2005/8/layout/orgChart1"/>
    <dgm:cxn modelId="{0EFA2DE9-5C0E-F248-89FD-839413AA1AB0}" type="presParOf" srcId="{0D78D380-07AC-1C4D-8120-0044929AE784}" destId="{D3DE9126-EC0C-334A-BB60-1644755204F0}" srcOrd="0" destOrd="0" presId="urn:microsoft.com/office/officeart/2005/8/layout/orgChart1"/>
    <dgm:cxn modelId="{4029182C-122C-3146-879F-2B9DE1EBE9FB}" type="presParOf" srcId="{0D78D380-07AC-1C4D-8120-0044929AE784}" destId="{7D95D0B1-F82D-9F44-B9E6-DD0DF07B44BF}" srcOrd="1" destOrd="0" presId="urn:microsoft.com/office/officeart/2005/8/layout/orgChart1"/>
    <dgm:cxn modelId="{A47FDFE6-F2F2-814D-B3FC-10F4467B0CD0}" type="presParOf" srcId="{B62777E3-70BC-4A4F-9856-ECB8BDC7F0BD}" destId="{475B5234-1CB3-7241-B82B-E05513CD4A89}" srcOrd="1" destOrd="0" presId="urn:microsoft.com/office/officeart/2005/8/layout/orgChart1"/>
    <dgm:cxn modelId="{67A91FA2-2DB9-4F49-9878-3959C2AADAA3}" type="presParOf" srcId="{475B5234-1CB3-7241-B82B-E05513CD4A89}" destId="{7F744F26-C3D9-DD41-9CA4-9FA81C1D9B2D}" srcOrd="0" destOrd="0" presId="urn:microsoft.com/office/officeart/2005/8/layout/orgChart1"/>
    <dgm:cxn modelId="{B95CF18B-810C-F54A-937C-A1A01E1419F7}" type="presParOf" srcId="{475B5234-1CB3-7241-B82B-E05513CD4A89}" destId="{77D91F2D-D77F-124C-863C-EF7A37B38E68}" srcOrd="1" destOrd="0" presId="urn:microsoft.com/office/officeart/2005/8/layout/orgChart1"/>
    <dgm:cxn modelId="{492DE6E9-DE66-EA41-9C26-6EFE3BAF0AFD}" type="presParOf" srcId="{77D91F2D-D77F-124C-863C-EF7A37B38E68}" destId="{B68E1A67-A12F-834B-BCA8-8E7708BADA97}" srcOrd="0" destOrd="0" presId="urn:microsoft.com/office/officeart/2005/8/layout/orgChart1"/>
    <dgm:cxn modelId="{0A9CD15A-06A7-DA40-890B-B64DD719043D}" type="presParOf" srcId="{B68E1A67-A12F-834B-BCA8-8E7708BADA97}" destId="{FE6209A7-8DDE-0040-BDC9-04953BD041DC}" srcOrd="0" destOrd="0" presId="urn:microsoft.com/office/officeart/2005/8/layout/orgChart1"/>
    <dgm:cxn modelId="{383EFF08-958D-A940-80A4-B861CECB1BD2}" type="presParOf" srcId="{B68E1A67-A12F-834B-BCA8-8E7708BADA97}" destId="{09B5E086-9FFD-1E41-8A6B-4B4FD2D1B7AC}" srcOrd="1" destOrd="0" presId="urn:microsoft.com/office/officeart/2005/8/layout/orgChart1"/>
    <dgm:cxn modelId="{DE848335-C1CA-C249-A765-D382A9041C68}" type="presParOf" srcId="{77D91F2D-D77F-124C-863C-EF7A37B38E68}" destId="{A25775C5-10F3-5949-B8D3-8D48D3F854D9}" srcOrd="1" destOrd="0" presId="urn:microsoft.com/office/officeart/2005/8/layout/orgChart1"/>
    <dgm:cxn modelId="{56A79BC0-75C2-BD46-8E9F-D74EAAE56A32}" type="presParOf" srcId="{77D91F2D-D77F-124C-863C-EF7A37B38E68}" destId="{77341D5F-1AB9-D444-BBDC-F2F73AEEF0B5}" srcOrd="2" destOrd="0" presId="urn:microsoft.com/office/officeart/2005/8/layout/orgChart1"/>
    <dgm:cxn modelId="{41CC1A02-DA0C-3040-95CA-3CD30601B55D}" type="presParOf" srcId="{475B5234-1CB3-7241-B82B-E05513CD4A89}" destId="{D8D43DCF-2105-7E4B-84A1-54F871E84DDD}" srcOrd="2" destOrd="0" presId="urn:microsoft.com/office/officeart/2005/8/layout/orgChart1"/>
    <dgm:cxn modelId="{0D2040C7-D103-4349-AE5B-EF7915B09351}" type="presParOf" srcId="{475B5234-1CB3-7241-B82B-E05513CD4A89}" destId="{313F1EFA-678B-8547-BEF9-D02518EAE403}" srcOrd="3" destOrd="0" presId="urn:microsoft.com/office/officeart/2005/8/layout/orgChart1"/>
    <dgm:cxn modelId="{30F12BF6-5862-A44F-851E-3410FE0C5ED2}" type="presParOf" srcId="{313F1EFA-678B-8547-BEF9-D02518EAE403}" destId="{D35FBC90-D750-D14B-A9C5-D00E371CC001}" srcOrd="0" destOrd="0" presId="urn:microsoft.com/office/officeart/2005/8/layout/orgChart1"/>
    <dgm:cxn modelId="{EF9EEE5E-7EC8-A649-9CF0-12B48597521D}" type="presParOf" srcId="{D35FBC90-D750-D14B-A9C5-D00E371CC001}" destId="{B54320CA-B982-7440-93DF-FD4F5BB9F292}" srcOrd="0" destOrd="0" presId="urn:microsoft.com/office/officeart/2005/8/layout/orgChart1"/>
    <dgm:cxn modelId="{101235BE-D2A7-B342-8F1A-A95EE010BD7B}" type="presParOf" srcId="{D35FBC90-D750-D14B-A9C5-D00E371CC001}" destId="{D0BE052B-1573-924F-A4F6-B1CC5C42D5A0}" srcOrd="1" destOrd="0" presId="urn:microsoft.com/office/officeart/2005/8/layout/orgChart1"/>
    <dgm:cxn modelId="{3AFF65B1-FD11-944E-AD82-F808E92B243C}" type="presParOf" srcId="{313F1EFA-678B-8547-BEF9-D02518EAE403}" destId="{0D3DF584-E59F-DC4E-A78C-229BBE927FFC}" srcOrd="1" destOrd="0" presId="urn:microsoft.com/office/officeart/2005/8/layout/orgChart1"/>
    <dgm:cxn modelId="{74619887-2F39-044B-970E-108B8E4BC903}" type="presParOf" srcId="{313F1EFA-678B-8547-BEF9-D02518EAE403}" destId="{73C9B385-7C98-5A46-AC92-949DD55D2CF1}" srcOrd="2" destOrd="0" presId="urn:microsoft.com/office/officeart/2005/8/layout/orgChart1"/>
    <dgm:cxn modelId="{8A87C21E-8FBE-D94C-A3C0-3D4E489C98EA}" type="presParOf" srcId="{475B5234-1CB3-7241-B82B-E05513CD4A89}" destId="{38972E97-5C9D-8A48-8FFB-165AC203E25A}" srcOrd="4" destOrd="0" presId="urn:microsoft.com/office/officeart/2005/8/layout/orgChart1"/>
    <dgm:cxn modelId="{5F6A3965-D69A-6B43-B786-79E6C636F463}" type="presParOf" srcId="{475B5234-1CB3-7241-B82B-E05513CD4A89}" destId="{19648E13-13FC-2D4A-B897-044B8344AFBD}" srcOrd="5" destOrd="0" presId="urn:microsoft.com/office/officeart/2005/8/layout/orgChart1"/>
    <dgm:cxn modelId="{E74D5FD1-25BB-0A48-B4B3-48C5C8C6DF02}" type="presParOf" srcId="{19648E13-13FC-2D4A-B897-044B8344AFBD}" destId="{197520EA-F25F-A946-85B0-02AB7BCD478B}" srcOrd="0" destOrd="0" presId="urn:microsoft.com/office/officeart/2005/8/layout/orgChart1"/>
    <dgm:cxn modelId="{5A776378-F9C6-324F-A91E-4F8BAB8AC18A}" type="presParOf" srcId="{197520EA-F25F-A946-85B0-02AB7BCD478B}" destId="{204C3AB9-3BB8-6346-A78C-24C70058E78A}" srcOrd="0" destOrd="0" presId="urn:microsoft.com/office/officeart/2005/8/layout/orgChart1"/>
    <dgm:cxn modelId="{F882C105-AB51-4E4A-984D-FE8A98512C84}" type="presParOf" srcId="{197520EA-F25F-A946-85B0-02AB7BCD478B}" destId="{63D19D2D-2BBF-A942-BB70-EBA65381629C}" srcOrd="1" destOrd="0" presId="urn:microsoft.com/office/officeart/2005/8/layout/orgChart1"/>
    <dgm:cxn modelId="{BEA8103A-1200-9A41-B273-ADD9A226F40A}" type="presParOf" srcId="{19648E13-13FC-2D4A-B897-044B8344AFBD}" destId="{9A30C31F-EE18-1242-A7A7-18D75E11A4EB}" srcOrd="1" destOrd="0" presId="urn:microsoft.com/office/officeart/2005/8/layout/orgChart1"/>
    <dgm:cxn modelId="{C50899CC-6BFF-064B-AAB5-ADCA1C03CA38}" type="presParOf" srcId="{19648E13-13FC-2D4A-B897-044B8344AFBD}" destId="{1580BC5F-9FBC-904D-9C61-D62922349445}" srcOrd="2" destOrd="0" presId="urn:microsoft.com/office/officeart/2005/8/layout/orgChart1"/>
    <dgm:cxn modelId="{73661951-5816-D94C-B0CA-8DB7414654E1}" type="presParOf" srcId="{B62777E3-70BC-4A4F-9856-ECB8BDC7F0BD}" destId="{0E5B4E27-3157-C245-8610-C5BE7F09375E}" srcOrd="2" destOrd="0" presId="urn:microsoft.com/office/officeart/2005/8/layout/orgChart1"/>
    <dgm:cxn modelId="{0CED8FA1-4B49-4A4D-81A4-EF72C748C548}" type="presParOf" srcId="{0E5B4E27-3157-C245-8610-C5BE7F09375E}" destId="{6B4F5C96-8807-E048-89F8-4F4EDD41EA0D}" srcOrd="0" destOrd="0" presId="urn:microsoft.com/office/officeart/2005/8/layout/orgChart1"/>
    <dgm:cxn modelId="{F4434BA8-1966-184F-A368-61B2C8D22640}" type="presParOf" srcId="{0E5B4E27-3157-C245-8610-C5BE7F09375E}" destId="{C5B4729C-6085-6F43-AFD1-EB07FAD80748}" srcOrd="1" destOrd="0" presId="urn:microsoft.com/office/officeart/2005/8/layout/orgChart1"/>
    <dgm:cxn modelId="{6548C58C-5B81-E944-A2E5-E9FA0DC3B29D}" type="presParOf" srcId="{C5B4729C-6085-6F43-AFD1-EB07FAD80748}" destId="{15306710-A995-214B-A9BC-BF299F7DED55}" srcOrd="0" destOrd="0" presId="urn:microsoft.com/office/officeart/2005/8/layout/orgChart1"/>
    <dgm:cxn modelId="{D3FFD2DA-B85C-8F49-8178-7388178E3C82}" type="presParOf" srcId="{15306710-A995-214B-A9BC-BF299F7DED55}" destId="{6FCB05E4-C2DB-164F-9F8A-567D7848752D}" srcOrd="0" destOrd="0" presId="urn:microsoft.com/office/officeart/2005/8/layout/orgChart1"/>
    <dgm:cxn modelId="{EE560DEA-0BE1-EF4E-AB88-C7A096D3E1E2}" type="presParOf" srcId="{15306710-A995-214B-A9BC-BF299F7DED55}" destId="{FF2C3CCC-7C60-1648-BC97-D2313A497A80}" srcOrd="1" destOrd="0" presId="urn:microsoft.com/office/officeart/2005/8/layout/orgChart1"/>
    <dgm:cxn modelId="{70954E7D-B58F-3C47-ABC1-26E882B02584}" type="presParOf" srcId="{C5B4729C-6085-6F43-AFD1-EB07FAD80748}" destId="{CF0E4FDD-AB90-7B42-9999-D74CAB0BEE7C}" srcOrd="1" destOrd="0" presId="urn:microsoft.com/office/officeart/2005/8/layout/orgChart1"/>
    <dgm:cxn modelId="{48C718C6-E138-8747-924B-BA1F25D24D57}" type="presParOf" srcId="{C5B4729C-6085-6F43-AFD1-EB07FAD80748}" destId="{9DC60A6D-5927-A247-BB10-91A90B23E7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EFE75-A19B-42B6-9148-9FAA5E33F0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BE3419-644C-4A84-9A91-8CC737B36D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Reading Configuration</a:t>
          </a:r>
        </a:p>
      </dgm:t>
    </dgm:pt>
    <dgm:pt modelId="{76052531-18A4-45E9-A2F9-8DC579B906AB}" type="parTrans" cxnId="{A626A1BA-7717-42D8-B784-43C5743041CD}">
      <dgm:prSet/>
      <dgm:spPr/>
      <dgm:t>
        <a:bodyPr/>
        <a:lstStyle/>
        <a:p>
          <a:endParaRPr lang="en-US"/>
        </a:p>
      </dgm:t>
    </dgm:pt>
    <dgm:pt modelId="{DACCDEC3-B8A8-49CC-B573-081FEE12F07E}" type="sibTrans" cxnId="{A626A1BA-7717-42D8-B784-43C5743041CD}">
      <dgm:prSet/>
      <dgm:spPr/>
      <dgm:t>
        <a:bodyPr/>
        <a:lstStyle/>
        <a:p>
          <a:endParaRPr lang="en-US"/>
        </a:p>
      </dgm:t>
    </dgm:pt>
    <dgm:pt modelId="{625EDE2B-1697-45FF-ADF2-A6F8766668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Spawning Workers</a:t>
          </a:r>
        </a:p>
      </dgm:t>
    </dgm:pt>
    <dgm:pt modelId="{15021A5E-FBE2-4614-AF41-1DCD0711E516}" type="parTrans" cxnId="{4A348A7A-33D6-45F9-BB3C-7BCEAC3E5F59}">
      <dgm:prSet/>
      <dgm:spPr/>
      <dgm:t>
        <a:bodyPr/>
        <a:lstStyle/>
        <a:p>
          <a:endParaRPr lang="en-US"/>
        </a:p>
      </dgm:t>
    </dgm:pt>
    <dgm:pt modelId="{6C231E81-E1EC-4967-BC14-E66352EF05DA}" type="sibTrans" cxnId="{4A348A7A-33D6-45F9-BB3C-7BCEAC3E5F59}">
      <dgm:prSet/>
      <dgm:spPr/>
      <dgm:t>
        <a:bodyPr/>
        <a:lstStyle/>
        <a:p>
          <a:endParaRPr lang="en-US"/>
        </a:p>
      </dgm:t>
    </dgm:pt>
    <dgm:pt modelId="{310EE3DF-6A0C-4CF0-A960-7473A95DBE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Load Balancing</a:t>
          </a:r>
        </a:p>
      </dgm:t>
    </dgm:pt>
    <dgm:pt modelId="{40B3F05B-EDE5-4AF9-A472-8D62152ECF0D}" type="parTrans" cxnId="{AECB5887-66B5-49E8-8CD6-BAA8635521BE}">
      <dgm:prSet/>
      <dgm:spPr/>
      <dgm:t>
        <a:bodyPr/>
        <a:lstStyle/>
        <a:p>
          <a:endParaRPr lang="en-US"/>
        </a:p>
      </dgm:t>
    </dgm:pt>
    <dgm:pt modelId="{803E1EE0-9969-482C-8A96-AD23914BC1FB}" type="sibTrans" cxnId="{AECB5887-66B5-49E8-8CD6-BAA8635521BE}">
      <dgm:prSet/>
      <dgm:spPr/>
      <dgm:t>
        <a:bodyPr/>
        <a:lstStyle/>
        <a:p>
          <a:endParaRPr lang="en-US"/>
        </a:p>
      </dgm:t>
    </dgm:pt>
    <dgm:pt modelId="{BD673193-78E7-46FC-B758-848B9059EE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Health-checking </a:t>
          </a:r>
        </a:p>
      </dgm:t>
    </dgm:pt>
    <dgm:pt modelId="{802C51EC-50F9-4DAC-96AC-8C5555C81235}" type="parTrans" cxnId="{8D5EA224-5BEA-4B4F-BF42-45DC205D34DB}">
      <dgm:prSet/>
      <dgm:spPr/>
      <dgm:t>
        <a:bodyPr/>
        <a:lstStyle/>
        <a:p>
          <a:endParaRPr lang="en-US"/>
        </a:p>
      </dgm:t>
    </dgm:pt>
    <dgm:pt modelId="{05E17F47-5B2D-49F1-8083-DE051179229B}" type="sibTrans" cxnId="{8D5EA224-5BEA-4B4F-BF42-45DC205D34DB}">
      <dgm:prSet/>
      <dgm:spPr/>
      <dgm:t>
        <a:bodyPr/>
        <a:lstStyle/>
        <a:p>
          <a:endParaRPr lang="en-US"/>
        </a:p>
      </dgm:t>
    </dgm:pt>
    <dgm:pt modelId="{A37FE70C-9D52-494D-8D5D-528FD3565B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Graceful Shutdown</a:t>
          </a:r>
        </a:p>
      </dgm:t>
    </dgm:pt>
    <dgm:pt modelId="{699DFA59-1A2C-4B6E-B22F-6D3187C1CE74}" type="parTrans" cxnId="{4D1FC5FB-4F0D-48E1-9354-9346797BCB95}">
      <dgm:prSet/>
      <dgm:spPr/>
      <dgm:t>
        <a:bodyPr/>
        <a:lstStyle/>
        <a:p>
          <a:endParaRPr lang="en-US"/>
        </a:p>
      </dgm:t>
    </dgm:pt>
    <dgm:pt modelId="{1B9F537F-D98B-4187-A123-DEAF6E426B11}" type="sibTrans" cxnId="{4D1FC5FB-4F0D-48E1-9354-9346797BCB95}">
      <dgm:prSet/>
      <dgm:spPr/>
      <dgm:t>
        <a:bodyPr/>
        <a:lstStyle/>
        <a:p>
          <a:endParaRPr lang="en-US"/>
        </a:p>
      </dgm:t>
    </dgm:pt>
    <dgm:pt modelId="{F8CF1EBE-C5B7-46D9-A372-1BC29D36541C}" type="pres">
      <dgm:prSet presAssocID="{2B7EFE75-A19B-42B6-9148-9FAA5E33F0D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E8DDF8-941E-4D6C-BC81-47563F40C61D}" type="pres">
      <dgm:prSet presAssocID="{D8BE3419-644C-4A84-9A91-8CC737B36D5A}" presName="compNode" presStyleCnt="0"/>
      <dgm:spPr/>
    </dgm:pt>
    <dgm:pt modelId="{B7F315E4-9A4A-4911-8441-6DF70D585051}" type="pres">
      <dgm:prSet presAssocID="{D8BE3419-644C-4A84-9A91-8CC737B36D5A}" presName="iconBgRect" presStyleLbl="bgShp" presStyleIdx="0" presStyleCnt="5"/>
      <dgm:spPr/>
    </dgm:pt>
    <dgm:pt modelId="{0F23EADB-2575-42C9-9FE8-37B39897C4AA}" type="pres">
      <dgm:prSet presAssocID="{D8BE3419-644C-4A84-9A91-8CC737B36D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9415183-3439-4CF1-92D0-2579E262FCF4}" type="pres">
      <dgm:prSet presAssocID="{D8BE3419-644C-4A84-9A91-8CC737B36D5A}" presName="spaceRect" presStyleCnt="0"/>
      <dgm:spPr/>
    </dgm:pt>
    <dgm:pt modelId="{3058926A-AE62-402A-AB9D-DB5734293900}" type="pres">
      <dgm:prSet presAssocID="{D8BE3419-644C-4A84-9A91-8CC737B36D5A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C79939C-8C09-4910-9818-4D8D9115B7FE}" type="pres">
      <dgm:prSet presAssocID="{DACCDEC3-B8A8-49CC-B573-081FEE12F07E}" presName="sibTrans" presStyleCnt="0"/>
      <dgm:spPr/>
    </dgm:pt>
    <dgm:pt modelId="{02BC66CB-25FD-40FF-8E13-9903B05E2017}" type="pres">
      <dgm:prSet presAssocID="{625EDE2B-1697-45FF-ADF2-A6F87666689C}" presName="compNode" presStyleCnt="0"/>
      <dgm:spPr/>
    </dgm:pt>
    <dgm:pt modelId="{CBCD006F-1220-48BC-BC4A-D0193F5BB7C9}" type="pres">
      <dgm:prSet presAssocID="{625EDE2B-1697-45FF-ADF2-A6F87666689C}" presName="iconBgRect" presStyleLbl="bgShp" presStyleIdx="1" presStyleCnt="5"/>
      <dgm:spPr/>
    </dgm:pt>
    <dgm:pt modelId="{90194363-0273-4241-AE1B-8222402AB781}" type="pres">
      <dgm:prSet presAssocID="{625EDE2B-1697-45FF-ADF2-A6F8766668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954CB599-2EE2-4B06-B983-CF24AD9C02D1}" type="pres">
      <dgm:prSet presAssocID="{625EDE2B-1697-45FF-ADF2-A6F87666689C}" presName="spaceRect" presStyleCnt="0"/>
      <dgm:spPr/>
    </dgm:pt>
    <dgm:pt modelId="{2FE7C434-39FE-47EE-956C-6CCDB95B5FC9}" type="pres">
      <dgm:prSet presAssocID="{625EDE2B-1697-45FF-ADF2-A6F87666689C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B8414E5-6C57-4E29-888A-0FE4BC9F4CA1}" type="pres">
      <dgm:prSet presAssocID="{6C231E81-E1EC-4967-BC14-E66352EF05DA}" presName="sibTrans" presStyleCnt="0"/>
      <dgm:spPr/>
    </dgm:pt>
    <dgm:pt modelId="{CD2249E2-2D61-4261-94B8-E3FA8D05CE9E}" type="pres">
      <dgm:prSet presAssocID="{310EE3DF-6A0C-4CF0-A960-7473A95DBE2B}" presName="compNode" presStyleCnt="0"/>
      <dgm:spPr/>
    </dgm:pt>
    <dgm:pt modelId="{44197219-5504-4A2E-A9AB-F1FA5CC869C8}" type="pres">
      <dgm:prSet presAssocID="{310EE3DF-6A0C-4CF0-A960-7473A95DBE2B}" presName="iconBgRect" presStyleLbl="bgShp" presStyleIdx="2" presStyleCnt="5"/>
      <dgm:spPr/>
    </dgm:pt>
    <dgm:pt modelId="{975378C7-F174-4934-AECA-40778DCD6B3F}" type="pres">
      <dgm:prSet presAssocID="{310EE3DF-6A0C-4CF0-A960-7473A95DBE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4D13AE5-0677-4056-96B7-C9918C32A31E}" type="pres">
      <dgm:prSet presAssocID="{310EE3DF-6A0C-4CF0-A960-7473A95DBE2B}" presName="spaceRect" presStyleCnt="0"/>
      <dgm:spPr/>
    </dgm:pt>
    <dgm:pt modelId="{F8ACF9BF-568B-4B59-BA35-B8F1C7C9A90C}" type="pres">
      <dgm:prSet presAssocID="{310EE3DF-6A0C-4CF0-A960-7473A95DBE2B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871FDF7-5DC1-42BE-8177-8A6F9601191D}" type="pres">
      <dgm:prSet presAssocID="{803E1EE0-9969-482C-8A96-AD23914BC1FB}" presName="sibTrans" presStyleCnt="0"/>
      <dgm:spPr/>
    </dgm:pt>
    <dgm:pt modelId="{C084275D-83B4-4570-80D8-F3B92EA13258}" type="pres">
      <dgm:prSet presAssocID="{BD673193-78E7-46FC-B758-848B9059EEB1}" presName="compNode" presStyleCnt="0"/>
      <dgm:spPr/>
    </dgm:pt>
    <dgm:pt modelId="{2AB75645-5853-48AD-B737-219AB4C85948}" type="pres">
      <dgm:prSet presAssocID="{BD673193-78E7-46FC-B758-848B9059EEB1}" presName="iconBgRect" presStyleLbl="bgShp" presStyleIdx="3" presStyleCnt="5"/>
      <dgm:spPr/>
    </dgm:pt>
    <dgm:pt modelId="{12F11D3F-E0E6-4362-9E13-FF9497A95F06}" type="pres">
      <dgm:prSet presAssocID="{BD673193-78E7-46FC-B758-848B9059EE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648291A-235F-4A7D-BBF6-3ED818E07B6B}" type="pres">
      <dgm:prSet presAssocID="{BD673193-78E7-46FC-B758-848B9059EEB1}" presName="spaceRect" presStyleCnt="0"/>
      <dgm:spPr/>
    </dgm:pt>
    <dgm:pt modelId="{22FBC249-3ADE-4172-BB7B-C0836612C26D}" type="pres">
      <dgm:prSet presAssocID="{BD673193-78E7-46FC-B758-848B9059EEB1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BB3F388-268C-4FCE-A3FC-677F6318633F}" type="pres">
      <dgm:prSet presAssocID="{05E17F47-5B2D-49F1-8083-DE051179229B}" presName="sibTrans" presStyleCnt="0"/>
      <dgm:spPr/>
    </dgm:pt>
    <dgm:pt modelId="{CD146C60-5FCC-40C2-B6B7-3B056FE9F58A}" type="pres">
      <dgm:prSet presAssocID="{A37FE70C-9D52-494D-8D5D-528FD3565B2A}" presName="compNode" presStyleCnt="0"/>
      <dgm:spPr/>
    </dgm:pt>
    <dgm:pt modelId="{422A9549-955E-4D24-9D37-CBCD8B525C95}" type="pres">
      <dgm:prSet presAssocID="{A37FE70C-9D52-494D-8D5D-528FD3565B2A}" presName="iconBgRect" presStyleLbl="bgShp" presStyleIdx="4" presStyleCnt="5"/>
      <dgm:spPr/>
    </dgm:pt>
    <dgm:pt modelId="{74296712-CD70-4787-B706-8514E22B7895}" type="pres">
      <dgm:prSet presAssocID="{A37FE70C-9D52-494D-8D5D-528FD3565B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B06EA93C-6531-4B2F-9BCC-5E67C53006F3}" type="pres">
      <dgm:prSet presAssocID="{A37FE70C-9D52-494D-8D5D-528FD3565B2A}" presName="spaceRect" presStyleCnt="0"/>
      <dgm:spPr/>
    </dgm:pt>
    <dgm:pt modelId="{C83B9F76-14F2-4FB4-AD8E-CE0C37A07D4E}" type="pres">
      <dgm:prSet presAssocID="{A37FE70C-9D52-494D-8D5D-528FD3565B2A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1FC5FB-4F0D-48E1-9354-9346797BCB95}" srcId="{2B7EFE75-A19B-42B6-9148-9FAA5E33F0D3}" destId="{A37FE70C-9D52-494D-8D5D-528FD3565B2A}" srcOrd="4" destOrd="0" parTransId="{699DFA59-1A2C-4B6E-B22F-6D3187C1CE74}" sibTransId="{1B9F537F-D98B-4187-A123-DEAF6E426B11}"/>
    <dgm:cxn modelId="{DA3F2A3E-7C3E-DD4A-BD44-6BB3EFE4159B}" type="presOf" srcId="{D8BE3419-644C-4A84-9A91-8CC737B36D5A}" destId="{3058926A-AE62-402A-AB9D-DB5734293900}" srcOrd="0" destOrd="0" presId="urn:microsoft.com/office/officeart/2018/5/layout/IconCircleLabelList"/>
    <dgm:cxn modelId="{687EAD08-F5FF-F14D-A84B-973B680C734F}" type="presOf" srcId="{625EDE2B-1697-45FF-ADF2-A6F87666689C}" destId="{2FE7C434-39FE-47EE-956C-6CCDB95B5FC9}" srcOrd="0" destOrd="0" presId="urn:microsoft.com/office/officeart/2018/5/layout/IconCircleLabelList"/>
    <dgm:cxn modelId="{BEEAF343-7677-F646-AF6D-AC6052982A71}" type="presOf" srcId="{2B7EFE75-A19B-42B6-9148-9FAA5E33F0D3}" destId="{F8CF1EBE-C5B7-46D9-A372-1BC29D36541C}" srcOrd="0" destOrd="0" presId="urn:microsoft.com/office/officeart/2018/5/layout/IconCircleLabelList"/>
    <dgm:cxn modelId="{A626A1BA-7717-42D8-B784-43C5743041CD}" srcId="{2B7EFE75-A19B-42B6-9148-9FAA5E33F0D3}" destId="{D8BE3419-644C-4A84-9A91-8CC737B36D5A}" srcOrd="0" destOrd="0" parTransId="{76052531-18A4-45E9-A2F9-8DC579B906AB}" sibTransId="{DACCDEC3-B8A8-49CC-B573-081FEE12F07E}"/>
    <dgm:cxn modelId="{F3A5B679-5F30-614E-A99F-B64CE6BE8691}" type="presOf" srcId="{A37FE70C-9D52-494D-8D5D-528FD3565B2A}" destId="{C83B9F76-14F2-4FB4-AD8E-CE0C37A07D4E}" srcOrd="0" destOrd="0" presId="urn:microsoft.com/office/officeart/2018/5/layout/IconCircleLabelList"/>
    <dgm:cxn modelId="{E5136D73-9090-C54F-B5BC-70D81DAC0645}" type="presOf" srcId="{BD673193-78E7-46FC-B758-848B9059EEB1}" destId="{22FBC249-3ADE-4172-BB7B-C0836612C26D}" srcOrd="0" destOrd="0" presId="urn:microsoft.com/office/officeart/2018/5/layout/IconCircleLabelList"/>
    <dgm:cxn modelId="{8D5EA224-5BEA-4B4F-BF42-45DC205D34DB}" srcId="{2B7EFE75-A19B-42B6-9148-9FAA5E33F0D3}" destId="{BD673193-78E7-46FC-B758-848B9059EEB1}" srcOrd="3" destOrd="0" parTransId="{802C51EC-50F9-4DAC-96AC-8C5555C81235}" sibTransId="{05E17F47-5B2D-49F1-8083-DE051179229B}"/>
    <dgm:cxn modelId="{AECB5887-66B5-49E8-8CD6-BAA8635521BE}" srcId="{2B7EFE75-A19B-42B6-9148-9FAA5E33F0D3}" destId="{310EE3DF-6A0C-4CF0-A960-7473A95DBE2B}" srcOrd="2" destOrd="0" parTransId="{40B3F05B-EDE5-4AF9-A472-8D62152ECF0D}" sibTransId="{803E1EE0-9969-482C-8A96-AD23914BC1FB}"/>
    <dgm:cxn modelId="{4A348A7A-33D6-45F9-BB3C-7BCEAC3E5F59}" srcId="{2B7EFE75-A19B-42B6-9148-9FAA5E33F0D3}" destId="{625EDE2B-1697-45FF-ADF2-A6F87666689C}" srcOrd="1" destOrd="0" parTransId="{15021A5E-FBE2-4614-AF41-1DCD0711E516}" sibTransId="{6C231E81-E1EC-4967-BC14-E66352EF05DA}"/>
    <dgm:cxn modelId="{C04FC377-573C-9E4A-9B3E-8D1E0A75DF97}" type="presOf" srcId="{310EE3DF-6A0C-4CF0-A960-7473A95DBE2B}" destId="{F8ACF9BF-568B-4B59-BA35-B8F1C7C9A90C}" srcOrd="0" destOrd="0" presId="urn:microsoft.com/office/officeart/2018/5/layout/IconCircleLabelList"/>
    <dgm:cxn modelId="{41725E4B-544F-444B-9B28-1B89CE99A009}" type="presParOf" srcId="{F8CF1EBE-C5B7-46D9-A372-1BC29D36541C}" destId="{9FE8DDF8-941E-4D6C-BC81-47563F40C61D}" srcOrd="0" destOrd="0" presId="urn:microsoft.com/office/officeart/2018/5/layout/IconCircleLabelList"/>
    <dgm:cxn modelId="{D8EFA593-28AE-F54A-A9B5-CDA57CA522F2}" type="presParOf" srcId="{9FE8DDF8-941E-4D6C-BC81-47563F40C61D}" destId="{B7F315E4-9A4A-4911-8441-6DF70D585051}" srcOrd="0" destOrd="0" presId="urn:microsoft.com/office/officeart/2018/5/layout/IconCircleLabelList"/>
    <dgm:cxn modelId="{19D0D148-81FF-2C42-A178-3517E72B97D1}" type="presParOf" srcId="{9FE8DDF8-941E-4D6C-BC81-47563F40C61D}" destId="{0F23EADB-2575-42C9-9FE8-37B39897C4AA}" srcOrd="1" destOrd="0" presId="urn:microsoft.com/office/officeart/2018/5/layout/IconCircleLabelList"/>
    <dgm:cxn modelId="{068C36AB-D677-8A44-8735-E5C082520BC7}" type="presParOf" srcId="{9FE8DDF8-941E-4D6C-BC81-47563F40C61D}" destId="{B9415183-3439-4CF1-92D0-2579E262FCF4}" srcOrd="2" destOrd="0" presId="urn:microsoft.com/office/officeart/2018/5/layout/IconCircleLabelList"/>
    <dgm:cxn modelId="{3EDE605B-3F22-2F4D-ADCE-0308BF23A40F}" type="presParOf" srcId="{9FE8DDF8-941E-4D6C-BC81-47563F40C61D}" destId="{3058926A-AE62-402A-AB9D-DB5734293900}" srcOrd="3" destOrd="0" presId="urn:microsoft.com/office/officeart/2018/5/layout/IconCircleLabelList"/>
    <dgm:cxn modelId="{2DF105E8-B81A-734D-A6F0-53B9844775D7}" type="presParOf" srcId="{F8CF1EBE-C5B7-46D9-A372-1BC29D36541C}" destId="{9C79939C-8C09-4910-9818-4D8D9115B7FE}" srcOrd="1" destOrd="0" presId="urn:microsoft.com/office/officeart/2018/5/layout/IconCircleLabelList"/>
    <dgm:cxn modelId="{8FBF8204-7E30-1243-83E1-1703D0BFB97A}" type="presParOf" srcId="{F8CF1EBE-C5B7-46D9-A372-1BC29D36541C}" destId="{02BC66CB-25FD-40FF-8E13-9903B05E2017}" srcOrd="2" destOrd="0" presId="urn:microsoft.com/office/officeart/2018/5/layout/IconCircleLabelList"/>
    <dgm:cxn modelId="{A4CBED98-05FE-734E-9F27-0D684DC7F4FF}" type="presParOf" srcId="{02BC66CB-25FD-40FF-8E13-9903B05E2017}" destId="{CBCD006F-1220-48BC-BC4A-D0193F5BB7C9}" srcOrd="0" destOrd="0" presId="urn:microsoft.com/office/officeart/2018/5/layout/IconCircleLabelList"/>
    <dgm:cxn modelId="{E771655C-E1AF-1B4F-820A-D1B0DD2172D8}" type="presParOf" srcId="{02BC66CB-25FD-40FF-8E13-9903B05E2017}" destId="{90194363-0273-4241-AE1B-8222402AB781}" srcOrd="1" destOrd="0" presId="urn:microsoft.com/office/officeart/2018/5/layout/IconCircleLabelList"/>
    <dgm:cxn modelId="{C9851241-1D03-C74D-812B-6810180FF266}" type="presParOf" srcId="{02BC66CB-25FD-40FF-8E13-9903B05E2017}" destId="{954CB599-2EE2-4B06-B983-CF24AD9C02D1}" srcOrd="2" destOrd="0" presId="urn:microsoft.com/office/officeart/2018/5/layout/IconCircleLabelList"/>
    <dgm:cxn modelId="{DCE5CC1F-99BF-D94E-90EF-F32EC4A74FAF}" type="presParOf" srcId="{02BC66CB-25FD-40FF-8E13-9903B05E2017}" destId="{2FE7C434-39FE-47EE-956C-6CCDB95B5FC9}" srcOrd="3" destOrd="0" presId="urn:microsoft.com/office/officeart/2018/5/layout/IconCircleLabelList"/>
    <dgm:cxn modelId="{2C6F4F0E-BB3F-A342-943C-01C3BD815AD5}" type="presParOf" srcId="{F8CF1EBE-C5B7-46D9-A372-1BC29D36541C}" destId="{9B8414E5-6C57-4E29-888A-0FE4BC9F4CA1}" srcOrd="3" destOrd="0" presId="urn:microsoft.com/office/officeart/2018/5/layout/IconCircleLabelList"/>
    <dgm:cxn modelId="{7F3308C0-1CEB-B34A-B530-C01535E45E1A}" type="presParOf" srcId="{F8CF1EBE-C5B7-46D9-A372-1BC29D36541C}" destId="{CD2249E2-2D61-4261-94B8-E3FA8D05CE9E}" srcOrd="4" destOrd="0" presId="urn:microsoft.com/office/officeart/2018/5/layout/IconCircleLabelList"/>
    <dgm:cxn modelId="{53A77692-1AC7-4444-87A5-E10CE59B5364}" type="presParOf" srcId="{CD2249E2-2D61-4261-94B8-E3FA8D05CE9E}" destId="{44197219-5504-4A2E-A9AB-F1FA5CC869C8}" srcOrd="0" destOrd="0" presId="urn:microsoft.com/office/officeart/2018/5/layout/IconCircleLabelList"/>
    <dgm:cxn modelId="{BDB2DEB1-FDE0-B140-A925-07B4D76029FA}" type="presParOf" srcId="{CD2249E2-2D61-4261-94B8-E3FA8D05CE9E}" destId="{975378C7-F174-4934-AECA-40778DCD6B3F}" srcOrd="1" destOrd="0" presId="urn:microsoft.com/office/officeart/2018/5/layout/IconCircleLabelList"/>
    <dgm:cxn modelId="{9F5DD635-2E8E-914F-A835-5C2048169822}" type="presParOf" srcId="{CD2249E2-2D61-4261-94B8-E3FA8D05CE9E}" destId="{04D13AE5-0677-4056-96B7-C9918C32A31E}" srcOrd="2" destOrd="0" presId="urn:microsoft.com/office/officeart/2018/5/layout/IconCircleLabelList"/>
    <dgm:cxn modelId="{19D1CF68-1282-7349-89D9-C49877F009EB}" type="presParOf" srcId="{CD2249E2-2D61-4261-94B8-E3FA8D05CE9E}" destId="{F8ACF9BF-568B-4B59-BA35-B8F1C7C9A90C}" srcOrd="3" destOrd="0" presId="urn:microsoft.com/office/officeart/2018/5/layout/IconCircleLabelList"/>
    <dgm:cxn modelId="{DF03000C-CD3E-5941-9A7F-989BDCCC10E3}" type="presParOf" srcId="{F8CF1EBE-C5B7-46D9-A372-1BC29D36541C}" destId="{D871FDF7-5DC1-42BE-8177-8A6F9601191D}" srcOrd="5" destOrd="0" presId="urn:microsoft.com/office/officeart/2018/5/layout/IconCircleLabelList"/>
    <dgm:cxn modelId="{7257C470-61C8-5343-96B8-030B3B1CFE1B}" type="presParOf" srcId="{F8CF1EBE-C5B7-46D9-A372-1BC29D36541C}" destId="{C084275D-83B4-4570-80D8-F3B92EA13258}" srcOrd="6" destOrd="0" presId="urn:microsoft.com/office/officeart/2018/5/layout/IconCircleLabelList"/>
    <dgm:cxn modelId="{7E729CBA-AD21-234D-A070-24FC4D4BCFD9}" type="presParOf" srcId="{C084275D-83B4-4570-80D8-F3B92EA13258}" destId="{2AB75645-5853-48AD-B737-219AB4C85948}" srcOrd="0" destOrd="0" presId="urn:microsoft.com/office/officeart/2018/5/layout/IconCircleLabelList"/>
    <dgm:cxn modelId="{FB9B1D55-9E4E-784C-A38E-B817A21DAB9E}" type="presParOf" srcId="{C084275D-83B4-4570-80D8-F3B92EA13258}" destId="{12F11D3F-E0E6-4362-9E13-FF9497A95F06}" srcOrd="1" destOrd="0" presId="urn:microsoft.com/office/officeart/2018/5/layout/IconCircleLabelList"/>
    <dgm:cxn modelId="{2C34F860-FC8D-DF45-B753-CD7578FB9B03}" type="presParOf" srcId="{C084275D-83B4-4570-80D8-F3B92EA13258}" destId="{9648291A-235F-4A7D-BBF6-3ED818E07B6B}" srcOrd="2" destOrd="0" presId="urn:microsoft.com/office/officeart/2018/5/layout/IconCircleLabelList"/>
    <dgm:cxn modelId="{8D5ED0BE-5CD2-394B-9052-A4DC583DC354}" type="presParOf" srcId="{C084275D-83B4-4570-80D8-F3B92EA13258}" destId="{22FBC249-3ADE-4172-BB7B-C0836612C26D}" srcOrd="3" destOrd="0" presId="urn:microsoft.com/office/officeart/2018/5/layout/IconCircleLabelList"/>
    <dgm:cxn modelId="{9F3A9CF6-EF7F-764C-B5E4-F06DD4CB25F3}" type="presParOf" srcId="{F8CF1EBE-C5B7-46D9-A372-1BC29D36541C}" destId="{2BB3F388-268C-4FCE-A3FC-677F6318633F}" srcOrd="7" destOrd="0" presId="urn:microsoft.com/office/officeart/2018/5/layout/IconCircleLabelList"/>
    <dgm:cxn modelId="{9CDD0D92-BCD5-2F45-A4D0-A9102B0D2F35}" type="presParOf" srcId="{F8CF1EBE-C5B7-46D9-A372-1BC29D36541C}" destId="{CD146C60-5FCC-40C2-B6B7-3B056FE9F58A}" srcOrd="8" destOrd="0" presId="urn:microsoft.com/office/officeart/2018/5/layout/IconCircleLabelList"/>
    <dgm:cxn modelId="{D219C8D8-CFE9-034F-B90C-7BD0F4D57185}" type="presParOf" srcId="{CD146C60-5FCC-40C2-B6B7-3B056FE9F58A}" destId="{422A9549-955E-4D24-9D37-CBCD8B525C95}" srcOrd="0" destOrd="0" presId="urn:microsoft.com/office/officeart/2018/5/layout/IconCircleLabelList"/>
    <dgm:cxn modelId="{8BA0802E-F030-4B47-B29D-4860D69F6524}" type="presParOf" srcId="{CD146C60-5FCC-40C2-B6B7-3B056FE9F58A}" destId="{74296712-CD70-4787-B706-8514E22B7895}" srcOrd="1" destOrd="0" presId="urn:microsoft.com/office/officeart/2018/5/layout/IconCircleLabelList"/>
    <dgm:cxn modelId="{EF1C6CBC-68A4-CA41-BDC7-84F3CBF4E8AA}" type="presParOf" srcId="{CD146C60-5FCC-40C2-B6B7-3B056FE9F58A}" destId="{B06EA93C-6531-4B2F-9BCC-5E67C53006F3}" srcOrd="2" destOrd="0" presId="urn:microsoft.com/office/officeart/2018/5/layout/IconCircleLabelList"/>
    <dgm:cxn modelId="{D3AE6D08-9D30-0444-BF6F-FF896134A12E}" type="presParOf" srcId="{CD146C60-5FCC-40C2-B6B7-3B056FE9F58A}" destId="{C83B9F76-14F2-4FB4-AD8E-CE0C37A07D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4D5E6D-2DC7-4941-9F96-BC510DA522D1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CC9CE7-93AE-4EA8-B51C-9F3BE700BA3D}">
      <dgm:prSet/>
      <dgm:spPr/>
      <dgm:t>
        <a:bodyPr/>
        <a:lstStyle/>
        <a:p>
          <a:pPr>
            <a:defRPr cap="all"/>
          </a:pPr>
          <a:r>
            <a:rPr lang="en-US"/>
            <a:t>Listen for file requests</a:t>
          </a:r>
        </a:p>
      </dgm:t>
    </dgm:pt>
    <dgm:pt modelId="{21E65A0D-F1F1-4DF3-8998-1382A9CE9503}" type="parTrans" cxnId="{01E71E0E-ABED-46E4-9C7B-82AC0E25A7E9}">
      <dgm:prSet/>
      <dgm:spPr/>
      <dgm:t>
        <a:bodyPr/>
        <a:lstStyle/>
        <a:p>
          <a:endParaRPr lang="en-US"/>
        </a:p>
      </dgm:t>
    </dgm:pt>
    <dgm:pt modelId="{F71A6FE2-AD34-468E-860D-47F30A4ABAA0}" type="sibTrans" cxnId="{01E71E0E-ABED-46E4-9C7B-82AC0E25A7E9}">
      <dgm:prSet/>
      <dgm:spPr/>
      <dgm:t>
        <a:bodyPr/>
        <a:lstStyle/>
        <a:p>
          <a:endParaRPr lang="en-US"/>
        </a:p>
      </dgm:t>
    </dgm:pt>
    <dgm:pt modelId="{B2EC7AAF-BC90-412D-8072-16C4D9BFA9F8}">
      <dgm:prSet/>
      <dgm:spPr/>
      <dgm:t>
        <a:bodyPr/>
        <a:lstStyle/>
        <a:p>
          <a:pPr>
            <a:defRPr cap="all"/>
          </a:pPr>
          <a:r>
            <a:rPr lang="en-US"/>
            <a:t>Serve requested files</a:t>
          </a:r>
        </a:p>
      </dgm:t>
    </dgm:pt>
    <dgm:pt modelId="{AE191442-B51C-4B4E-A518-8C08704DD150}" type="parTrans" cxnId="{393D95D4-A584-461D-89B1-B8618502E17C}">
      <dgm:prSet/>
      <dgm:spPr/>
      <dgm:t>
        <a:bodyPr/>
        <a:lstStyle/>
        <a:p>
          <a:endParaRPr lang="en-US"/>
        </a:p>
      </dgm:t>
    </dgm:pt>
    <dgm:pt modelId="{5E7E53C8-D5D4-4B36-BD7A-3D9BA5BBFBD7}" type="sibTrans" cxnId="{393D95D4-A584-461D-89B1-B8618502E17C}">
      <dgm:prSet/>
      <dgm:spPr/>
      <dgm:t>
        <a:bodyPr/>
        <a:lstStyle/>
        <a:p>
          <a:endParaRPr lang="en-US"/>
        </a:p>
      </dgm:t>
    </dgm:pt>
    <dgm:pt modelId="{4049BA39-63FD-40D2-BE1E-88F46E2584FA}">
      <dgm:prSet/>
      <dgm:spPr/>
      <dgm:t>
        <a:bodyPr/>
        <a:lstStyle/>
        <a:p>
          <a:pPr>
            <a:defRPr cap="all"/>
          </a:pPr>
          <a:r>
            <a:rPr lang="en-US"/>
            <a:t>Caching</a:t>
          </a:r>
        </a:p>
      </dgm:t>
    </dgm:pt>
    <dgm:pt modelId="{1E2BDAAD-FA76-4AA7-9D67-0C317CE52D5D}" type="parTrans" cxnId="{04EBC459-B0EF-4BDA-B32D-ED0F7A0B75B7}">
      <dgm:prSet/>
      <dgm:spPr/>
      <dgm:t>
        <a:bodyPr/>
        <a:lstStyle/>
        <a:p>
          <a:endParaRPr lang="en-US"/>
        </a:p>
      </dgm:t>
    </dgm:pt>
    <dgm:pt modelId="{6E842B9C-D8E0-4191-A88E-4F267FE28F59}" type="sibTrans" cxnId="{04EBC459-B0EF-4BDA-B32D-ED0F7A0B75B7}">
      <dgm:prSet/>
      <dgm:spPr/>
      <dgm:t>
        <a:bodyPr/>
        <a:lstStyle/>
        <a:p>
          <a:endParaRPr lang="en-US"/>
        </a:p>
      </dgm:t>
    </dgm:pt>
    <dgm:pt modelId="{D6373C94-DC45-475D-A9BF-DCE394D643D7}">
      <dgm:prSet/>
      <dgm:spPr/>
      <dgm:t>
        <a:bodyPr/>
        <a:lstStyle/>
        <a:p>
          <a:pPr>
            <a:defRPr cap="all"/>
          </a:pPr>
          <a:r>
            <a:rPr lang="en-US"/>
            <a:t>Respond to health-checks</a:t>
          </a:r>
        </a:p>
      </dgm:t>
    </dgm:pt>
    <dgm:pt modelId="{051E881C-F4EF-45CC-998D-F6E65CAEB5CF}" type="parTrans" cxnId="{1FFCA360-C8D5-407A-B00E-8CDB0B661303}">
      <dgm:prSet/>
      <dgm:spPr/>
      <dgm:t>
        <a:bodyPr/>
        <a:lstStyle/>
        <a:p>
          <a:endParaRPr lang="en-US"/>
        </a:p>
      </dgm:t>
    </dgm:pt>
    <dgm:pt modelId="{A9A9880E-3537-4CD2-BF12-6E77E5E4627C}" type="sibTrans" cxnId="{1FFCA360-C8D5-407A-B00E-8CDB0B661303}">
      <dgm:prSet/>
      <dgm:spPr/>
      <dgm:t>
        <a:bodyPr/>
        <a:lstStyle/>
        <a:p>
          <a:endParaRPr lang="en-US"/>
        </a:p>
      </dgm:t>
    </dgm:pt>
    <dgm:pt modelId="{48248E27-9CD5-40D8-8BCD-4268DEF94366}" type="pres">
      <dgm:prSet presAssocID="{F24D5E6D-2DC7-4941-9F96-BC510DA522D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403E-9CB1-4490-9108-26D035588799}" type="pres">
      <dgm:prSet presAssocID="{2DCC9CE7-93AE-4EA8-B51C-9F3BE700BA3D}" presName="compNode" presStyleCnt="0"/>
      <dgm:spPr/>
    </dgm:pt>
    <dgm:pt modelId="{884A3CF4-070D-4BFD-B287-3E3786CE3A03}" type="pres">
      <dgm:prSet presAssocID="{2DCC9CE7-93AE-4EA8-B51C-9F3BE700BA3D}" presName="iconBgRect" presStyleLbl="bgShp" presStyleIdx="0" presStyleCnt="4"/>
      <dgm:spPr/>
    </dgm:pt>
    <dgm:pt modelId="{C9CA56E4-1431-48C5-A451-E090C3E10C69}" type="pres">
      <dgm:prSet presAssocID="{2DCC9CE7-93AE-4EA8-B51C-9F3BE700BA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346A0CF-E9B3-48C9-91F4-99196F71D37B}" type="pres">
      <dgm:prSet presAssocID="{2DCC9CE7-93AE-4EA8-B51C-9F3BE700BA3D}" presName="spaceRect" presStyleCnt="0"/>
      <dgm:spPr/>
    </dgm:pt>
    <dgm:pt modelId="{B13751EF-ABBB-48B7-ADEA-6BBC53E02169}" type="pres">
      <dgm:prSet presAssocID="{2DCC9CE7-93AE-4EA8-B51C-9F3BE700BA3D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FE64C1D-BC36-44B9-A9F4-2E3577236C84}" type="pres">
      <dgm:prSet presAssocID="{F71A6FE2-AD34-468E-860D-47F30A4ABAA0}" presName="sibTrans" presStyleCnt="0"/>
      <dgm:spPr/>
    </dgm:pt>
    <dgm:pt modelId="{3F6423BA-8701-43CD-8A49-839318ED8453}" type="pres">
      <dgm:prSet presAssocID="{B2EC7AAF-BC90-412D-8072-16C4D9BFA9F8}" presName="compNode" presStyleCnt="0"/>
      <dgm:spPr/>
    </dgm:pt>
    <dgm:pt modelId="{BDD52F23-FFBB-423D-81BE-D866E75FAE72}" type="pres">
      <dgm:prSet presAssocID="{B2EC7AAF-BC90-412D-8072-16C4D9BFA9F8}" presName="iconBgRect" presStyleLbl="bgShp" presStyleIdx="1" presStyleCnt="4"/>
      <dgm:spPr/>
    </dgm:pt>
    <dgm:pt modelId="{E25B7580-8B5F-4929-85E9-C3744B3A60F4}" type="pres">
      <dgm:prSet presAssocID="{B2EC7AAF-BC90-412D-8072-16C4D9BFA9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17BEDBD-65C7-4CAF-A02A-69A3E7AFAEBA}" type="pres">
      <dgm:prSet presAssocID="{B2EC7AAF-BC90-412D-8072-16C4D9BFA9F8}" presName="spaceRect" presStyleCnt="0"/>
      <dgm:spPr/>
    </dgm:pt>
    <dgm:pt modelId="{54C730D5-7CF2-43D6-A692-BFD617C06311}" type="pres">
      <dgm:prSet presAssocID="{B2EC7AAF-BC90-412D-8072-16C4D9BFA9F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23E27BD-D3F7-4CB3-9258-6B7EB408DA56}" type="pres">
      <dgm:prSet presAssocID="{5E7E53C8-D5D4-4B36-BD7A-3D9BA5BBFBD7}" presName="sibTrans" presStyleCnt="0"/>
      <dgm:spPr/>
    </dgm:pt>
    <dgm:pt modelId="{C889F2BF-5C39-4102-922C-5213A78E0A88}" type="pres">
      <dgm:prSet presAssocID="{4049BA39-63FD-40D2-BE1E-88F46E2584FA}" presName="compNode" presStyleCnt="0"/>
      <dgm:spPr/>
    </dgm:pt>
    <dgm:pt modelId="{A866E460-0EE7-40FD-B14F-591EDD482E97}" type="pres">
      <dgm:prSet presAssocID="{4049BA39-63FD-40D2-BE1E-88F46E2584FA}" presName="iconBgRect" presStyleLbl="bgShp" presStyleIdx="2" presStyleCnt="4"/>
      <dgm:spPr/>
    </dgm:pt>
    <dgm:pt modelId="{EE55CF07-109D-4973-8E32-34B2FC678A85}" type="pres">
      <dgm:prSet presAssocID="{4049BA39-63FD-40D2-BE1E-88F46E2584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B6DEDF0-DEBE-44A9-A17A-055C9EEF2042}" type="pres">
      <dgm:prSet presAssocID="{4049BA39-63FD-40D2-BE1E-88F46E2584FA}" presName="spaceRect" presStyleCnt="0"/>
      <dgm:spPr/>
    </dgm:pt>
    <dgm:pt modelId="{A3E5717D-AC38-48C6-8858-5FA1069603E4}" type="pres">
      <dgm:prSet presAssocID="{4049BA39-63FD-40D2-BE1E-88F46E2584FA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C7AD764-01A5-4CB7-AD13-7EF7ABEBC1BC}" type="pres">
      <dgm:prSet presAssocID="{6E842B9C-D8E0-4191-A88E-4F267FE28F59}" presName="sibTrans" presStyleCnt="0"/>
      <dgm:spPr/>
    </dgm:pt>
    <dgm:pt modelId="{4C560826-37D1-4E68-B430-06EBE3E4B3A9}" type="pres">
      <dgm:prSet presAssocID="{D6373C94-DC45-475D-A9BF-DCE394D643D7}" presName="compNode" presStyleCnt="0"/>
      <dgm:spPr/>
    </dgm:pt>
    <dgm:pt modelId="{518C068B-B5AF-4620-90C4-2C29CB18B227}" type="pres">
      <dgm:prSet presAssocID="{D6373C94-DC45-475D-A9BF-DCE394D643D7}" presName="iconBgRect" presStyleLbl="bgShp" presStyleIdx="3" presStyleCnt="4"/>
      <dgm:spPr/>
    </dgm:pt>
    <dgm:pt modelId="{2E9A0E0F-6C84-4770-A590-D29104EB06F4}" type="pres">
      <dgm:prSet presAssocID="{D6373C94-DC45-475D-A9BF-DCE394D643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DA59833-73A9-435C-A906-A3C7FD30F8A0}" type="pres">
      <dgm:prSet presAssocID="{D6373C94-DC45-475D-A9BF-DCE394D643D7}" presName="spaceRect" presStyleCnt="0"/>
      <dgm:spPr/>
    </dgm:pt>
    <dgm:pt modelId="{B51999FB-5910-4277-A373-55DE07F5B6DF}" type="pres">
      <dgm:prSet presAssocID="{D6373C94-DC45-475D-A9BF-DCE394D643D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D95D4-A584-461D-89B1-B8618502E17C}" srcId="{F24D5E6D-2DC7-4941-9F96-BC510DA522D1}" destId="{B2EC7AAF-BC90-412D-8072-16C4D9BFA9F8}" srcOrd="1" destOrd="0" parTransId="{AE191442-B51C-4B4E-A518-8C08704DD150}" sibTransId="{5E7E53C8-D5D4-4B36-BD7A-3D9BA5BBFBD7}"/>
    <dgm:cxn modelId="{04EBC459-B0EF-4BDA-B32D-ED0F7A0B75B7}" srcId="{F24D5E6D-2DC7-4941-9F96-BC510DA522D1}" destId="{4049BA39-63FD-40D2-BE1E-88F46E2584FA}" srcOrd="2" destOrd="0" parTransId="{1E2BDAAD-FA76-4AA7-9D67-0C317CE52D5D}" sibTransId="{6E842B9C-D8E0-4191-A88E-4F267FE28F59}"/>
    <dgm:cxn modelId="{EE7F7DBE-4563-47DE-88C8-B67A162ADFCA}" type="presOf" srcId="{F24D5E6D-2DC7-4941-9F96-BC510DA522D1}" destId="{48248E27-9CD5-40D8-8BCD-4268DEF94366}" srcOrd="0" destOrd="0" presId="urn:microsoft.com/office/officeart/2018/5/layout/IconCircleLabelList"/>
    <dgm:cxn modelId="{01E71E0E-ABED-46E4-9C7B-82AC0E25A7E9}" srcId="{F24D5E6D-2DC7-4941-9F96-BC510DA522D1}" destId="{2DCC9CE7-93AE-4EA8-B51C-9F3BE700BA3D}" srcOrd="0" destOrd="0" parTransId="{21E65A0D-F1F1-4DF3-8998-1382A9CE9503}" sibTransId="{F71A6FE2-AD34-468E-860D-47F30A4ABAA0}"/>
    <dgm:cxn modelId="{1FFCA360-C8D5-407A-B00E-8CDB0B661303}" srcId="{F24D5E6D-2DC7-4941-9F96-BC510DA522D1}" destId="{D6373C94-DC45-475D-A9BF-DCE394D643D7}" srcOrd="3" destOrd="0" parTransId="{051E881C-F4EF-45CC-998D-F6E65CAEB5CF}" sibTransId="{A9A9880E-3537-4CD2-BF12-6E77E5E4627C}"/>
    <dgm:cxn modelId="{3D85423D-D765-4E9A-94BE-99AA3BA0DA89}" type="presOf" srcId="{4049BA39-63FD-40D2-BE1E-88F46E2584FA}" destId="{A3E5717D-AC38-48C6-8858-5FA1069603E4}" srcOrd="0" destOrd="0" presId="urn:microsoft.com/office/officeart/2018/5/layout/IconCircleLabelList"/>
    <dgm:cxn modelId="{891B0DD6-E849-4A70-99FF-B7AA10A04144}" type="presOf" srcId="{B2EC7AAF-BC90-412D-8072-16C4D9BFA9F8}" destId="{54C730D5-7CF2-43D6-A692-BFD617C06311}" srcOrd="0" destOrd="0" presId="urn:microsoft.com/office/officeart/2018/5/layout/IconCircleLabelList"/>
    <dgm:cxn modelId="{FD0C7B85-3B46-4E49-AF3B-4FBD1810682A}" type="presOf" srcId="{2DCC9CE7-93AE-4EA8-B51C-9F3BE700BA3D}" destId="{B13751EF-ABBB-48B7-ADEA-6BBC53E02169}" srcOrd="0" destOrd="0" presId="urn:microsoft.com/office/officeart/2018/5/layout/IconCircleLabelList"/>
    <dgm:cxn modelId="{85D3EE9C-E129-4A9E-84CC-5E8106790210}" type="presOf" srcId="{D6373C94-DC45-475D-A9BF-DCE394D643D7}" destId="{B51999FB-5910-4277-A373-55DE07F5B6DF}" srcOrd="0" destOrd="0" presId="urn:microsoft.com/office/officeart/2018/5/layout/IconCircleLabelList"/>
    <dgm:cxn modelId="{1583E4F4-45A2-4DDF-8FFE-CB470F57051A}" type="presParOf" srcId="{48248E27-9CD5-40D8-8BCD-4268DEF94366}" destId="{23DD403E-9CB1-4490-9108-26D035588799}" srcOrd="0" destOrd="0" presId="urn:microsoft.com/office/officeart/2018/5/layout/IconCircleLabelList"/>
    <dgm:cxn modelId="{13141161-87C8-49DA-B650-9E305A47C773}" type="presParOf" srcId="{23DD403E-9CB1-4490-9108-26D035588799}" destId="{884A3CF4-070D-4BFD-B287-3E3786CE3A03}" srcOrd="0" destOrd="0" presId="urn:microsoft.com/office/officeart/2018/5/layout/IconCircleLabelList"/>
    <dgm:cxn modelId="{8661CD51-2D59-445F-ACBC-35CB7520ED88}" type="presParOf" srcId="{23DD403E-9CB1-4490-9108-26D035588799}" destId="{C9CA56E4-1431-48C5-A451-E090C3E10C69}" srcOrd="1" destOrd="0" presId="urn:microsoft.com/office/officeart/2018/5/layout/IconCircleLabelList"/>
    <dgm:cxn modelId="{CD764694-C557-4B63-9F32-EADCF835F367}" type="presParOf" srcId="{23DD403E-9CB1-4490-9108-26D035588799}" destId="{6346A0CF-E9B3-48C9-91F4-99196F71D37B}" srcOrd="2" destOrd="0" presId="urn:microsoft.com/office/officeart/2018/5/layout/IconCircleLabelList"/>
    <dgm:cxn modelId="{F5CC4924-90AB-4190-ABCD-203AF2A2FC28}" type="presParOf" srcId="{23DD403E-9CB1-4490-9108-26D035588799}" destId="{B13751EF-ABBB-48B7-ADEA-6BBC53E02169}" srcOrd="3" destOrd="0" presId="urn:microsoft.com/office/officeart/2018/5/layout/IconCircleLabelList"/>
    <dgm:cxn modelId="{888D7E88-5473-4EDA-96C4-AE512EE20C77}" type="presParOf" srcId="{48248E27-9CD5-40D8-8BCD-4268DEF94366}" destId="{0FE64C1D-BC36-44B9-A9F4-2E3577236C84}" srcOrd="1" destOrd="0" presId="urn:microsoft.com/office/officeart/2018/5/layout/IconCircleLabelList"/>
    <dgm:cxn modelId="{B48B9676-A215-4A9A-8308-58FD17204F8E}" type="presParOf" srcId="{48248E27-9CD5-40D8-8BCD-4268DEF94366}" destId="{3F6423BA-8701-43CD-8A49-839318ED8453}" srcOrd="2" destOrd="0" presId="urn:microsoft.com/office/officeart/2018/5/layout/IconCircleLabelList"/>
    <dgm:cxn modelId="{B290AEB7-0BBF-4C6E-B22B-663629BC111E}" type="presParOf" srcId="{3F6423BA-8701-43CD-8A49-839318ED8453}" destId="{BDD52F23-FFBB-423D-81BE-D866E75FAE72}" srcOrd="0" destOrd="0" presId="urn:microsoft.com/office/officeart/2018/5/layout/IconCircleLabelList"/>
    <dgm:cxn modelId="{52388C94-7D49-4F9C-BF4D-09A411052E0D}" type="presParOf" srcId="{3F6423BA-8701-43CD-8A49-839318ED8453}" destId="{E25B7580-8B5F-4929-85E9-C3744B3A60F4}" srcOrd="1" destOrd="0" presId="urn:microsoft.com/office/officeart/2018/5/layout/IconCircleLabelList"/>
    <dgm:cxn modelId="{DEED3EA2-A2C5-4551-8486-857F05C2A697}" type="presParOf" srcId="{3F6423BA-8701-43CD-8A49-839318ED8453}" destId="{217BEDBD-65C7-4CAF-A02A-69A3E7AFAEBA}" srcOrd="2" destOrd="0" presId="urn:microsoft.com/office/officeart/2018/5/layout/IconCircleLabelList"/>
    <dgm:cxn modelId="{2A7A8D21-5E27-4FC1-BA74-AA47DBFAAB3D}" type="presParOf" srcId="{3F6423BA-8701-43CD-8A49-839318ED8453}" destId="{54C730D5-7CF2-43D6-A692-BFD617C06311}" srcOrd="3" destOrd="0" presId="urn:microsoft.com/office/officeart/2018/5/layout/IconCircleLabelList"/>
    <dgm:cxn modelId="{CF7C5E3E-E25C-4F00-B739-0DE65118CA87}" type="presParOf" srcId="{48248E27-9CD5-40D8-8BCD-4268DEF94366}" destId="{E23E27BD-D3F7-4CB3-9258-6B7EB408DA56}" srcOrd="3" destOrd="0" presId="urn:microsoft.com/office/officeart/2018/5/layout/IconCircleLabelList"/>
    <dgm:cxn modelId="{C80BA2A3-D3A8-41E6-9CC1-AE29E48CF4BF}" type="presParOf" srcId="{48248E27-9CD5-40D8-8BCD-4268DEF94366}" destId="{C889F2BF-5C39-4102-922C-5213A78E0A88}" srcOrd="4" destOrd="0" presId="urn:microsoft.com/office/officeart/2018/5/layout/IconCircleLabelList"/>
    <dgm:cxn modelId="{C119AC21-12BA-4D78-8769-CBA39EB7C682}" type="presParOf" srcId="{C889F2BF-5C39-4102-922C-5213A78E0A88}" destId="{A866E460-0EE7-40FD-B14F-591EDD482E97}" srcOrd="0" destOrd="0" presId="urn:microsoft.com/office/officeart/2018/5/layout/IconCircleLabelList"/>
    <dgm:cxn modelId="{A5C04F0F-C22B-439B-AA19-08FD313690A0}" type="presParOf" srcId="{C889F2BF-5C39-4102-922C-5213A78E0A88}" destId="{EE55CF07-109D-4973-8E32-34B2FC678A85}" srcOrd="1" destOrd="0" presId="urn:microsoft.com/office/officeart/2018/5/layout/IconCircleLabelList"/>
    <dgm:cxn modelId="{C6E4D438-6A95-4261-A676-F7C1D19C086F}" type="presParOf" srcId="{C889F2BF-5C39-4102-922C-5213A78E0A88}" destId="{0B6DEDF0-DEBE-44A9-A17A-055C9EEF2042}" srcOrd="2" destOrd="0" presId="urn:microsoft.com/office/officeart/2018/5/layout/IconCircleLabelList"/>
    <dgm:cxn modelId="{B127DF0A-0D42-4A33-803E-1126980736C8}" type="presParOf" srcId="{C889F2BF-5C39-4102-922C-5213A78E0A88}" destId="{A3E5717D-AC38-48C6-8858-5FA1069603E4}" srcOrd="3" destOrd="0" presId="urn:microsoft.com/office/officeart/2018/5/layout/IconCircleLabelList"/>
    <dgm:cxn modelId="{56424EAD-670E-4E44-B614-745FF9A6ABFC}" type="presParOf" srcId="{48248E27-9CD5-40D8-8BCD-4268DEF94366}" destId="{BC7AD764-01A5-4CB7-AD13-7EF7ABEBC1BC}" srcOrd="5" destOrd="0" presId="urn:microsoft.com/office/officeart/2018/5/layout/IconCircleLabelList"/>
    <dgm:cxn modelId="{139B688F-27F4-4233-953B-6CDBEECDF9CE}" type="presParOf" srcId="{48248E27-9CD5-40D8-8BCD-4268DEF94366}" destId="{4C560826-37D1-4E68-B430-06EBE3E4B3A9}" srcOrd="6" destOrd="0" presId="urn:microsoft.com/office/officeart/2018/5/layout/IconCircleLabelList"/>
    <dgm:cxn modelId="{8FEF63A1-6C75-4F25-B530-E686F22D8600}" type="presParOf" srcId="{4C560826-37D1-4E68-B430-06EBE3E4B3A9}" destId="{518C068B-B5AF-4620-90C4-2C29CB18B227}" srcOrd="0" destOrd="0" presId="urn:microsoft.com/office/officeart/2018/5/layout/IconCircleLabelList"/>
    <dgm:cxn modelId="{CABABBC4-4DCC-499D-B29A-55D43EAAE5A9}" type="presParOf" srcId="{4C560826-37D1-4E68-B430-06EBE3E4B3A9}" destId="{2E9A0E0F-6C84-4770-A590-D29104EB06F4}" srcOrd="1" destOrd="0" presId="urn:microsoft.com/office/officeart/2018/5/layout/IconCircleLabelList"/>
    <dgm:cxn modelId="{ED976FCE-014A-4E7A-8172-77F5325B0BE5}" type="presParOf" srcId="{4C560826-37D1-4E68-B430-06EBE3E4B3A9}" destId="{BDA59833-73A9-435C-A906-A3C7FD30F8A0}" srcOrd="2" destOrd="0" presId="urn:microsoft.com/office/officeart/2018/5/layout/IconCircleLabelList"/>
    <dgm:cxn modelId="{C28CF19B-535A-4EDD-BA67-127BEB96D3E2}" type="presParOf" srcId="{4C560826-37D1-4E68-B430-06EBE3E4B3A9}" destId="{B51999FB-5910-4277-A373-55DE07F5B6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B9499-7287-2C45-8BAD-F4399990666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FEF4-832F-224E-B58B-032258A2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7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FEF4-832F-224E-B58B-032258A257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CCFA9-D00B-A842-BC3B-5609CB8FF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a fast multi-threaded, master-worker web-server: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Proof of concept in 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2537E0-6539-6B47-A920-108AD3235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36378"/>
            <a:ext cx="8791575" cy="221583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Robert Carney, Donald Hamnett, Nicholas </a:t>
            </a:r>
            <a:r>
              <a:rPr lang="en-US" sz="2800" dirty="0" err="1"/>
              <a:t>vann</a:t>
            </a:r>
            <a:endParaRPr lang="en-US" sz="2800" dirty="0"/>
          </a:p>
          <a:p>
            <a:pPr algn="ctr"/>
            <a:r>
              <a:rPr lang="en-US" sz="2800" dirty="0"/>
              <a:t>Cs5600: Computer systems</a:t>
            </a:r>
          </a:p>
          <a:p>
            <a:pPr algn="ctr"/>
            <a:r>
              <a:rPr lang="en-US" sz="2800" dirty="0"/>
              <a:t>Northeastern university</a:t>
            </a:r>
          </a:p>
          <a:p>
            <a:pPr algn="ctr"/>
            <a:r>
              <a:rPr lang="en-US" sz="2800" dirty="0"/>
              <a:t>Fall 2018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86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1F816-955C-B941-A14D-D5112D7A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082673"/>
            <a:ext cx="3071029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Questions?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81716-005B-6E42-97D0-42888D6A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Feel free to check it out on GitHub!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robcarney</a:t>
            </a:r>
            <a:r>
              <a:rPr lang="en-US" sz="2400" dirty="0"/>
              <a:t>/</a:t>
            </a:r>
            <a:r>
              <a:rPr lang="en-US" sz="2400" dirty="0" err="1"/>
              <a:t>gows</a:t>
            </a:r>
            <a:endParaRPr lang="en-US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0278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B99DD-ABEF-E94D-B397-17934348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Why GO?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4CD5546-3355-4D27-8184-60C474470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7432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7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6839F-A36B-F245-8104-1AF252DC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Channels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EF9264-692A-9E47-8628-EF989679A9CA}"/>
              </a:ext>
            </a:extLst>
          </p:cNvPr>
          <p:cNvSpPr txBox="1"/>
          <p:nvPr/>
        </p:nvSpPr>
        <p:spPr>
          <a:xfrm>
            <a:off x="1655101" y="5876926"/>
            <a:ext cx="8877035" cy="1347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/>
              <a:t>Source:  http://</a:t>
            </a:r>
            <a:r>
              <a:rPr lang="en-US" sz="2000" dirty="0" err="1"/>
              <a:t>elliot.land</a:t>
            </a:r>
            <a:r>
              <a:rPr lang="en-US" sz="2000" dirty="0"/>
              <a:t>/post/goroutines-and-channels-a-real-</a:t>
            </a:r>
            <a:r>
              <a:rPr lang="en-US" sz="2000" dirty="0" err="1"/>
              <a:t>ly</a:t>
            </a:r>
            <a:r>
              <a:rPr lang="en-US" sz="2000" dirty="0"/>
              <a:t>-simple-server-in-go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F6DFF96-8144-A342-B58F-FEE34D091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818" y="1854730"/>
            <a:ext cx="7433600" cy="37911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407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54967-B537-084B-A478-57E1E999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31D42B0-70D9-7146-9581-A3D9B2969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62"/>
              </p:ext>
            </p:extLst>
          </p:nvPr>
        </p:nvGraphicFramePr>
        <p:xfrm>
          <a:off x="4182533" y="982132"/>
          <a:ext cx="6824133" cy="506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47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237A2-1DEA-784F-A219-4749973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Master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A8C5298-B553-43BC-9840-D4164BF38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14668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4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9EB19A0D-88ED-4EC7-B012-FDA45662F2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13">
            <a:extLst>
              <a:ext uri="{FF2B5EF4-FFF2-40B4-BE49-F238E27FC236}">
                <a16:creationId xmlns:a16="http://schemas.microsoft.com/office/drawing/2014/main" xmlns="" id="{039C885C-7507-48BC-8DA5-9B9A8A3B29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xmlns="" id="{80315E80-D09C-4AAC-A1AA-6416ADD0A7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464D5536-A035-4505-AF73-4F7CAE4882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81218E36-F40D-459F-A201-0A62E0FA57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xmlns="" id="{5B53825A-3A84-4E26-A19D-A61548B6A5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AD90489C-7868-4D44-828E-5BD078E107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98ED0810-C456-43E0-A430-4BF3E84BB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E5A0D863-274E-498B-A757-EE462B7CFC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B7819E45-002E-4BE7-9D91-AF82D37762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8B2A702D-53E8-4674-87E0-CA1F7E5627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451CEEF2-55A9-4CDF-BB69-2D07031F0D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DCEC5350-68CD-460C-999B-A6055EA506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26945734-B592-423F-BCF3-8ED9227467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D6FF6791-D332-4D35-90E0-42011DF40C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B1ED9C0C-0AD0-4F60-BB85-02B00AFE7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E202B26B-3FB3-4127-9295-F6E24A75ED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A9B0C70B-3686-4190-8592-736E11AB4D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3DCD01FB-20E8-42C3-AFE9-DFD3F426A1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E18D3AEB-E104-4243-893A-880F9A3C4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25B79020-576E-46E2-BDDD-3D93C9DD53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xmlns="" id="{F9BE123C-99CB-4F9F-B6AD-D78B410111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xmlns="" id="{2652409A-0FBC-471C-8070-735AA2D18C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xmlns="" id="{A7B0AC30-BECB-435E-B184-5893DAF4CF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xmlns="" id="{209F3AA3-0D92-49EA-8E9E-E85193591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xmlns="" id="{96C003E9-8BC2-48CC-ABF7-540233FDB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xmlns="" id="{13BDD8BA-D378-486C-AAC9-F4BC3E8560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xmlns="" id="{04C38930-9B92-429B-915A-D0198D6ACD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xmlns="" id="{32660743-42C8-4FFB-A77B-66678E1E1B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6B242301-66B7-4876-B23A-1B97410A55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xmlns="" id="{B05C5127-C481-4571-9E17-90305CA0A9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BC0F1F06-EBE2-4919-A902-A503E384D2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B2E1C8D-A953-4AED-8346-C34CFE3BE3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8F150D6E-EB09-41AD-93BE-BF543BE36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AE3633FE-8FF6-4FC3-8422-483E7FAEDE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233BC09-3785-4EA9-A80F-699EABFCD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DEFAAC70-9A33-41C4-9960-80B056E47F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FE1B6380-FA49-4E35-B2EB-BC1D322A0A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xmlns="" id="{F578AFE9-69B9-4FE3-A349-4640D49A58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xmlns="" id="{49C01CF4-73AC-40B8-8AA5-60072CBB3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xmlns="" id="{B4DA1C3D-282A-4010-9263-E2F62D7954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xmlns="" id="{52475A43-7A28-4A0F-BA58-C070BB882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xmlns="" id="{0C7241CC-AC61-4580-A46E-C217B329EB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xmlns="" id="{584FF8AA-E75D-483B-A344-7022541CF8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xmlns="" id="{AFF0ABD2-8247-432E-9F13-CCB7D0E620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xmlns="" id="{8779D639-A8BE-46A3-BF82-B0498C363B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xmlns="" id="{62C75AD3-B601-4AB8-A449-C0375B263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xmlns="" id="{7CEBAD4A-BB32-451F-B1E1-48D6F52EBD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xmlns="" id="{9EA19F7F-29F8-4DF4-AB9B-C4D507FA7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xmlns="" id="{9A6E14CB-BA29-40ED-B9E1-9AF554AFDE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xmlns="" id="{384A67CA-9AF3-4473-9BC7-2C48C43261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xmlns="" id="{9DE1AF00-9D03-4DFB-B862-C86659628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xmlns="" id="{03D15E32-C507-4B36-B9AB-BD0A1AEBD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xmlns="" id="{978B3024-1C05-4858-A919-0ABF75EF71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xmlns="" id="{04B0C1D6-8B63-4D35-83C5-5D4331190A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xmlns="" id="{C0409678-BF82-43B2-8F95-46A5A0E186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90AE1-4FA4-6247-A9C3-F7CCFF9D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7711CB-6510-F741-87D2-E3FFD6E2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Easily Extensible 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496C16-028D-3E4E-8983-0A0A04D0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224" y="696030"/>
            <a:ext cx="3656363" cy="46876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E65749-5B56-3C49-A3F3-EFAEBC405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287" y="1755562"/>
            <a:ext cx="5351932" cy="212739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5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FB42F-7AE5-A34C-AB8A-653D7671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Workers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DC50346-568F-459F-B6A6-19724D352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86599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21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05410F-7391-2043-9ECA-FBA7EB0E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82673"/>
            <a:ext cx="3315503" cy="470852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Benchmarking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D82B51A2-EDBF-FF40-8B90-281CE0D49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518" y="1435102"/>
            <a:ext cx="7276910" cy="3660572"/>
          </a:xfr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4AF4F6D7-C5CA-F548-8F38-E0A37879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74" y="5434281"/>
            <a:ext cx="7442352" cy="10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E0898-6FC4-0048-9384-5A08DE8D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85831B-F298-E94B-8BE6-BFB43270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to a distributed </a:t>
            </a:r>
            <a:r>
              <a:rPr lang="en-US" dirty="0" smtClean="0"/>
              <a:t>protocol to work on multiple machines</a:t>
            </a:r>
          </a:p>
          <a:p>
            <a:r>
              <a:rPr lang="en-US" dirty="0" smtClean="0"/>
              <a:t>Add further options for configurations to give users more control</a:t>
            </a:r>
          </a:p>
        </p:txBody>
      </p:sp>
    </p:spTree>
    <p:extLst>
      <p:ext uri="{BB962C8B-B14F-4D97-AF65-F5344CB8AC3E}">
        <p14:creationId xmlns:p14="http://schemas.microsoft.com/office/powerpoint/2010/main" val="292077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118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a fast multi-threaded, master-worker web-server: Proof of concept in go</vt:lpstr>
      <vt:lpstr>Why GO? </vt:lpstr>
      <vt:lpstr>Channels</vt:lpstr>
      <vt:lpstr>Implementation</vt:lpstr>
      <vt:lpstr>Master</vt:lpstr>
      <vt:lpstr>configuration</vt:lpstr>
      <vt:lpstr>Workers</vt:lpstr>
      <vt:lpstr>Benchmarking</vt:lpstr>
      <vt:lpstr>Future improvements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fast multi-threaded, master-worker web-server: Proof of concept in go</dc:title>
  <dc:creator>Hamnett, Donald</dc:creator>
  <cp:lastModifiedBy>Nic Vann</cp:lastModifiedBy>
  <cp:revision>3</cp:revision>
  <dcterms:created xsi:type="dcterms:W3CDTF">2018-12-09T01:17:01Z</dcterms:created>
  <dcterms:modified xsi:type="dcterms:W3CDTF">2018-12-10T02:51:40Z</dcterms:modified>
</cp:coreProperties>
</file>