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11B0-5B0A-4A62-8638-8C88ACA3254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thoutbook.com/Technology.php?tech=35&amp;subject=Java%20Beans%20Interview%20Questions%20and%20Answ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Server Pages (JSP)</a:t>
            </a:r>
            <a:br>
              <a:rPr lang="en-IN" dirty="0" smtClean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3571900" cy="1928825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 smtClean="0"/>
              <a:t>Jsp</a:t>
            </a:r>
            <a:r>
              <a:rPr lang="en-IN" sz="2400" b="1" dirty="0" smtClean="0"/>
              <a:t> implicit objects</a:t>
            </a:r>
          </a:p>
          <a:p>
            <a:pPr lvl="1"/>
            <a:r>
              <a:rPr lang="en-IN" sz="2400" i="1" dirty="0" smtClean="0"/>
              <a:t>created by the web container and </a:t>
            </a:r>
            <a:r>
              <a:rPr lang="en-IN" sz="2400" dirty="0" smtClean="0"/>
              <a:t>available to all the </a:t>
            </a:r>
            <a:r>
              <a:rPr lang="en-IN" sz="2400" dirty="0" err="1" smtClean="0"/>
              <a:t>jsp</a:t>
            </a:r>
            <a:r>
              <a:rPr lang="en-IN" sz="2400" dirty="0" smtClean="0"/>
              <a:t> pages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3357564"/>
          <a:ext cx="6953256" cy="2576714"/>
        </p:xfrm>
        <a:graphic>
          <a:graphicData uri="http://schemas.openxmlformats.org/drawingml/2006/table">
            <a:tbl>
              <a:tblPr/>
              <a:tblGrid>
                <a:gridCol w="2786082"/>
                <a:gridCol w="4167174"/>
              </a:tblGrid>
              <a:tr h="3652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Object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Type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out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JspWriter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request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HttpServletRequest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response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HttpServletResponse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config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ServletConfig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application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ServletContext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session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HttpSession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29058" y="1000108"/>
            <a:ext cx="5214942" cy="2214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 smtClean="0"/>
              <a:t>String </a:t>
            </a:r>
            <a:r>
              <a:rPr lang="en-IN" sz="3200" dirty="0" err="1" smtClean="0"/>
              <a:t>str</a:t>
            </a:r>
            <a:r>
              <a:rPr lang="en-IN" sz="3200" dirty="0" smtClean="0"/>
              <a:t>=</a:t>
            </a:r>
            <a:r>
              <a:rPr lang="en-IN" sz="3200" dirty="0" err="1" smtClean="0"/>
              <a:t>request.getParameter</a:t>
            </a:r>
            <a:r>
              <a:rPr lang="en-IN" sz="32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response.</a:t>
            </a:r>
            <a:r>
              <a:rPr lang="en-IN" sz="2800" dirty="0" smtClean="0"/>
              <a:t> </a:t>
            </a:r>
            <a:r>
              <a:rPr lang="en-IN" sz="2800" dirty="0" err="1" smtClean="0"/>
              <a:t>sendRedirect</a:t>
            </a:r>
            <a:r>
              <a:rPr lang="en-IN" sz="2800" dirty="0" smtClean="0"/>
              <a:t>("http://www.google.com");  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for Session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857232"/>
            <a:ext cx="4357686" cy="30718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	  &lt;form action="welcome.jsp"&gt;  </a:t>
            </a:r>
          </a:p>
          <a:p>
            <a:pPr>
              <a:buNone/>
            </a:pPr>
            <a:r>
              <a:rPr lang="en-IN" dirty="0" smtClean="0"/>
              <a:t>         &lt;input type="text" name="</a:t>
            </a:r>
            <a:r>
              <a:rPr lang="en-IN" dirty="0" err="1" smtClean="0"/>
              <a:t>uname</a:t>
            </a:r>
            <a:r>
              <a:rPr lang="en-IN" dirty="0" smtClean="0"/>
              <a:t>"&gt;  </a:t>
            </a:r>
          </a:p>
          <a:p>
            <a:pPr>
              <a:buNone/>
            </a:pPr>
            <a:r>
              <a:rPr lang="en-IN" dirty="0" smtClean="0"/>
              <a:t>         &lt;input type="submit" value="go"&gt;&lt;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       &lt;/form&gt;  </a:t>
            </a:r>
          </a:p>
          <a:p>
            <a:pPr>
              <a:buNone/>
            </a:pPr>
            <a:r>
              <a:rPr lang="en-IN" dirty="0" smtClean="0"/>
              <a:t>     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48" y="928670"/>
            <a:ext cx="4857752" cy="321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welcome.jsp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&lt;% 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name=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("Welcome "+name);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session.setAttribute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user",name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="second.jsp"&gt;second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page&lt;/a&gt;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36" y="3786190"/>
            <a:ext cx="50720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second.jsp</a:t>
            </a:r>
          </a:p>
          <a:p>
            <a:r>
              <a:rPr lang="en-IN" dirty="0" smtClean="0"/>
              <a:t>&lt;html&gt;  </a:t>
            </a:r>
          </a:p>
          <a:p>
            <a:r>
              <a:rPr lang="en-IN" dirty="0" smtClean="0"/>
              <a:t>&lt;body&gt;  </a:t>
            </a:r>
          </a:p>
          <a:p>
            <a:r>
              <a:rPr lang="en-IN" dirty="0" smtClean="0"/>
              <a:t>&lt;%     </a:t>
            </a:r>
          </a:p>
          <a:p>
            <a:r>
              <a:rPr lang="en-IN" dirty="0" smtClean="0"/>
              <a:t>String name=(String)</a:t>
            </a:r>
            <a:r>
              <a:rPr lang="en-IN" dirty="0" err="1" smtClean="0"/>
              <a:t>session.getAttribute</a:t>
            </a:r>
            <a:r>
              <a:rPr lang="en-IN" dirty="0" smtClean="0"/>
              <a:t>("user");  </a:t>
            </a:r>
          </a:p>
          <a:p>
            <a:r>
              <a:rPr lang="en-IN" dirty="0" err="1" smtClean="0"/>
              <a:t>out.print</a:t>
            </a:r>
            <a:r>
              <a:rPr lang="en-IN" dirty="0" smtClean="0"/>
              <a:t>("Hello "+name);    </a:t>
            </a:r>
          </a:p>
          <a:p>
            <a:r>
              <a:rPr lang="en-IN" dirty="0" smtClean="0"/>
              <a:t>%&gt;  </a:t>
            </a:r>
          </a:p>
          <a:p>
            <a:r>
              <a:rPr lang="en-IN" dirty="0" smtClean="0"/>
              <a:t>&lt;/body&gt;  </a:t>
            </a:r>
          </a:p>
          <a:p>
            <a:r>
              <a:rPr lang="en-IN" dirty="0" smtClean="0"/>
              <a:t>&lt;/html&gt; 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4578" name="Picture 2" descr="jsp session implicit object output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142984"/>
            <a:ext cx="4429156" cy="2786082"/>
          </a:xfrm>
          <a:prstGeom prst="rect">
            <a:avLst/>
          </a:prstGeom>
          <a:noFill/>
        </p:spPr>
      </p:pic>
      <p:pic>
        <p:nvPicPr>
          <p:cNvPr id="24580" name="Picture 4" descr="jsp session implicit object outpu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071546"/>
            <a:ext cx="4714908" cy="2857520"/>
          </a:xfrm>
          <a:prstGeom prst="rect">
            <a:avLst/>
          </a:prstGeom>
          <a:noFill/>
        </p:spPr>
      </p:pic>
      <p:pic>
        <p:nvPicPr>
          <p:cNvPr id="24582" name="Picture 6" descr="jsp session implicit object outpu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7" y="4071942"/>
            <a:ext cx="4714909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</a:t>
            </a:r>
            <a:r>
              <a:rPr lang="en-IN" b="1" dirty="0" smtClean="0"/>
              <a:t>Expression Language</a:t>
            </a:r>
            <a:r>
              <a:rPr lang="en-IN" dirty="0" smtClean="0"/>
              <a:t> (EL) simplifies the accessibility of data stored in the Java Bean component, and other objects like request, session, application etc.</a:t>
            </a:r>
          </a:p>
          <a:p>
            <a:r>
              <a:rPr lang="en-IN" dirty="0" smtClean="0"/>
              <a:t>There are many implicit objects, operators and reserve words in EL.</a:t>
            </a:r>
          </a:p>
          <a:p>
            <a:r>
              <a:rPr lang="en-IN" dirty="0" smtClean="0"/>
              <a:t>${ expression 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Simple example of Expression Language that prints the name of the 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&lt;form action="process.jsp"&gt;  </a:t>
            </a:r>
          </a:p>
          <a:p>
            <a:pPr>
              <a:buNone/>
            </a:pPr>
            <a:r>
              <a:rPr lang="en-IN" dirty="0" smtClean="0"/>
              <a:t>Enter Name:&lt;input type="text" name=“username" /&gt;&lt;</a:t>
            </a:r>
            <a:r>
              <a:rPr lang="en-IN" dirty="0" err="1" smtClean="0"/>
              <a:t>br</a:t>
            </a:r>
            <a:r>
              <a:rPr lang="en-IN" dirty="0" smtClean="0"/>
              <a:t>/&gt;&lt;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&lt;input type="submit" value="go"/&gt;  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process.jsp</a:t>
            </a:r>
          </a:p>
          <a:p>
            <a:pPr>
              <a:buNone/>
            </a:pPr>
            <a:r>
              <a:rPr lang="en-IN" dirty="0" smtClean="0"/>
              <a:t>Welcome, ${ </a:t>
            </a:r>
            <a:r>
              <a:rPr lang="en-IN" dirty="0" err="1" smtClean="0"/>
              <a:t>param.username</a:t>
            </a:r>
            <a:r>
              <a:rPr lang="en-IN" dirty="0" smtClean="0"/>
              <a:t> } or </a:t>
            </a:r>
          </a:p>
          <a:p>
            <a:pPr>
              <a:buNone/>
            </a:pPr>
            <a:r>
              <a:rPr lang="en-IN" dirty="0" smtClean="0"/>
              <a:t>Welcome, ${</a:t>
            </a:r>
            <a:r>
              <a:rPr lang="en-IN" dirty="0" err="1" smtClean="0"/>
              <a:t>param</a:t>
            </a:r>
            <a:r>
              <a:rPr lang="en-IN" smtClean="0"/>
              <a:t>[“username”]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 in Expression Language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142980"/>
          <a:ext cx="7715304" cy="5243730"/>
        </p:xfrm>
        <a:graphic>
          <a:graphicData uri="http://schemas.openxmlformats.org/drawingml/2006/table">
            <a:tbl>
              <a:tblPr/>
              <a:tblGrid>
                <a:gridCol w="1714512"/>
                <a:gridCol w="6000792"/>
              </a:tblGrid>
              <a:tr h="2607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Implicit Objects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Usage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pageScope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page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requestScope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request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sessionScope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session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applicationScope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application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cookie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cookie name to the cookie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7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initParam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initialization parameter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pageContext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provides access to many objects request, session etc.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JSP?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71464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JSP</a:t>
            </a:r>
            <a:r>
              <a:rPr lang="en-IN" dirty="0" smtClean="0"/>
              <a:t> technology is used to create web application just like </a:t>
            </a:r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r>
              <a:rPr lang="en-IN" dirty="0" smtClean="0"/>
              <a:t>A JSP page consists of HTML tags and JSP tags</a:t>
            </a:r>
            <a:endParaRPr lang="en-US" dirty="0" smtClean="0"/>
          </a:p>
          <a:p>
            <a:r>
              <a:rPr lang="en-US" dirty="0" err="1" smtClean="0"/>
              <a:t>Servlet</a:t>
            </a:r>
            <a:r>
              <a:rPr lang="en-US" dirty="0" smtClean="0"/>
              <a:t>/(Common Gateway Interface) CGI approach</a:t>
            </a:r>
          </a:p>
          <a:p>
            <a:pPr lvl="1"/>
            <a:r>
              <a:rPr lang="en-US" dirty="0" smtClean="0"/>
              <a:t>server-side code is a program with HTML embedded</a:t>
            </a:r>
          </a:p>
          <a:p>
            <a:r>
              <a:rPr lang="en-US" dirty="0" smtClean="0"/>
              <a:t>Java Server Page</a:t>
            </a:r>
          </a:p>
          <a:p>
            <a:pPr lvl="1"/>
            <a:r>
              <a:rPr lang="en-IN" dirty="0"/>
              <a:t>allows embedding Dynamic Elements in HTML </a:t>
            </a:r>
            <a:r>
              <a:rPr lang="en-IN" dirty="0" smtClean="0"/>
              <a:t>Pages</a:t>
            </a:r>
            <a:endParaRPr lang="en-IN" dirty="0"/>
          </a:p>
        </p:txBody>
      </p:sp>
      <p:pic>
        <p:nvPicPr>
          <p:cNvPr id="1026" name="Picture 2" descr="JSP Process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786190"/>
            <a:ext cx="6000792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 of 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b="1" dirty="0" smtClean="0"/>
              <a:t>Extension to </a:t>
            </a:r>
            <a:r>
              <a:rPr lang="en-IN" b="1" dirty="0" err="1" smtClean="0"/>
              <a:t>Servlet</a:t>
            </a:r>
            <a:endParaRPr lang="en-IN" b="1" dirty="0" smtClean="0"/>
          </a:p>
          <a:p>
            <a:pPr lvl="1"/>
            <a:r>
              <a:rPr lang="en-IN" dirty="0" smtClean="0"/>
              <a:t>Can use all the features of </a:t>
            </a:r>
            <a:r>
              <a:rPr lang="en-IN" dirty="0" err="1" smtClean="0"/>
              <a:t>servlet</a:t>
            </a:r>
            <a:r>
              <a:rPr lang="en-IN" dirty="0" smtClean="0"/>
              <a:t>  </a:t>
            </a:r>
          </a:p>
          <a:p>
            <a:pPr lvl="1"/>
            <a:r>
              <a:rPr lang="en-IN" dirty="0" smtClean="0"/>
              <a:t>Can use implicit objects, predefined tags, JSTL, expression language and custom tags </a:t>
            </a:r>
          </a:p>
          <a:p>
            <a:pPr lvl="1"/>
            <a:r>
              <a:rPr lang="en-IN" dirty="0" smtClean="0"/>
              <a:t>Makes application development easy</a:t>
            </a:r>
          </a:p>
          <a:p>
            <a:r>
              <a:rPr lang="en-IN" b="1" dirty="0" smtClean="0"/>
              <a:t>Easy to maintain</a:t>
            </a:r>
          </a:p>
          <a:p>
            <a:pPr lvl="1"/>
            <a:r>
              <a:rPr lang="en-IN" dirty="0" smtClean="0"/>
              <a:t>JSP can be easily managed </a:t>
            </a:r>
          </a:p>
          <a:p>
            <a:pPr lvl="2"/>
            <a:r>
              <a:rPr lang="en-IN" dirty="0" smtClean="0"/>
              <a:t>Easily separate business &amp; presentation logic</a:t>
            </a:r>
          </a:p>
          <a:p>
            <a:pPr lvl="1"/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pPr lvl="2"/>
            <a:r>
              <a:rPr lang="en-IN" dirty="0" smtClean="0"/>
              <a:t>Mix of business logic with the presentation logic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JSP and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397000"/>
          <a:ext cx="8643998" cy="388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449249">
                <a:tc>
                  <a:txBody>
                    <a:bodyPr/>
                    <a:lstStyle/>
                    <a:p>
                      <a:r>
                        <a:rPr lang="en-IN" dirty="0" smtClean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Servlet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run slower compared to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it takes compilation time to convert into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faster compared to JSP</a:t>
                      </a:r>
                      <a:endParaRPr lang="en-IN" dirty="0"/>
                    </a:p>
                  </a:txBody>
                  <a:tcPr/>
                </a:tc>
              </a:tr>
              <a:tr h="77541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easier to code in JSP than in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 little much code to write here</a:t>
                      </a:r>
                      <a:endParaRPr lang="en-IN" dirty="0"/>
                    </a:p>
                  </a:txBody>
                  <a:tcPr/>
                </a:tc>
              </a:tr>
              <a:tr h="449249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 as a 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 as a controller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advantage of JSP programming over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that we can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tags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which can directly call 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Java beans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no such custom tag facility in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JSP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0718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&lt;head&gt;&lt;title&gt;JSP Test&lt;/title&gt;&lt;/head&gt;</a:t>
            </a:r>
          </a:p>
          <a:p>
            <a:pPr>
              <a:buNone/>
            </a:pPr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="#FDF5E6"&gt;</a:t>
            </a:r>
          </a:p>
          <a:p>
            <a:pPr>
              <a:buNone/>
            </a:pPr>
            <a:r>
              <a:rPr lang="en-IN" dirty="0" smtClean="0"/>
              <a:t>&lt;h1&gt;JSP Test&lt;/h1&gt;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&lt;%</a:t>
            </a:r>
            <a:r>
              <a:rPr lang="en-IN" dirty="0" err="1" smtClean="0"/>
              <a:t>out.println</a:t>
            </a:r>
            <a:r>
              <a:rPr lang="en-IN" dirty="0" smtClean="0"/>
              <a:t>(“Welcome to JSP Programming”);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4357695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How to run JSP program?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 smtClean="0"/>
              <a:t>Copy the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index.jsp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HelloWorld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 smtClean="0"/>
              <a:t>Copy </a:t>
            </a:r>
            <a:r>
              <a:rPr lang="en-IN" sz="3200" b="1" dirty="0" err="1" smtClean="0">
                <a:solidFill>
                  <a:srgbClr val="FF0000"/>
                </a:solidFill>
              </a:rPr>
              <a:t>HelloWorld</a:t>
            </a:r>
            <a:r>
              <a:rPr lang="en-IN" sz="3200" b="1" dirty="0" smtClean="0">
                <a:solidFill>
                  <a:srgbClr val="FF0000"/>
                </a:solidFill>
              </a:rPr>
              <a:t> folder in </a:t>
            </a:r>
            <a:r>
              <a:rPr lang="en-IN" sz="3200" b="1" dirty="0" err="1" smtClean="0">
                <a:solidFill>
                  <a:srgbClr val="FF0000"/>
                </a:solidFill>
              </a:rPr>
              <a:t>myjsp</a:t>
            </a:r>
            <a:r>
              <a:rPr lang="en-IN" sz="3200" b="1" dirty="0" smtClean="0">
                <a:solidFill>
                  <a:srgbClr val="FF0000"/>
                </a:solidFill>
              </a:rPr>
              <a:t> folder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myjsp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webapps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b="1" dirty="0" smtClean="0">
                <a:solidFill>
                  <a:srgbClr val="00B0F0"/>
                </a:solidFill>
              </a:rPr>
              <a:t>Navigate to http://localhost:8080/myjsp/HelloWorld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 - </a:t>
            </a:r>
            <a:r>
              <a:rPr lang="en-IN" dirty="0" err="1" smtClean="0"/>
              <a:t>HelloJsp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571612"/>
            <a:ext cx="464347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32" y="1571612"/>
            <a:ext cx="4643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&lt;form</a:t>
            </a:r>
            <a:r>
              <a:rPr lang="en-IN" dirty="0" smtClean="0"/>
              <a:t> action="welcome.jsp"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	&lt;input</a:t>
            </a:r>
            <a:r>
              <a:rPr lang="en-IN" dirty="0" smtClean="0"/>
              <a:t> type="text" name="</a:t>
            </a:r>
            <a:r>
              <a:rPr lang="en-IN" dirty="0" err="1" smtClean="0"/>
              <a:t>uname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 smtClean="0"/>
              <a:t>  	</a:t>
            </a:r>
            <a:r>
              <a:rPr lang="en-IN" b="1" dirty="0" smtClean="0"/>
              <a:t>		&lt;input</a:t>
            </a:r>
            <a:r>
              <a:rPr lang="en-IN" dirty="0" smtClean="0"/>
              <a:t> type="submit" value="go"</a:t>
            </a:r>
            <a:r>
              <a:rPr lang="en-IN" b="1" dirty="0" smtClean="0"/>
              <a:t>&gt;&lt;</a:t>
            </a:r>
            <a:r>
              <a:rPr lang="en-IN" b="1" dirty="0" err="1" smtClean="0"/>
              <a:t>br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&lt;/form&gt;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welcome.jsp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&lt;%  </a:t>
            </a:r>
          </a:p>
          <a:p>
            <a:pPr>
              <a:buNone/>
            </a:pPr>
            <a:r>
              <a:rPr lang="en-IN" dirty="0" smtClean="0"/>
              <a:t>String name=</a:t>
            </a:r>
            <a:r>
              <a:rPr lang="en-IN" dirty="0" err="1" smtClean="0"/>
              <a:t>request.getParameter</a:t>
            </a:r>
            <a:r>
              <a:rPr lang="en-IN" dirty="0" smtClean="0"/>
              <a:t>("</a:t>
            </a:r>
            <a:r>
              <a:rPr lang="en-IN" dirty="0" err="1" smtClean="0"/>
              <a:t>uname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 smtClean="0"/>
              <a:t>("welcome "+name);  </a:t>
            </a:r>
          </a:p>
          <a:p>
            <a:pPr>
              <a:buNone/>
            </a:pPr>
            <a:r>
              <a:rPr lang="en-IN" dirty="0" smtClean="0"/>
              <a:t>%&gt;  </a:t>
            </a:r>
          </a:p>
          <a:p>
            <a:pPr>
              <a:buNone/>
            </a:pPr>
            <a:r>
              <a:rPr lang="en-IN" dirty="0" smtClean="0"/>
              <a:t>	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71934" y="1785926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Example </a:t>
            </a:r>
            <a:r>
              <a:rPr lang="en-IN" b="1" dirty="0" err="1" smtClean="0">
                <a:solidFill>
                  <a:srgbClr val="C00000"/>
                </a:solidFill>
              </a:rPr>
              <a:t>Scriptlet</a:t>
            </a:r>
            <a:r>
              <a:rPr lang="en-IN" b="1" dirty="0" smtClean="0">
                <a:solidFill>
                  <a:srgbClr val="C00000"/>
                </a:solidFill>
              </a:rPr>
              <a:t> tag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&lt;%  java source code %&gt; 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357298"/>
            <a:ext cx="44291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357298"/>
            <a:ext cx="45005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464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Server Pages (JSP) Introduction</vt:lpstr>
      <vt:lpstr>Why JSP?</vt:lpstr>
      <vt:lpstr>Advantages of JSP</vt:lpstr>
      <vt:lpstr>Difference between JSP and Servlet </vt:lpstr>
      <vt:lpstr>First JSP Program</vt:lpstr>
      <vt:lpstr>Output Snapshots - HelloJsp</vt:lpstr>
      <vt:lpstr>JSP Example1 (using scriptlet tag)</vt:lpstr>
      <vt:lpstr>JSP Example1 (using scriptlet tag)</vt:lpstr>
      <vt:lpstr>Output Snapshots</vt:lpstr>
      <vt:lpstr>Implicit objects</vt:lpstr>
      <vt:lpstr>Example for Session object</vt:lpstr>
      <vt:lpstr>Output Snapshots</vt:lpstr>
      <vt:lpstr>Expression Language</vt:lpstr>
      <vt:lpstr> Simple example of Expression Language that prints the name of the user </vt:lpstr>
      <vt:lpstr>Implicit objects in Expression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 (JSP) Introduction</dc:title>
  <dc:creator>staff</dc:creator>
  <cp:lastModifiedBy>bharathi</cp:lastModifiedBy>
  <cp:revision>22</cp:revision>
  <dcterms:created xsi:type="dcterms:W3CDTF">2016-08-31T03:31:21Z</dcterms:created>
  <dcterms:modified xsi:type="dcterms:W3CDTF">2017-05-03T09:17:00Z</dcterms:modified>
</cp:coreProperties>
</file>