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3DF4-DCE9-42C5-B78D-F045A7C40098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B2C3-3E7D-4C88-8E7C-36080CF4A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JSP Cookies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Cookie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public void </a:t>
            </a:r>
            <a:r>
              <a:rPr lang="en-IN" b="1" dirty="0" err="1"/>
              <a:t>setMaxAge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expiry</a:t>
            </a:r>
            <a:r>
              <a:rPr lang="en-IN" b="1" dirty="0" smtClean="0"/>
              <a:t>)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getMaxAge</a:t>
            </a:r>
            <a:r>
              <a:rPr lang="en-IN" b="1" dirty="0" smtClean="0"/>
              <a:t>()</a:t>
            </a:r>
          </a:p>
          <a:p>
            <a:r>
              <a:rPr lang="en-IN" b="1" dirty="0" smtClean="0"/>
              <a:t>public </a:t>
            </a:r>
            <a:r>
              <a:rPr lang="en-IN" b="1" dirty="0"/>
              <a:t>String </a:t>
            </a:r>
            <a:r>
              <a:rPr lang="en-IN" b="1" dirty="0" err="1"/>
              <a:t>getName</a:t>
            </a:r>
            <a:r>
              <a:rPr lang="en-IN" b="1" dirty="0" smtClean="0"/>
              <a:t>()</a:t>
            </a:r>
          </a:p>
          <a:p>
            <a:r>
              <a:rPr lang="en-IN" b="1" dirty="0"/>
              <a:t>public void </a:t>
            </a:r>
            <a:r>
              <a:rPr lang="en-IN" b="1" dirty="0" err="1"/>
              <a:t>setValue</a:t>
            </a:r>
            <a:r>
              <a:rPr lang="en-IN" b="1" dirty="0"/>
              <a:t>(String </a:t>
            </a:r>
            <a:r>
              <a:rPr lang="en-IN" b="1" dirty="0" err="1"/>
              <a:t>newValue</a:t>
            </a:r>
            <a:r>
              <a:rPr lang="en-IN" b="1" dirty="0" smtClean="0"/>
              <a:t>)</a:t>
            </a:r>
          </a:p>
          <a:p>
            <a:r>
              <a:rPr lang="en-IN" b="1" dirty="0"/>
              <a:t>public String </a:t>
            </a:r>
            <a:r>
              <a:rPr lang="en-IN" b="1" dirty="0" err="1"/>
              <a:t>getValue</a:t>
            </a:r>
            <a:r>
              <a:rPr lang="en-IN" b="1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Index.jsp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80" y="1142984"/>
            <a:ext cx="8686800" cy="498317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&lt;html&gt;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</a:t>
            </a:r>
            <a:r>
              <a:rPr lang="en-IN" dirty="0" smtClean="0"/>
              <a:t> </a:t>
            </a:r>
            <a:r>
              <a:rPr lang="en-IN" dirty="0"/>
              <a:t>action="main.jsp"</a:t>
            </a:r>
            <a:r>
              <a:rPr lang="en-IN" dirty="0" smtClean="0"/>
              <a:t> </a:t>
            </a:r>
            <a:r>
              <a:rPr lang="en-IN" dirty="0"/>
              <a:t>method="GET</a:t>
            </a:r>
            <a:r>
              <a:rPr lang="en-IN" dirty="0" smtClean="0"/>
              <a:t>"&gt;</a:t>
            </a:r>
          </a:p>
          <a:p>
            <a:pPr>
              <a:buNone/>
            </a:pPr>
            <a:r>
              <a:rPr lang="en-IN" dirty="0" smtClean="0"/>
              <a:t> First Name: </a:t>
            </a:r>
            <a:r>
              <a:rPr lang="en-IN" dirty="0"/>
              <a:t>&lt;input</a:t>
            </a:r>
            <a:r>
              <a:rPr lang="en-IN" dirty="0" smtClean="0"/>
              <a:t> </a:t>
            </a:r>
            <a:r>
              <a:rPr lang="en-IN" dirty="0"/>
              <a:t>type="text"</a:t>
            </a:r>
            <a:r>
              <a:rPr lang="en-IN" dirty="0" smtClean="0"/>
              <a:t> </a:t>
            </a:r>
            <a:r>
              <a:rPr lang="en-IN" dirty="0"/>
              <a:t>name="</a:t>
            </a:r>
            <a:r>
              <a:rPr lang="en-IN" dirty="0" err="1"/>
              <a:t>first_name</a:t>
            </a:r>
            <a:r>
              <a:rPr lang="en-IN" dirty="0"/>
              <a:t>"&gt;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 smtClean="0"/>
              <a:t> </a:t>
            </a:r>
            <a:r>
              <a:rPr lang="en-IN" dirty="0"/>
              <a:t>/&gt;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Last Name: </a:t>
            </a:r>
            <a:r>
              <a:rPr lang="en-IN" dirty="0"/>
              <a:t>&lt;input</a:t>
            </a:r>
            <a:r>
              <a:rPr lang="en-IN" dirty="0" smtClean="0"/>
              <a:t> </a:t>
            </a:r>
            <a:r>
              <a:rPr lang="en-IN" dirty="0"/>
              <a:t>type="text"</a:t>
            </a:r>
            <a:r>
              <a:rPr lang="en-IN" dirty="0" smtClean="0"/>
              <a:t> </a:t>
            </a:r>
            <a:r>
              <a:rPr lang="en-IN" dirty="0"/>
              <a:t>name="</a:t>
            </a:r>
            <a:r>
              <a:rPr lang="en-IN" dirty="0" err="1"/>
              <a:t>last_name</a:t>
            </a:r>
            <a:r>
              <a:rPr lang="en-IN" dirty="0"/>
              <a:t>"</a:t>
            </a:r>
            <a:r>
              <a:rPr lang="en-IN" dirty="0" smtClean="0"/>
              <a:t> /&gt;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&lt;input</a:t>
            </a:r>
            <a:r>
              <a:rPr lang="en-IN" dirty="0" smtClean="0"/>
              <a:t> </a:t>
            </a:r>
            <a:r>
              <a:rPr lang="en-IN" dirty="0"/>
              <a:t>type="submit"</a:t>
            </a:r>
            <a:r>
              <a:rPr lang="en-IN" dirty="0" smtClean="0"/>
              <a:t> </a:t>
            </a:r>
            <a:r>
              <a:rPr lang="en-IN" dirty="0"/>
              <a:t>value="Submit"</a:t>
            </a:r>
            <a:r>
              <a:rPr lang="en-IN" dirty="0" smtClean="0"/>
              <a:t> /&gt;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&lt;/form&gt;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html&gt;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main.jsp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2865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&lt;html&gt;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head&gt;</a:t>
            </a:r>
            <a:r>
              <a:rPr lang="en-IN" dirty="0" smtClean="0"/>
              <a:t> </a:t>
            </a:r>
            <a:r>
              <a:rPr lang="en-IN" dirty="0"/>
              <a:t>&lt;title&gt;</a:t>
            </a:r>
            <a:r>
              <a:rPr lang="en-IN" dirty="0" smtClean="0"/>
              <a:t>Reading Cookies</a:t>
            </a:r>
            <a:r>
              <a:rPr lang="en-IN" dirty="0"/>
              <a:t>&lt;/title&gt;</a:t>
            </a:r>
            <a:r>
              <a:rPr lang="en-IN" dirty="0" smtClean="0"/>
              <a:t> &lt;/</a:t>
            </a:r>
            <a:r>
              <a:rPr lang="en-IN" dirty="0"/>
              <a:t>head&gt;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/>
              <a:t>center</a:t>
            </a:r>
            <a:r>
              <a:rPr lang="en-IN" dirty="0"/>
              <a:t>&gt;</a:t>
            </a:r>
            <a:r>
              <a:rPr lang="en-IN" dirty="0" smtClean="0"/>
              <a:t> </a:t>
            </a:r>
            <a:r>
              <a:rPr lang="en-IN" dirty="0"/>
              <a:t>&lt;h1&gt;</a:t>
            </a:r>
            <a:r>
              <a:rPr lang="en-IN" dirty="0" smtClean="0"/>
              <a:t>Reading Cookies</a:t>
            </a:r>
            <a:r>
              <a:rPr lang="en-IN" dirty="0"/>
              <a:t>&lt;/h1&gt;</a:t>
            </a:r>
            <a:r>
              <a:rPr lang="en-IN" dirty="0" smtClean="0"/>
              <a:t> </a:t>
            </a:r>
            <a:r>
              <a:rPr lang="en-IN" dirty="0"/>
              <a:t>&lt;/</a:t>
            </a:r>
            <a:r>
              <a:rPr lang="en-IN" dirty="0" err="1"/>
              <a:t>center</a:t>
            </a:r>
            <a:r>
              <a:rPr lang="en-IN" dirty="0"/>
              <a:t>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&lt;% </a:t>
            </a:r>
          </a:p>
          <a:p>
            <a:pPr>
              <a:buNone/>
            </a:pPr>
            <a:r>
              <a:rPr lang="en-IN" dirty="0" smtClean="0"/>
              <a:t>Cookie </a:t>
            </a:r>
            <a:r>
              <a:rPr lang="en-IN" dirty="0" err="1" smtClean="0"/>
              <a:t>cookie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null;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Cookie</a:t>
            </a:r>
            <a:r>
              <a:rPr lang="en-IN" dirty="0"/>
              <a:t>[]</a:t>
            </a:r>
            <a:r>
              <a:rPr lang="en-IN" dirty="0" smtClean="0"/>
              <a:t> cookies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null;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// </a:t>
            </a:r>
            <a:r>
              <a:rPr lang="en-IN" dirty="0"/>
              <a:t>Get an </a:t>
            </a:r>
            <a:r>
              <a:rPr lang="en-IN" dirty="0" smtClean="0"/>
              <a:t>array </a:t>
            </a:r>
            <a:r>
              <a:rPr lang="en-IN" dirty="0"/>
              <a:t>of Cookies associated with this domain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cookies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 err="1" smtClean="0"/>
              <a:t>request</a:t>
            </a:r>
            <a:r>
              <a:rPr lang="en-IN" dirty="0" err="1"/>
              <a:t>.</a:t>
            </a:r>
            <a:r>
              <a:rPr lang="en-IN" dirty="0" err="1" smtClean="0"/>
              <a:t>getCookies</a:t>
            </a:r>
            <a:r>
              <a:rPr lang="en-IN" dirty="0"/>
              <a:t>();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if</a:t>
            </a:r>
            <a:r>
              <a:rPr lang="en-IN" dirty="0"/>
              <a:t>(</a:t>
            </a:r>
            <a:r>
              <a:rPr lang="en-IN" dirty="0" smtClean="0"/>
              <a:t> cookies </a:t>
            </a:r>
            <a:r>
              <a:rPr lang="en-IN" dirty="0"/>
              <a:t>!=</a:t>
            </a:r>
            <a:r>
              <a:rPr lang="en-IN" dirty="0" smtClean="0"/>
              <a:t> </a:t>
            </a:r>
            <a:r>
              <a:rPr lang="en-IN" dirty="0"/>
              <a:t>null</a:t>
            </a:r>
            <a:r>
              <a:rPr lang="en-IN" dirty="0" smtClean="0"/>
              <a:t> )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dirty="0" err="1"/>
              <a:t>out.</a:t>
            </a:r>
            <a:r>
              <a:rPr lang="en-IN" dirty="0" err="1" smtClean="0"/>
              <a:t>println</a:t>
            </a:r>
            <a:r>
              <a:rPr lang="en-IN" dirty="0"/>
              <a:t>("&lt;h2&gt; Found Cookies Name and Value&lt;/h2&gt;");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smtClean="0"/>
              <a:t> </a:t>
            </a:r>
            <a:r>
              <a:rPr lang="en-IN" dirty="0" err="1" smtClean="0"/>
              <a:t>cookies</a:t>
            </a:r>
            <a:r>
              <a:rPr lang="en-IN" dirty="0" err="1"/>
              <a:t>.</a:t>
            </a:r>
            <a:r>
              <a:rPr lang="en-IN" dirty="0" err="1" smtClean="0"/>
              <a:t>length</a:t>
            </a:r>
            <a:r>
              <a:rPr lang="en-IN" dirty="0"/>
              <a:t>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 smtClean="0"/>
              <a:t>cookie </a:t>
            </a:r>
            <a:r>
              <a:rPr lang="en-IN" dirty="0"/>
              <a:t>=</a:t>
            </a:r>
            <a:r>
              <a:rPr lang="en-IN" dirty="0" smtClean="0"/>
              <a:t> cookies</a:t>
            </a:r>
            <a:r>
              <a:rPr lang="en-IN" dirty="0"/>
              <a:t>[</a:t>
            </a:r>
            <a:r>
              <a:rPr lang="en-IN" dirty="0" err="1" smtClean="0"/>
              <a:t>i</a:t>
            </a:r>
            <a:r>
              <a:rPr lang="en-IN" dirty="0"/>
              <a:t>];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/>
              <a:t>("Name :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getName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/>
              <a:t>", ");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/>
              <a:t>("Value: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getValue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)+" &lt;</a:t>
            </a:r>
            <a:r>
              <a:rPr lang="en-IN" dirty="0" err="1"/>
              <a:t>br</a:t>
            </a:r>
            <a:r>
              <a:rPr lang="en-IN" dirty="0"/>
              <a:t>/&gt;");</a:t>
            </a:r>
            <a:r>
              <a:rPr lang="en-IN" dirty="0" smtClean="0"/>
              <a:t> </a:t>
            </a:r>
            <a:r>
              <a:rPr lang="en-IN" dirty="0"/>
              <a:t>}</a:t>
            </a: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else</a:t>
            </a:r>
            <a:r>
              <a:rPr lang="en-IN" dirty="0"/>
              <a:t>{</a:t>
            </a:r>
            <a:r>
              <a:rPr lang="en-IN" dirty="0" smtClean="0"/>
              <a:t> </a:t>
            </a:r>
            <a:r>
              <a:rPr lang="en-IN" dirty="0" err="1"/>
              <a:t>out.</a:t>
            </a:r>
            <a:r>
              <a:rPr lang="en-IN" dirty="0" err="1" smtClean="0"/>
              <a:t>println</a:t>
            </a:r>
            <a:r>
              <a:rPr lang="en-IN" dirty="0"/>
              <a:t>("&lt;h2&gt;No cookies founds&lt;/h2&gt;");</a:t>
            </a:r>
            <a:r>
              <a:rPr lang="en-IN" dirty="0" smtClean="0"/>
              <a:t> </a:t>
            </a:r>
            <a:r>
              <a:rPr lang="en-IN" dirty="0"/>
              <a:t>}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%&gt;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Read.jsp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00079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/>
              <a:t>&lt;html&gt;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head&gt;</a:t>
            </a:r>
            <a:r>
              <a:rPr lang="en-IN" dirty="0" smtClean="0"/>
              <a:t> </a:t>
            </a:r>
            <a:r>
              <a:rPr lang="en-IN" dirty="0"/>
              <a:t>&lt;title&gt;</a:t>
            </a:r>
            <a:r>
              <a:rPr lang="en-IN" dirty="0" smtClean="0"/>
              <a:t>Reading Cookies</a:t>
            </a:r>
            <a:r>
              <a:rPr lang="en-IN" dirty="0"/>
              <a:t>&lt;/title&gt;</a:t>
            </a:r>
            <a:r>
              <a:rPr lang="en-IN" dirty="0" smtClean="0"/>
              <a:t> </a:t>
            </a:r>
            <a:r>
              <a:rPr lang="en-IN" dirty="0"/>
              <a:t>&lt;/head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&lt;body&gt;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/>
              <a:t>center</a:t>
            </a:r>
            <a:r>
              <a:rPr lang="en-IN" dirty="0"/>
              <a:t>&gt;</a:t>
            </a:r>
            <a:r>
              <a:rPr lang="en-IN" dirty="0" smtClean="0"/>
              <a:t> </a:t>
            </a:r>
            <a:r>
              <a:rPr lang="en-IN" dirty="0"/>
              <a:t>&lt;h1&gt;</a:t>
            </a:r>
            <a:r>
              <a:rPr lang="en-IN" dirty="0" smtClean="0"/>
              <a:t>Reading Cookies</a:t>
            </a:r>
            <a:r>
              <a:rPr lang="en-IN" dirty="0"/>
              <a:t>&lt;/h1&gt;</a:t>
            </a:r>
            <a:r>
              <a:rPr lang="en-IN" dirty="0" smtClean="0"/>
              <a:t> </a:t>
            </a:r>
            <a:r>
              <a:rPr lang="en-IN" dirty="0"/>
              <a:t>&lt;/</a:t>
            </a:r>
            <a:r>
              <a:rPr lang="en-IN" dirty="0" err="1"/>
              <a:t>center</a:t>
            </a:r>
            <a:r>
              <a:rPr lang="en-IN" dirty="0"/>
              <a:t>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&lt;% </a:t>
            </a:r>
          </a:p>
          <a:p>
            <a:pPr>
              <a:buNone/>
            </a:pPr>
            <a:r>
              <a:rPr lang="en-IN" dirty="0" smtClean="0"/>
              <a:t>Cookie </a:t>
            </a:r>
            <a:r>
              <a:rPr lang="en-IN" dirty="0" err="1" smtClean="0"/>
              <a:t>cookie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null;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Cookie</a:t>
            </a:r>
            <a:r>
              <a:rPr lang="en-IN" dirty="0"/>
              <a:t>[]</a:t>
            </a:r>
            <a:r>
              <a:rPr lang="en-IN" dirty="0" smtClean="0"/>
              <a:t> cookies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null;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// </a:t>
            </a:r>
            <a:r>
              <a:rPr lang="en-IN" dirty="0"/>
              <a:t>Get an array of Cookies associated with this domain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cookies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 err="1" smtClean="0"/>
              <a:t>request</a:t>
            </a:r>
            <a:r>
              <a:rPr lang="en-IN" dirty="0" err="1"/>
              <a:t>.</a:t>
            </a:r>
            <a:r>
              <a:rPr lang="en-IN" dirty="0" err="1" smtClean="0"/>
              <a:t>getCookies</a:t>
            </a:r>
            <a:r>
              <a:rPr lang="en-IN" dirty="0"/>
              <a:t>();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if</a:t>
            </a:r>
            <a:r>
              <a:rPr lang="en-IN" dirty="0"/>
              <a:t>(</a:t>
            </a:r>
            <a:r>
              <a:rPr lang="en-IN" dirty="0" smtClean="0"/>
              <a:t> cookies </a:t>
            </a:r>
            <a:r>
              <a:rPr lang="en-IN" dirty="0"/>
              <a:t>!=</a:t>
            </a:r>
            <a:r>
              <a:rPr lang="en-IN" dirty="0" smtClean="0"/>
              <a:t> </a:t>
            </a:r>
            <a:r>
              <a:rPr lang="en-IN" dirty="0"/>
              <a:t>null</a:t>
            </a:r>
            <a:r>
              <a:rPr lang="en-IN" dirty="0" smtClean="0"/>
              <a:t> </a:t>
            </a:r>
            <a:r>
              <a:rPr lang="en-IN" dirty="0"/>
              <a:t>){</a:t>
            </a:r>
            <a:r>
              <a:rPr lang="en-IN" dirty="0" smtClean="0"/>
              <a:t> </a:t>
            </a:r>
            <a:r>
              <a:rPr lang="en-IN" dirty="0" err="1"/>
              <a:t>out.</a:t>
            </a:r>
            <a:r>
              <a:rPr lang="en-IN" dirty="0" err="1" smtClean="0"/>
              <a:t>println</a:t>
            </a:r>
            <a:r>
              <a:rPr lang="en-IN" dirty="0"/>
              <a:t>("&lt;h2&gt; Found Cookies Name and Value&lt;/h2&gt;");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smtClean="0"/>
              <a:t> </a:t>
            </a:r>
            <a:r>
              <a:rPr lang="en-IN" dirty="0" err="1" smtClean="0"/>
              <a:t>cookies</a:t>
            </a:r>
            <a:r>
              <a:rPr lang="en-IN" dirty="0" err="1"/>
              <a:t>.</a:t>
            </a:r>
            <a:r>
              <a:rPr lang="en-IN" dirty="0" err="1" smtClean="0"/>
              <a:t>length</a:t>
            </a:r>
            <a:r>
              <a:rPr lang="en-IN" dirty="0"/>
              <a:t>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/>
              <a:t>++){</a:t>
            </a:r>
            <a:r>
              <a:rPr lang="en-IN" dirty="0" smtClean="0"/>
              <a:t> cookie </a:t>
            </a:r>
            <a:r>
              <a:rPr lang="en-IN" dirty="0"/>
              <a:t>=</a:t>
            </a:r>
            <a:r>
              <a:rPr lang="en-IN" dirty="0" smtClean="0"/>
              <a:t> cookies</a:t>
            </a:r>
            <a:r>
              <a:rPr lang="en-IN" dirty="0"/>
              <a:t>[</a:t>
            </a:r>
            <a:r>
              <a:rPr lang="en-IN" dirty="0" err="1" smtClean="0"/>
              <a:t>i</a:t>
            </a:r>
            <a:r>
              <a:rPr lang="en-IN" dirty="0"/>
              <a:t>];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if</a:t>
            </a:r>
            <a:r>
              <a:rPr lang="en-IN" dirty="0"/>
              <a:t>((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getName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)).</a:t>
            </a:r>
            <a:r>
              <a:rPr lang="en-IN" dirty="0" err="1" smtClean="0"/>
              <a:t>compareTo</a:t>
            </a:r>
            <a:r>
              <a:rPr lang="en-IN" dirty="0"/>
              <a:t>("</a:t>
            </a:r>
            <a:r>
              <a:rPr lang="en-IN" dirty="0" err="1"/>
              <a:t>first_name</a:t>
            </a:r>
            <a:r>
              <a:rPr lang="en-IN" dirty="0"/>
              <a:t>")</a:t>
            </a:r>
            <a:r>
              <a:rPr lang="en-IN" dirty="0" smtClean="0"/>
              <a:t> </a:t>
            </a:r>
            <a:r>
              <a:rPr lang="en-IN" dirty="0"/>
              <a:t>==</a:t>
            </a:r>
            <a:r>
              <a:rPr lang="en-IN" dirty="0" smtClean="0"/>
              <a:t> </a:t>
            </a:r>
            <a:r>
              <a:rPr lang="en-IN" dirty="0"/>
              <a:t>0</a:t>
            </a:r>
            <a:r>
              <a:rPr lang="en-IN" dirty="0" smtClean="0"/>
              <a:t> )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 err="1" smtClean="0"/>
              <a:t>cookie.setMaxAge</a:t>
            </a:r>
            <a:r>
              <a:rPr lang="en-IN" dirty="0" smtClean="0"/>
              <a:t>(0</a:t>
            </a:r>
            <a:r>
              <a:rPr lang="en-IN" dirty="0"/>
              <a:t>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response.addCookie</a:t>
            </a:r>
            <a:r>
              <a:rPr lang="en-IN" dirty="0" smtClean="0"/>
              <a:t>(cookie</a:t>
            </a:r>
            <a:r>
              <a:rPr lang="en-IN" dirty="0"/>
              <a:t>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/>
              <a:t>("Deleted cookie: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getName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/>
              <a:t>"&lt;</a:t>
            </a:r>
            <a:r>
              <a:rPr lang="en-IN" dirty="0" err="1"/>
              <a:t>br</a:t>
            </a:r>
            <a:r>
              <a:rPr lang="en-IN" dirty="0"/>
              <a:t>/&gt;");</a:t>
            </a: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/>
              <a:t>("Name :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getName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/>
              <a:t>", ");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/>
              <a:t>("Value: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getValue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)+" &lt;</a:t>
            </a:r>
            <a:r>
              <a:rPr lang="en-IN" dirty="0" err="1"/>
              <a:t>br</a:t>
            </a:r>
            <a:r>
              <a:rPr lang="en-IN" dirty="0"/>
              <a:t>/&gt;");</a:t>
            </a:r>
            <a:r>
              <a:rPr lang="en-IN" dirty="0" smtClean="0"/>
              <a:t> </a:t>
            </a:r>
            <a:r>
              <a:rPr lang="en-IN" dirty="0"/>
              <a:t>}</a:t>
            </a: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Else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dirty="0" err="1"/>
              <a:t>out.</a:t>
            </a:r>
            <a:r>
              <a:rPr lang="en-IN" dirty="0" err="1" smtClean="0"/>
              <a:t>println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"&lt;h2&gt;No cookies founds&lt;/h2&gt;");</a:t>
            </a: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 %&gt;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405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JSP Cookies</vt:lpstr>
      <vt:lpstr>Cookie Methods</vt:lpstr>
      <vt:lpstr>Index.jsp</vt:lpstr>
      <vt:lpstr>main.jsp</vt:lpstr>
      <vt:lpstr>Read.jsp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Cookies</dc:title>
  <dc:creator>staff</dc:creator>
  <cp:lastModifiedBy>bharathi</cp:lastModifiedBy>
  <cp:revision>2</cp:revision>
  <dcterms:created xsi:type="dcterms:W3CDTF">2016-09-06T10:53:43Z</dcterms:created>
  <dcterms:modified xsi:type="dcterms:W3CDTF">2017-05-03T09:19:53Z</dcterms:modified>
</cp:coreProperties>
</file>