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46FE-0985-4D3D-9840-D4437F92CF1F}" type="datetimeFigureOut">
              <a:rPr lang="en-US" smtClean="0"/>
              <a:t>9/12/2016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2239-CF24-43AA-9127-97B5B6C044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46FE-0985-4D3D-9840-D4437F92CF1F}" type="datetimeFigureOut">
              <a:rPr lang="en-US" smtClean="0"/>
              <a:t>9/12/2016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2239-CF24-43AA-9127-97B5B6C044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46FE-0985-4D3D-9840-D4437F92CF1F}" type="datetimeFigureOut">
              <a:rPr lang="en-US" smtClean="0"/>
              <a:t>9/12/2016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2239-CF24-43AA-9127-97B5B6C044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46FE-0985-4D3D-9840-D4437F92CF1F}" type="datetimeFigureOut">
              <a:rPr lang="en-US" smtClean="0"/>
              <a:t>9/12/2016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2239-CF24-43AA-9127-97B5B6C044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46FE-0985-4D3D-9840-D4437F92CF1F}" type="datetimeFigureOut">
              <a:rPr lang="en-US" smtClean="0"/>
              <a:t>9/12/2016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2239-CF24-43AA-9127-97B5B6C044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46FE-0985-4D3D-9840-D4437F92CF1F}" type="datetimeFigureOut">
              <a:rPr lang="en-US" smtClean="0"/>
              <a:t>9/12/2016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2239-CF24-43AA-9127-97B5B6C044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46FE-0985-4D3D-9840-D4437F92CF1F}" type="datetimeFigureOut">
              <a:rPr lang="en-US" smtClean="0"/>
              <a:t>9/12/2016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2239-CF24-43AA-9127-97B5B6C044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46FE-0985-4D3D-9840-D4437F92CF1F}" type="datetimeFigureOut">
              <a:rPr lang="en-US" smtClean="0"/>
              <a:t>9/12/2016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2239-CF24-43AA-9127-97B5B6C044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46FE-0985-4D3D-9840-D4437F92CF1F}" type="datetimeFigureOut">
              <a:rPr lang="en-US" smtClean="0"/>
              <a:t>9/12/2016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2239-CF24-43AA-9127-97B5B6C044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46FE-0985-4D3D-9840-D4437F92CF1F}" type="datetimeFigureOut">
              <a:rPr lang="en-US" smtClean="0"/>
              <a:t>9/12/2016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2239-CF24-43AA-9127-97B5B6C044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46FE-0985-4D3D-9840-D4437F92CF1F}" type="datetimeFigureOut">
              <a:rPr lang="en-US" smtClean="0"/>
              <a:t>9/12/2016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2239-CF24-43AA-9127-97B5B6C044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46FE-0985-4D3D-9840-D4437F92CF1F}" type="datetimeFigureOut">
              <a:rPr lang="en-US" smtClean="0"/>
              <a:t>9/12/2016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32239-CF24-43AA-9127-97B5B6C044D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Asynchronous </a:t>
            </a:r>
            <a:r>
              <a:rPr lang="en-IN" dirty="0" err="1" smtClean="0"/>
              <a:t>Javascript</a:t>
            </a:r>
            <a:r>
              <a:rPr lang="en-IN" dirty="0" smtClean="0"/>
              <a:t> and XML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Properties of </a:t>
            </a:r>
            <a:r>
              <a:rPr lang="en-IN" dirty="0" err="1" smtClean="0"/>
              <a:t>XMLHttpRequest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/>
              <a:t>XMLHttpRequest</a:t>
            </a:r>
            <a:r>
              <a:rPr lang="en-IN" dirty="0"/>
              <a:t> consists of properties </a:t>
            </a:r>
            <a:r>
              <a:rPr lang="en-IN" dirty="0" err="1"/>
              <a:t>readyState</a:t>
            </a:r>
            <a:r>
              <a:rPr lang="en-IN" dirty="0"/>
              <a:t>, status, </a:t>
            </a:r>
            <a:r>
              <a:rPr lang="en-IN" dirty="0" err="1"/>
              <a:t>statusText</a:t>
            </a:r>
            <a:r>
              <a:rPr lang="en-IN" dirty="0"/>
              <a:t>, </a:t>
            </a:r>
            <a:r>
              <a:rPr lang="en-IN" dirty="0" err="1"/>
              <a:t>responseText</a:t>
            </a:r>
            <a:r>
              <a:rPr lang="en-IN" dirty="0"/>
              <a:t> </a:t>
            </a:r>
            <a:endParaRPr lang="en-IN" dirty="0" smtClean="0"/>
          </a:p>
          <a:p>
            <a:pPr lvl="1"/>
            <a:r>
              <a:rPr lang="en-IN" dirty="0" err="1" smtClean="0"/>
              <a:t>readyState</a:t>
            </a:r>
            <a:r>
              <a:rPr lang="en-IN" dirty="0" smtClean="0"/>
              <a:t> denotes states as </a:t>
            </a:r>
          </a:p>
          <a:p>
            <a:pPr lvl="2"/>
            <a:r>
              <a:rPr lang="en-IN" dirty="0" smtClean="0"/>
              <a:t>0 </a:t>
            </a:r>
            <a:r>
              <a:rPr lang="en-IN" dirty="0"/>
              <a:t>– </a:t>
            </a:r>
            <a:r>
              <a:rPr lang="en-IN" dirty="0" smtClean="0"/>
              <a:t>UNINITIALIZED</a:t>
            </a:r>
          </a:p>
          <a:p>
            <a:pPr lvl="2"/>
            <a:r>
              <a:rPr lang="en-IN" dirty="0" smtClean="0"/>
              <a:t>1 </a:t>
            </a:r>
            <a:r>
              <a:rPr lang="en-IN" dirty="0"/>
              <a:t>– </a:t>
            </a:r>
            <a:r>
              <a:rPr lang="en-IN" dirty="0" smtClean="0"/>
              <a:t>LOADING</a:t>
            </a:r>
          </a:p>
          <a:p>
            <a:pPr lvl="2"/>
            <a:r>
              <a:rPr lang="en-IN" dirty="0" smtClean="0"/>
              <a:t>2 </a:t>
            </a:r>
            <a:r>
              <a:rPr lang="en-IN" dirty="0"/>
              <a:t>– </a:t>
            </a:r>
            <a:r>
              <a:rPr lang="en-IN" dirty="0" smtClean="0"/>
              <a:t>LOADED</a:t>
            </a:r>
          </a:p>
          <a:p>
            <a:pPr lvl="2"/>
            <a:r>
              <a:rPr lang="en-IN" dirty="0" smtClean="0"/>
              <a:t>3 </a:t>
            </a:r>
            <a:r>
              <a:rPr lang="en-IN" dirty="0"/>
              <a:t>– </a:t>
            </a:r>
            <a:r>
              <a:rPr lang="en-IN" dirty="0" smtClean="0"/>
              <a:t>INTERACTIVE</a:t>
            </a:r>
          </a:p>
          <a:p>
            <a:pPr lvl="2"/>
            <a:r>
              <a:rPr lang="en-IN" dirty="0" smtClean="0"/>
              <a:t>4 </a:t>
            </a:r>
            <a:r>
              <a:rPr lang="en-IN" dirty="0"/>
              <a:t>– COMPLETE.</a:t>
            </a:r>
          </a:p>
          <a:p>
            <a:pPr lvl="1"/>
            <a:r>
              <a:rPr lang="en-IN" dirty="0"/>
              <a:t>status is HTTP status code for the response</a:t>
            </a:r>
          </a:p>
          <a:p>
            <a:pPr lvl="1"/>
            <a:r>
              <a:rPr lang="en-IN" dirty="0" err="1"/>
              <a:t>statusText</a:t>
            </a:r>
            <a:r>
              <a:rPr lang="en-IN" dirty="0"/>
              <a:t> is HTTP status message for the status code</a:t>
            </a:r>
          </a:p>
          <a:p>
            <a:pPr lvl="1"/>
            <a:r>
              <a:rPr lang="en-IN" dirty="0" err="1"/>
              <a:t>responseText</a:t>
            </a:r>
            <a:r>
              <a:rPr lang="en-IN" dirty="0"/>
              <a:t> is response text from server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Event in </a:t>
            </a:r>
            <a:r>
              <a:rPr lang="en-IN" dirty="0" err="1" smtClean="0"/>
              <a:t>XMLHttpRequest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lnSpcReduction="10000"/>
          </a:bodyPr>
          <a:lstStyle/>
          <a:p>
            <a:r>
              <a:rPr lang="en-IN" dirty="0" err="1"/>
              <a:t>XMLHttpRequest</a:t>
            </a:r>
            <a:r>
              <a:rPr lang="en-IN" dirty="0"/>
              <a:t> contains an event ‘</a:t>
            </a:r>
            <a:r>
              <a:rPr lang="en-IN" dirty="0" err="1"/>
              <a:t>onreadystatechange</a:t>
            </a:r>
            <a:r>
              <a:rPr lang="en-IN" dirty="0" smtClean="0"/>
              <a:t>’ </a:t>
            </a:r>
          </a:p>
          <a:p>
            <a:r>
              <a:rPr lang="en-IN" dirty="0" smtClean="0"/>
              <a:t>It </a:t>
            </a:r>
            <a:r>
              <a:rPr lang="en-IN" dirty="0"/>
              <a:t>is invoked whenever ‘</a:t>
            </a:r>
            <a:r>
              <a:rPr lang="en-IN" dirty="0" err="1"/>
              <a:t>readyState</a:t>
            </a:r>
            <a:r>
              <a:rPr lang="en-IN" dirty="0"/>
              <a:t>’ property given above </a:t>
            </a:r>
            <a:r>
              <a:rPr lang="en-IN" dirty="0" smtClean="0"/>
              <a:t>changes</a:t>
            </a:r>
            <a:endParaRPr lang="en-IN" dirty="0"/>
          </a:p>
          <a:p>
            <a:r>
              <a:rPr lang="en-IN" dirty="0" smtClean="0"/>
              <a:t>Need </a:t>
            </a:r>
            <a:r>
              <a:rPr lang="en-IN" dirty="0"/>
              <a:t>to register a function for the above event ‘</a:t>
            </a:r>
            <a:r>
              <a:rPr lang="en-IN" dirty="0" err="1"/>
              <a:t>onreadystatechange</a:t>
            </a:r>
            <a:r>
              <a:rPr lang="en-IN" dirty="0" smtClean="0"/>
              <a:t>’</a:t>
            </a:r>
          </a:p>
          <a:p>
            <a:r>
              <a:rPr lang="en-IN" dirty="0" err="1"/>
              <a:t>xhttp.open</a:t>
            </a:r>
            <a:r>
              <a:rPr lang="en-IN" dirty="0"/>
              <a:t>("GET", "ajax_info.txt", true</a:t>
            </a:r>
            <a:r>
              <a:rPr lang="en-IN" dirty="0" smtClean="0"/>
              <a:t>);</a:t>
            </a:r>
          </a:p>
          <a:p>
            <a:pPr lvl="1"/>
            <a:r>
              <a:rPr lang="en-IN" dirty="0" smtClean="0"/>
              <a:t>The third argument ‘true’ represents asynchronous</a:t>
            </a:r>
          </a:p>
          <a:p>
            <a:r>
              <a:rPr lang="en-IN" dirty="0" err="1" smtClean="0"/>
              <a:t>xhttp.send</a:t>
            </a:r>
            <a:r>
              <a:rPr lang="en-IN" dirty="0"/>
              <a:t>();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can we do with AJAX?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643602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Ajax is a methodology of designing web applications , so that they have the look and feel of desktop applications </a:t>
            </a:r>
          </a:p>
          <a:p>
            <a:r>
              <a:rPr lang="en-IN" dirty="0" smtClean="0"/>
              <a:t>AJAX </a:t>
            </a:r>
            <a:r>
              <a:rPr lang="en-IN" dirty="0"/>
              <a:t>is an acronym for Asynchronous JavaScript And </a:t>
            </a:r>
            <a:r>
              <a:rPr lang="en-IN" dirty="0" smtClean="0"/>
              <a:t>XML</a:t>
            </a:r>
          </a:p>
          <a:p>
            <a:r>
              <a:rPr lang="en-IN" dirty="0"/>
              <a:t>P</a:t>
            </a:r>
            <a:r>
              <a:rPr lang="en-IN" dirty="0" smtClean="0"/>
              <a:t>rovides </a:t>
            </a:r>
            <a:r>
              <a:rPr lang="en-IN" dirty="0"/>
              <a:t>an ability to communicate with the server </a:t>
            </a:r>
            <a:r>
              <a:rPr lang="en-IN" dirty="0" smtClean="0"/>
              <a:t>asynchronously</a:t>
            </a:r>
          </a:p>
          <a:p>
            <a:r>
              <a:rPr lang="en-IN" dirty="0" smtClean="0"/>
              <a:t>Request can be sent to the server </a:t>
            </a:r>
            <a:r>
              <a:rPr lang="en-IN" dirty="0"/>
              <a:t>and continue </a:t>
            </a:r>
            <a:r>
              <a:rPr lang="en-IN" dirty="0" smtClean="0"/>
              <a:t>interaction </a:t>
            </a:r>
            <a:r>
              <a:rPr lang="en-IN" dirty="0"/>
              <a:t>with the </a:t>
            </a:r>
            <a:r>
              <a:rPr lang="en-IN" dirty="0" smtClean="0"/>
              <a:t>user</a:t>
            </a:r>
          </a:p>
          <a:p>
            <a:r>
              <a:rPr lang="en-IN" dirty="0" smtClean="0"/>
              <a:t>Need </a:t>
            </a:r>
            <a:r>
              <a:rPr lang="en-IN" dirty="0"/>
              <a:t>not wait for response from the </a:t>
            </a:r>
            <a:r>
              <a:rPr lang="en-IN" dirty="0" smtClean="0"/>
              <a:t>server</a:t>
            </a:r>
          </a:p>
          <a:p>
            <a:r>
              <a:rPr lang="en-IN" dirty="0" smtClean="0"/>
              <a:t>Once </a:t>
            </a:r>
            <a:r>
              <a:rPr lang="en-IN" dirty="0"/>
              <a:t>the response arrives, a designated area in UI will update itself and reflect the response </a:t>
            </a:r>
            <a:r>
              <a:rPr lang="en-IN" dirty="0" smtClean="0"/>
              <a:t>information</a:t>
            </a:r>
          </a:p>
          <a:p>
            <a:r>
              <a:rPr lang="en-IN" dirty="0" smtClean="0"/>
              <a:t>Whole </a:t>
            </a:r>
            <a:r>
              <a:rPr lang="en-IN" dirty="0"/>
              <a:t>page need not be reloaded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With Ajax, it is possible to</a:t>
            </a:r>
          </a:p>
          <a:p>
            <a:pPr lvl="1"/>
            <a:r>
              <a:rPr lang="en-IN" dirty="0" smtClean="0"/>
              <a:t>Update </a:t>
            </a:r>
            <a:r>
              <a:rPr lang="en-IN" dirty="0"/>
              <a:t>a web page without reloading the page</a:t>
            </a:r>
          </a:p>
          <a:p>
            <a:pPr lvl="1"/>
            <a:r>
              <a:rPr lang="en-IN" dirty="0"/>
              <a:t>Request data from a server - after the page has loaded</a:t>
            </a:r>
          </a:p>
          <a:p>
            <a:pPr lvl="1"/>
            <a:r>
              <a:rPr lang="en-IN" dirty="0"/>
              <a:t>Receive data from a server - after the page has loaded</a:t>
            </a:r>
          </a:p>
          <a:p>
            <a:pPr lvl="1"/>
            <a:r>
              <a:rPr lang="en-IN" dirty="0"/>
              <a:t>Send data to a server - in the </a:t>
            </a:r>
            <a:r>
              <a:rPr lang="en-IN" dirty="0" smtClean="0"/>
              <a:t>background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Applications of Ajax – Live searches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285860"/>
            <a:ext cx="4643470" cy="4840303"/>
          </a:xfrm>
        </p:spPr>
        <p:txBody>
          <a:bodyPr>
            <a:normAutofit/>
          </a:bodyPr>
          <a:lstStyle/>
          <a:p>
            <a:r>
              <a:rPr lang="en-IN" sz="2600" dirty="0" smtClean="0"/>
              <a:t>Get search results instantly, as the search term is entered</a:t>
            </a:r>
          </a:p>
          <a:p>
            <a:r>
              <a:rPr lang="en-IN" sz="2600" dirty="0" smtClean="0"/>
              <a:t>Ajax contacts Google behind the scenes</a:t>
            </a:r>
          </a:p>
          <a:p>
            <a:r>
              <a:rPr lang="en-IN" sz="2600" dirty="0" smtClean="0"/>
              <a:t>Drop-down menu displays common search terms from Google that might match what the entered search term</a:t>
            </a:r>
          </a:p>
          <a:p>
            <a:r>
              <a:rPr lang="en-IN" sz="2600" dirty="0" smtClean="0"/>
              <a:t>Possible to select one of those terms and just click it in the menu. </a:t>
            </a:r>
            <a:endParaRPr lang="en-IN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8696" y="1500174"/>
            <a:ext cx="48196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2500330"/>
          </a:xfrm>
        </p:spPr>
        <p:txBody>
          <a:bodyPr>
            <a:normAutofit/>
          </a:bodyPr>
          <a:lstStyle/>
          <a:p>
            <a:r>
              <a:rPr lang="en-IN" dirty="0" smtClean="0"/>
              <a:t>Closely related to live search applications complete applications</a:t>
            </a:r>
          </a:p>
          <a:p>
            <a:r>
              <a:rPr lang="en-IN" dirty="0" smtClean="0"/>
              <a:t>Try to guess the word and bring a list of similar words from the server and displaying them. 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Applications of Ajax – Auto Complete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429000"/>
            <a:ext cx="49720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7258"/>
            <a:ext cx="8229600" cy="1971676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Ajax </a:t>
            </a:r>
            <a:r>
              <a:rPr lang="en-IN" dirty="0"/>
              <a:t>excels at updating Web </a:t>
            </a:r>
            <a:r>
              <a:rPr lang="en-IN" dirty="0" smtClean="0"/>
              <a:t>pages without </a:t>
            </a:r>
            <a:r>
              <a:rPr lang="en-IN" dirty="0"/>
              <a:t>refreshing the displayed </a:t>
            </a:r>
            <a:r>
              <a:rPr lang="en-IN" dirty="0" smtClean="0"/>
              <a:t>page</a:t>
            </a:r>
          </a:p>
          <a:p>
            <a:r>
              <a:rPr lang="en-IN" dirty="0" smtClean="0"/>
              <a:t>It’s </a:t>
            </a:r>
            <a:r>
              <a:rPr lang="en-IN" dirty="0"/>
              <a:t>a </a:t>
            </a:r>
            <a:r>
              <a:rPr lang="en-IN" dirty="0" smtClean="0"/>
              <a:t>great choice </a:t>
            </a:r>
            <a:r>
              <a:rPr lang="en-IN" dirty="0"/>
              <a:t>for Web-based chat programs, where </a:t>
            </a:r>
            <a:r>
              <a:rPr lang="en-IN" dirty="0" smtClean="0"/>
              <a:t>many users </a:t>
            </a:r>
            <a:r>
              <a:rPr lang="en-IN" dirty="0"/>
              <a:t>can chat together at the same time.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Applications of Ajax – Chat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928934"/>
            <a:ext cx="49434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1"/>
            <a:ext cx="8229600" cy="250033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</a:t>
            </a:r>
            <a:r>
              <a:rPr lang="en-IN" dirty="0" smtClean="0"/>
              <a:t>hen </a:t>
            </a:r>
            <a:r>
              <a:rPr lang="en-IN" dirty="0"/>
              <a:t>the user drags </a:t>
            </a:r>
            <a:r>
              <a:rPr lang="en-IN" dirty="0" smtClean="0"/>
              <a:t>the television </a:t>
            </a:r>
            <a:r>
              <a:rPr lang="en-IN" dirty="0"/>
              <a:t>to the shopping cart </a:t>
            </a:r>
            <a:r>
              <a:rPr lang="en-IN" dirty="0" smtClean="0"/>
              <a:t>the </a:t>
            </a:r>
            <a:r>
              <a:rPr lang="en-IN" dirty="0"/>
              <a:t>server is notified that the </a:t>
            </a:r>
            <a:r>
              <a:rPr lang="en-IN" dirty="0" smtClean="0"/>
              <a:t>user bought </a:t>
            </a:r>
            <a:r>
              <a:rPr lang="en-IN" dirty="0"/>
              <a:t>a television. </a:t>
            </a:r>
            <a:endParaRPr lang="en-IN" dirty="0" smtClean="0"/>
          </a:p>
          <a:p>
            <a:r>
              <a:rPr lang="en-IN" dirty="0" smtClean="0"/>
              <a:t>Server sends back </a:t>
            </a:r>
            <a:r>
              <a:rPr lang="en-IN" dirty="0"/>
              <a:t>the text </a:t>
            </a:r>
            <a:r>
              <a:rPr lang="en-IN" dirty="0" smtClean="0"/>
              <a:t>“</a:t>
            </a:r>
            <a:r>
              <a:rPr lang="en-IN" dirty="0"/>
              <a:t>You just bought a nice television.”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Applications of Ajax – Chat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214686"/>
            <a:ext cx="48577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3"/>
            <a:ext cx="8229600" cy="285752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Another Internet task that can involve </a:t>
            </a:r>
            <a:r>
              <a:rPr lang="en-IN" dirty="0" smtClean="0"/>
              <a:t>many</a:t>
            </a:r>
          </a:p>
          <a:p>
            <a:pPr>
              <a:buNone/>
            </a:pPr>
            <a:r>
              <a:rPr lang="en-IN" dirty="0" smtClean="0"/>
              <a:t>annoying </a:t>
            </a:r>
            <a:r>
              <a:rPr lang="en-IN" dirty="0"/>
              <a:t>page refreshes is logging in to a site.</a:t>
            </a:r>
          </a:p>
          <a:p>
            <a:r>
              <a:rPr lang="en-IN" dirty="0"/>
              <a:t>If you type the wrong login name, for example</a:t>
            </a:r>
            <a:r>
              <a:rPr lang="en-IN" dirty="0" smtClean="0"/>
              <a:t>, you </a:t>
            </a:r>
            <a:r>
              <a:rPr lang="en-IN" dirty="0"/>
              <a:t>get a new page explaining the </a:t>
            </a:r>
            <a:r>
              <a:rPr lang="en-IN" dirty="0" smtClean="0"/>
              <a:t>problem</a:t>
            </a:r>
            <a:endParaRPr lang="en-IN" dirty="0"/>
          </a:p>
          <a:p>
            <a:r>
              <a:rPr lang="en-IN" dirty="0" smtClean="0"/>
              <a:t>Need </a:t>
            </a:r>
            <a:r>
              <a:rPr lang="en-IN" dirty="0"/>
              <a:t>to log in on another page, and so on. </a:t>
            </a:r>
          </a:p>
          <a:p>
            <a:r>
              <a:rPr lang="en-IN" dirty="0" smtClean="0"/>
              <a:t>How about </a:t>
            </a:r>
            <a:r>
              <a:rPr lang="en-IN" dirty="0"/>
              <a:t>getting instant feedback on your </a:t>
            </a:r>
            <a:r>
              <a:rPr lang="en-IN" dirty="0" smtClean="0"/>
              <a:t>login attempt?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Applications of Ajax – Login Feedback</a:t>
            </a: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771900"/>
            <a:ext cx="52197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1"/>
            <a:ext cx="8229600" cy="285752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The </a:t>
            </a:r>
            <a:r>
              <a:rPr lang="en-IN" dirty="0"/>
              <a:t>pop-up </a:t>
            </a:r>
            <a:r>
              <a:rPr lang="en-IN" dirty="0" smtClean="0"/>
              <a:t>menus appear </a:t>
            </a:r>
            <a:r>
              <a:rPr lang="en-IN" dirty="0"/>
              <a:t>when you move the mouse </a:t>
            </a:r>
            <a:endParaRPr lang="en-IN" dirty="0" smtClean="0"/>
          </a:p>
          <a:p>
            <a:r>
              <a:rPr lang="en-IN" dirty="0" smtClean="0"/>
              <a:t>display text retrieved </a:t>
            </a:r>
            <a:r>
              <a:rPr lang="en-IN" dirty="0"/>
              <a:t>from the server using Ajax techniques. </a:t>
            </a:r>
            <a:endParaRPr lang="en-IN" dirty="0" smtClean="0"/>
          </a:p>
          <a:p>
            <a:r>
              <a:rPr lang="en-IN" dirty="0" smtClean="0"/>
              <a:t>By accessing </a:t>
            </a:r>
            <a:r>
              <a:rPr lang="en-IN" dirty="0"/>
              <a:t>the server, Ajax allows you to set up </a:t>
            </a:r>
            <a:r>
              <a:rPr lang="en-IN" dirty="0" smtClean="0"/>
              <a:t>an interactive </a:t>
            </a:r>
            <a:r>
              <a:rPr lang="en-IN" dirty="0"/>
              <a:t>menu system that responds to the </a:t>
            </a:r>
            <a:r>
              <a:rPr lang="en-IN" dirty="0" smtClean="0"/>
              <a:t>menu choices </a:t>
            </a:r>
            <a:r>
              <a:rPr lang="en-IN" dirty="0"/>
              <a:t>the user has already made.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Applications of Ajax – Popup Menus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3786190"/>
            <a:ext cx="405765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514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How to implement AJAX application?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r>
              <a:rPr lang="en-IN" dirty="0" err="1" smtClean="0"/>
              <a:t>XMLHttpRequest</a:t>
            </a:r>
            <a:r>
              <a:rPr lang="en-IN" dirty="0" smtClean="0"/>
              <a:t> object is utilized for sending the request. </a:t>
            </a:r>
          </a:p>
          <a:p>
            <a:r>
              <a:rPr lang="en-IN" dirty="0" smtClean="0"/>
              <a:t>Browser </a:t>
            </a:r>
            <a:r>
              <a:rPr lang="en-IN" dirty="0"/>
              <a:t>provides the capability for </a:t>
            </a:r>
            <a:r>
              <a:rPr lang="en-IN" dirty="0" err="1"/>
              <a:t>XMLHttpRequest</a:t>
            </a:r>
            <a:r>
              <a:rPr lang="en-IN" dirty="0"/>
              <a:t> object. </a:t>
            </a:r>
            <a:endParaRPr lang="en-IN" dirty="0" smtClean="0"/>
          </a:p>
          <a:p>
            <a:r>
              <a:rPr lang="en-IN" dirty="0" smtClean="0"/>
              <a:t>Most </a:t>
            </a:r>
            <a:r>
              <a:rPr lang="en-IN" dirty="0"/>
              <a:t>modern browsers provides support for </a:t>
            </a:r>
            <a:r>
              <a:rPr lang="en-IN" dirty="0" err="1"/>
              <a:t>XMLHttpRequest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object helps for http request and process XML response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554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Asynchronous Javascript and XML</vt:lpstr>
      <vt:lpstr>What can we do with AJAX?</vt:lpstr>
      <vt:lpstr>Applications of Ajax – Live searches</vt:lpstr>
      <vt:lpstr>Applications of Ajax – Auto Complete</vt:lpstr>
      <vt:lpstr>Applications of Ajax – Chat</vt:lpstr>
      <vt:lpstr>Applications of Ajax – Chat</vt:lpstr>
      <vt:lpstr>Applications of Ajax – Login Feedback</vt:lpstr>
      <vt:lpstr>Applications of Ajax – Popup Menus</vt:lpstr>
      <vt:lpstr>How to implement AJAX application?</vt:lpstr>
      <vt:lpstr>Properties of XMLHttpRequest</vt:lpstr>
      <vt:lpstr>Event in XMLHttpRequest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Javascript and XML</dc:title>
  <dc:creator>staff</dc:creator>
  <cp:lastModifiedBy>staff</cp:lastModifiedBy>
  <cp:revision>15</cp:revision>
  <dcterms:created xsi:type="dcterms:W3CDTF">2016-09-12T13:10:39Z</dcterms:created>
  <dcterms:modified xsi:type="dcterms:W3CDTF">2016-09-12T15:24:22Z</dcterms:modified>
</cp:coreProperties>
</file>