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AF6E-BC79-4463-978A-2B2347AF7A7C}" type="datetimeFigureOut">
              <a:rPr lang="en-US" smtClean="0"/>
              <a:t>9/23/2016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659-A83E-424E-AC6C-874A563A48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AF6E-BC79-4463-978A-2B2347AF7A7C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659-A83E-424E-AC6C-874A563A48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AF6E-BC79-4463-978A-2B2347AF7A7C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659-A83E-424E-AC6C-874A563A48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AF6E-BC79-4463-978A-2B2347AF7A7C}" type="datetimeFigureOut">
              <a:rPr lang="en-US" smtClean="0"/>
              <a:t>9/23/2016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659-A83E-424E-AC6C-874A563A48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AF6E-BC79-4463-978A-2B2347AF7A7C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659-A83E-424E-AC6C-874A563A48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AF6E-BC79-4463-978A-2B2347AF7A7C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659-A83E-424E-AC6C-874A563A48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AF6E-BC79-4463-978A-2B2347AF7A7C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659-A83E-424E-AC6C-874A563A48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AF6E-BC79-4463-978A-2B2347AF7A7C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659-A83E-424E-AC6C-874A563A48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AF6E-BC79-4463-978A-2B2347AF7A7C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659-A83E-424E-AC6C-874A563A48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AF6E-BC79-4463-978A-2B2347AF7A7C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659-A83E-424E-AC6C-874A563A48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AF6E-BC79-4463-978A-2B2347AF7A7C}" type="datetimeFigureOut">
              <a:rPr lang="en-US" smtClean="0"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659-A83E-424E-AC6C-874A563A48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AF6E-BC79-4463-978A-2B2347AF7A7C}" type="datetimeFigureOut">
              <a:rPr lang="en-US" smtClean="0"/>
              <a:t>9/23/2016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D659-A83E-424E-AC6C-874A563A489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PHP: </a:t>
            </a:r>
            <a:r>
              <a:rPr lang="en-IN" dirty="0" err="1" smtClean="0"/>
              <a:t>HyperText</a:t>
            </a:r>
            <a:r>
              <a:rPr lang="en-IN" dirty="0" smtClean="0"/>
              <a:t> </a:t>
            </a:r>
            <a:r>
              <a:rPr lang="en-IN" dirty="0" err="1" smtClean="0"/>
              <a:t>Preprocessor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Execution of First PHP script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777201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Autofit/>
          </a:bodyPr>
          <a:lstStyle/>
          <a:p>
            <a:r>
              <a:rPr lang="en-IN" sz="3600" dirty="0" smtClean="0"/>
              <a:t>Comments in PHP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	&lt;</a:t>
            </a:r>
            <a:r>
              <a:rPr lang="en-IN" sz="2000" dirty="0"/>
              <a:t>html&gt;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>&lt;body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>
                <a:solidFill>
                  <a:srgbClr val="C00000"/>
                </a:solidFill>
              </a:rPr>
              <a:t>// This is a single-line </a:t>
            </a:r>
            <a:r>
              <a:rPr lang="en-IN" sz="2000" dirty="0" smtClean="0">
                <a:solidFill>
                  <a:srgbClr val="C00000"/>
                </a:solidFill>
              </a:rPr>
              <a:t>comment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# This is also a single-line </a:t>
            </a:r>
            <a:r>
              <a:rPr lang="en-IN" sz="2000" dirty="0" smtClean="0"/>
              <a:t>comment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>
                <a:solidFill>
                  <a:srgbClr val="C00000"/>
                </a:solidFill>
              </a:rPr>
              <a:t>/*</a:t>
            </a:r>
            <a:br>
              <a:rPr lang="en-IN" sz="2000" dirty="0">
                <a:solidFill>
                  <a:srgbClr val="C00000"/>
                </a:solidFill>
              </a:rPr>
            </a:br>
            <a:r>
              <a:rPr lang="en-IN" sz="2000" dirty="0">
                <a:solidFill>
                  <a:srgbClr val="C00000"/>
                </a:solidFill>
              </a:rPr>
              <a:t>This is a multiple-lines comment block</a:t>
            </a:r>
            <a:br>
              <a:rPr lang="en-IN" sz="2000" dirty="0">
                <a:solidFill>
                  <a:srgbClr val="C00000"/>
                </a:solidFill>
              </a:rPr>
            </a:br>
            <a:r>
              <a:rPr lang="en-IN" sz="2000" dirty="0">
                <a:solidFill>
                  <a:srgbClr val="C00000"/>
                </a:solidFill>
              </a:rPr>
              <a:t>that spans over multiple</a:t>
            </a:r>
            <a:br>
              <a:rPr lang="en-IN" sz="2000" dirty="0">
                <a:solidFill>
                  <a:srgbClr val="C00000"/>
                </a:solidFill>
              </a:rPr>
            </a:br>
            <a:r>
              <a:rPr lang="en-IN" sz="2000" dirty="0">
                <a:solidFill>
                  <a:srgbClr val="C00000"/>
                </a:solidFill>
              </a:rPr>
              <a:t>lines</a:t>
            </a:r>
            <a:br>
              <a:rPr lang="en-IN" sz="2000" dirty="0">
                <a:solidFill>
                  <a:srgbClr val="C00000"/>
                </a:solidFill>
              </a:rPr>
            </a:br>
            <a:r>
              <a:rPr lang="en-IN" sz="2000" dirty="0" smtClean="0">
                <a:solidFill>
                  <a:srgbClr val="C00000"/>
                </a:solidFill>
              </a:rPr>
              <a:t>*/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// You can also use comments to leave out parts of a code line</a:t>
            </a:r>
            <a:br>
              <a:rPr lang="en-IN" sz="2000" dirty="0"/>
            </a:br>
            <a:r>
              <a:rPr lang="en-IN" sz="2000" dirty="0"/>
              <a:t>$x = 5 /* + 15 */ + 5;</a:t>
            </a:r>
            <a:br>
              <a:rPr lang="en-IN" sz="2000" dirty="0"/>
            </a:br>
            <a:r>
              <a:rPr lang="en-IN" sz="2000" dirty="0"/>
              <a:t>echo $x;</a:t>
            </a:r>
            <a:br>
              <a:rPr lang="en-IN" sz="2000" dirty="0"/>
            </a:br>
            <a:r>
              <a:rPr lang="en-IN" sz="2000" dirty="0" smtClean="0"/>
              <a:t>?&gt;</a:t>
            </a:r>
            <a:br>
              <a:rPr lang="en-IN" sz="2000" dirty="0" smtClean="0"/>
            </a:br>
            <a:r>
              <a:rPr lang="en-IN" sz="2000" dirty="0"/>
              <a:t>&lt;/body&gt;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variable starts with the $ sign, followed by the name of the variable</a:t>
            </a:r>
          </a:p>
          <a:p>
            <a:r>
              <a:rPr lang="en-IN" dirty="0"/>
              <a:t>A variable name must start with a letter or the underscore character</a:t>
            </a:r>
          </a:p>
          <a:p>
            <a:r>
              <a:rPr lang="en-IN" dirty="0"/>
              <a:t>A variable name cannot start with a number</a:t>
            </a:r>
          </a:p>
          <a:p>
            <a:r>
              <a:rPr lang="en-IN" dirty="0"/>
              <a:t>A variable name can only contain alpha-numeric characters and underscores (A-z, 0-9, and _ )</a:t>
            </a:r>
          </a:p>
          <a:p>
            <a:r>
              <a:rPr lang="en-IN" dirty="0"/>
              <a:t>Variable names are case-sensitive ($age and $AGE are two different variables)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Example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&lt;html&gt;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&lt;body</a:t>
            </a:r>
            <a:r>
              <a:rPr lang="en-IN" dirty="0" smtClean="0"/>
              <a:t>&gt;</a:t>
            </a:r>
            <a:br>
              <a:rPr lang="en-IN" dirty="0" smtClean="0"/>
            </a:br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$txt = "Hello world!";</a:t>
            </a:r>
            <a:br>
              <a:rPr lang="en-IN" dirty="0"/>
            </a:br>
            <a:r>
              <a:rPr lang="en-IN" dirty="0"/>
              <a:t>$x = 5;</a:t>
            </a:r>
            <a:br>
              <a:rPr lang="en-IN" dirty="0"/>
            </a:br>
            <a:r>
              <a:rPr lang="en-IN" dirty="0"/>
              <a:t>$y = 10.5;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echo $txt;</a:t>
            </a:r>
            <a:br>
              <a:rPr lang="en-IN" dirty="0"/>
            </a:br>
            <a:r>
              <a:rPr lang="en-IN" dirty="0"/>
              <a:t>echo "&lt;</a:t>
            </a:r>
            <a:r>
              <a:rPr lang="en-IN" dirty="0" err="1"/>
              <a:t>br</a:t>
            </a:r>
            <a:r>
              <a:rPr lang="en-IN" dirty="0"/>
              <a:t>&gt;";</a:t>
            </a:r>
            <a:br>
              <a:rPr lang="en-IN" dirty="0"/>
            </a:br>
            <a:r>
              <a:rPr lang="en-IN" dirty="0"/>
              <a:t>echo $x;</a:t>
            </a:r>
            <a:br>
              <a:rPr lang="en-IN" dirty="0"/>
            </a:br>
            <a:r>
              <a:rPr lang="en-IN" dirty="0"/>
              <a:t>echo "&lt;</a:t>
            </a:r>
            <a:r>
              <a:rPr lang="en-IN" dirty="0" err="1"/>
              <a:t>br</a:t>
            </a:r>
            <a:r>
              <a:rPr lang="en-IN" dirty="0"/>
              <a:t>&gt;";</a:t>
            </a:r>
            <a:br>
              <a:rPr lang="en-IN" dirty="0"/>
            </a:br>
            <a:r>
              <a:rPr lang="en-IN" dirty="0"/>
              <a:t>echo $y;</a:t>
            </a:r>
            <a:br>
              <a:rPr lang="en-IN" dirty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/>
              <a:t>&lt;/body&gt;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&lt;/html&gt;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2214554"/>
            <a:ext cx="192882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72264" y="150017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Output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00496" y="3857628"/>
            <a:ext cx="492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PHP has no command for declaring a variable. </a:t>
            </a:r>
            <a:endParaRPr lang="en-IN" sz="2400" dirty="0" smtClean="0">
              <a:solidFill>
                <a:srgbClr val="C00000"/>
              </a:solidFill>
            </a:endParaRPr>
          </a:p>
          <a:p>
            <a:r>
              <a:rPr lang="en-IN" sz="2400" dirty="0" smtClean="0">
                <a:solidFill>
                  <a:srgbClr val="C00000"/>
                </a:solidFill>
              </a:rPr>
              <a:t>It </a:t>
            </a:r>
            <a:r>
              <a:rPr lang="en-IN" sz="2400" dirty="0">
                <a:solidFill>
                  <a:srgbClr val="C00000"/>
                </a:solidFill>
              </a:rPr>
              <a:t>is created the moment you first assign a value to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echo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86478"/>
          </a:xfrm>
        </p:spPr>
        <p:txBody>
          <a:bodyPr>
            <a:noAutofit/>
          </a:bodyPr>
          <a:lstStyle/>
          <a:p>
            <a:r>
              <a:rPr lang="en-IN" sz="2200" dirty="0"/>
              <a:t>The PHP echo statement is often used to output data to the screen.</a:t>
            </a:r>
          </a:p>
          <a:p>
            <a:r>
              <a:rPr lang="en-IN" sz="2200" dirty="0"/>
              <a:t>The following example will show how to output text and a variable:</a:t>
            </a:r>
          </a:p>
          <a:p>
            <a:r>
              <a:rPr lang="en-IN" sz="2200" dirty="0"/>
              <a:t>&lt;?</a:t>
            </a:r>
            <a:r>
              <a:rPr lang="en-IN" sz="2200" dirty="0" err="1"/>
              <a:t>php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$txt = "W3Schools.com</a:t>
            </a:r>
            <a:r>
              <a:rPr lang="en-IN" sz="2200" dirty="0" smtClean="0"/>
              <a:t>";	</a:t>
            </a:r>
            <a:r>
              <a:rPr lang="en-IN" sz="2200" dirty="0" smtClean="0">
                <a:sym typeface="Wingdings" pitchFamily="2" charset="2"/>
              </a:rPr>
              <a:t> will print I love W3Schools.com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echo "I love $txt!";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/>
              <a:t>?&gt;</a:t>
            </a:r>
          </a:p>
          <a:p>
            <a:r>
              <a:rPr lang="en-IN" sz="2200" dirty="0"/>
              <a:t>&lt;?</a:t>
            </a:r>
            <a:r>
              <a:rPr lang="en-IN" sz="2200" dirty="0" err="1"/>
              <a:t>php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$txt = "W3Schools.com</a:t>
            </a:r>
            <a:r>
              <a:rPr lang="en-IN" sz="2200" dirty="0" smtClean="0"/>
              <a:t>";	</a:t>
            </a:r>
            <a:r>
              <a:rPr lang="en-IN" sz="2200" dirty="0" smtClean="0">
                <a:sym typeface="Wingdings" pitchFamily="2" charset="2"/>
              </a:rPr>
              <a:t> </a:t>
            </a:r>
            <a:r>
              <a:rPr lang="en-IN" sz="2200" dirty="0" smtClean="0">
                <a:sym typeface="Wingdings" pitchFamily="2" charset="2"/>
              </a:rPr>
              <a:t>will print I love W3Schools.com 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>echo "I love " . $txt . "!";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/>
              <a:t>?&gt;</a:t>
            </a:r>
          </a:p>
          <a:p>
            <a:r>
              <a:rPr lang="es-ES" sz="2200" dirty="0"/>
              <a:t>&lt;?</a:t>
            </a:r>
            <a:r>
              <a:rPr lang="es-ES" sz="2200" dirty="0" err="1"/>
              <a:t>php</a:t>
            </a:r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dirty="0"/>
              <a:t>$x = 5;</a:t>
            </a:r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dirty="0"/>
              <a:t>$y = 4;</a:t>
            </a:r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dirty="0"/>
              <a:t>echo $x + $y</a:t>
            </a:r>
            <a:r>
              <a:rPr lang="es-ES" sz="2200" dirty="0" smtClean="0"/>
              <a:t>;	</a:t>
            </a:r>
            <a:r>
              <a:rPr lang="es-ES" sz="2200" dirty="0" smtClean="0">
                <a:sym typeface="Wingdings" pitchFamily="2" charset="2"/>
              </a:rPr>
              <a:t> </a:t>
            </a:r>
            <a:r>
              <a:rPr lang="es-ES" sz="2200" dirty="0" err="1" smtClean="0">
                <a:sym typeface="Wingdings" pitchFamily="2" charset="2"/>
              </a:rPr>
              <a:t>will</a:t>
            </a:r>
            <a:r>
              <a:rPr lang="es-ES" sz="2200" dirty="0" smtClean="0">
                <a:sym typeface="Wingdings" pitchFamily="2" charset="2"/>
              </a:rPr>
              <a:t> </a:t>
            </a:r>
            <a:r>
              <a:rPr lang="es-ES" sz="2200" dirty="0" err="1" smtClean="0">
                <a:sym typeface="Wingdings" pitchFamily="2" charset="2"/>
              </a:rPr>
              <a:t>print</a:t>
            </a:r>
            <a:r>
              <a:rPr lang="es-ES" sz="2200" dirty="0" smtClean="0">
                <a:sym typeface="Wingdings" pitchFamily="2" charset="2"/>
              </a:rPr>
              <a:t> 9</a:t>
            </a:r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dirty="0"/>
              <a:t>?&gt;</a:t>
            </a:r>
            <a:endParaRPr lang="en-IN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715436" cy="5857916"/>
          </a:xfrm>
        </p:spPr>
        <p:txBody>
          <a:bodyPr>
            <a:normAutofit fontScale="92500"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echo </a:t>
            </a:r>
            <a:r>
              <a:rPr lang="en-IN" dirty="0" err="1">
                <a:solidFill>
                  <a:srgbClr val="C00000"/>
                </a:solidFill>
              </a:rPr>
              <a:t>strlen</a:t>
            </a:r>
            <a:r>
              <a:rPr lang="en-IN" dirty="0"/>
              <a:t>("Hello world!"); </a:t>
            </a:r>
            <a:r>
              <a:rPr lang="en-IN" dirty="0" smtClean="0"/>
              <a:t>		// </a:t>
            </a:r>
            <a:r>
              <a:rPr lang="en-IN" dirty="0"/>
              <a:t>outputs 12</a:t>
            </a:r>
            <a:br>
              <a:rPr lang="en-IN" dirty="0"/>
            </a:br>
            <a:r>
              <a:rPr lang="en-IN" dirty="0" smtClean="0"/>
              <a:t>?&gt;</a:t>
            </a:r>
          </a:p>
          <a:p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echo </a:t>
            </a:r>
            <a:r>
              <a:rPr lang="en-IN" dirty="0" err="1">
                <a:solidFill>
                  <a:srgbClr val="C00000"/>
                </a:solidFill>
              </a:rPr>
              <a:t>str_word_count</a:t>
            </a:r>
            <a:r>
              <a:rPr lang="en-IN" dirty="0"/>
              <a:t>("Hello world!"); // outputs 2</a:t>
            </a:r>
            <a:br>
              <a:rPr lang="en-IN" dirty="0"/>
            </a:br>
            <a:r>
              <a:rPr lang="en-IN" dirty="0" smtClean="0"/>
              <a:t>?&gt;</a:t>
            </a:r>
          </a:p>
          <a:p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echo </a:t>
            </a:r>
            <a:r>
              <a:rPr lang="en-IN" dirty="0" err="1">
                <a:solidFill>
                  <a:srgbClr val="C00000"/>
                </a:solidFill>
              </a:rPr>
              <a:t>strrev</a:t>
            </a:r>
            <a:r>
              <a:rPr lang="en-IN" dirty="0"/>
              <a:t>("Hello world!"); // outputs !</a:t>
            </a:r>
            <a:r>
              <a:rPr lang="en-IN" dirty="0" err="1"/>
              <a:t>dlrow</a:t>
            </a:r>
            <a:r>
              <a:rPr lang="en-IN" dirty="0"/>
              <a:t> </a:t>
            </a:r>
            <a:r>
              <a:rPr lang="en-IN" dirty="0" err="1"/>
              <a:t>olleH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?&gt;</a:t>
            </a:r>
          </a:p>
          <a:p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echo </a:t>
            </a:r>
            <a:r>
              <a:rPr lang="en-IN" dirty="0" err="1">
                <a:solidFill>
                  <a:srgbClr val="C00000"/>
                </a:solidFill>
              </a:rPr>
              <a:t>strpos</a:t>
            </a:r>
            <a:r>
              <a:rPr lang="en-IN" dirty="0"/>
              <a:t>("Hello world!", "world"); // outputs 6</a:t>
            </a:r>
            <a:br>
              <a:rPr lang="en-IN" dirty="0"/>
            </a:br>
            <a:r>
              <a:rPr lang="en-IN" dirty="0" smtClean="0"/>
              <a:t>?&gt;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if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4257676" cy="55721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Example for if statement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$t = date("H");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if ($t &lt; "20")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echo "Have a good day!";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Example for if-else statement</a:t>
            </a:r>
          </a:p>
          <a:p>
            <a:pPr>
              <a:buNone/>
            </a:pPr>
            <a:r>
              <a:rPr lang="en-IN" dirty="0" smtClean="0"/>
              <a:t>	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$t = date("H");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if ($t &lt; "20")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echo "Have a good day!";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 else 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echo "Have a good night!";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?&gt;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4810" y="1000108"/>
            <a:ext cx="4543428" cy="3643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for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if-else-</a:t>
            </a:r>
            <a:r>
              <a:rPr kumimoji="0" lang="en-IN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elseif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200" dirty="0"/>
              <a:t>	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$t = date("H");</a:t>
            </a:r>
            <a:b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 ($t &lt; "10") {</a:t>
            </a:r>
            <a:b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echo "Have a good morning!";</a:t>
            </a:r>
            <a:b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elseif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($t &lt; "20") {</a:t>
            </a:r>
            <a:b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echo "Have a good day!";</a:t>
            </a:r>
            <a:b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 else {</a:t>
            </a:r>
            <a:b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echo "Have a good night!";</a:t>
            </a:r>
            <a:b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Switch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	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</a:t>
            </a:r>
            <a:r>
              <a:rPr lang="en-IN" dirty="0" err="1"/>
              <a:t>favcolor</a:t>
            </a:r>
            <a:r>
              <a:rPr lang="en-IN" dirty="0"/>
              <a:t> = "red";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switch ($</a:t>
            </a:r>
            <a:r>
              <a:rPr lang="en-IN" dirty="0" err="1"/>
              <a:t>favcolor</a:t>
            </a:r>
            <a:r>
              <a:rPr lang="en-IN" dirty="0"/>
              <a:t>) </a:t>
            </a:r>
            <a:endParaRPr lang="en-IN" dirty="0" smtClean="0"/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/>
              <a:t>    case "red":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    echo "Your </a:t>
            </a:r>
            <a:r>
              <a:rPr lang="en-IN" dirty="0" err="1"/>
              <a:t>favorite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 is red!";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    break;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case "blue":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    echo "Your </a:t>
            </a:r>
            <a:r>
              <a:rPr lang="en-IN" dirty="0" err="1"/>
              <a:t>favorite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 is blue!";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    break;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case "green":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    echo "Your </a:t>
            </a:r>
            <a:r>
              <a:rPr lang="en-IN" dirty="0" err="1"/>
              <a:t>favorite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 is green!";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    break;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default: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    echo "Your </a:t>
            </a:r>
            <a:r>
              <a:rPr lang="en-IN" dirty="0" err="1"/>
              <a:t>favorite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 is neither red, blue, nor green!";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?&gt;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5403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PHP while loop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r>
              <a:rPr lang="en-IN" dirty="0"/>
              <a:t>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$x = 1;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while($x &lt;= 5)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echo "The number is: $x &lt;</a:t>
            </a:r>
            <a:r>
              <a:rPr lang="en-IN" dirty="0" err="1"/>
              <a:t>br</a:t>
            </a:r>
            <a:r>
              <a:rPr lang="en-IN" dirty="0"/>
              <a:t>&gt;";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 $x++;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?&gt;</a:t>
            </a:r>
          </a:p>
          <a:p>
            <a:pPr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/>
              <a:t>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$x = 6;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do 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  echo "The number is: $x &lt;</a:t>
            </a:r>
            <a:r>
              <a:rPr lang="en-IN" dirty="0" err="1"/>
              <a:t>br</a:t>
            </a:r>
            <a:r>
              <a:rPr lang="en-IN" dirty="0"/>
              <a:t>&gt;";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 $x++;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 while ($x &lt;= 5</a:t>
            </a:r>
            <a:r>
              <a:rPr lang="en-IN" dirty="0" smtClean="0"/>
              <a:t>);</a:t>
            </a:r>
            <a:endParaRPr lang="en-IN" dirty="0"/>
          </a:p>
          <a:p>
            <a:pPr>
              <a:buNone/>
            </a:pPr>
            <a:r>
              <a:rPr lang="en-IN" dirty="0" smtClean="0"/>
              <a:t>?&gt;</a:t>
            </a:r>
          </a:p>
          <a:p>
            <a:pPr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/>
              <a:t>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for ($x = 0; $x &lt;= 10; $x++) 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echo "The number is: $x &lt;</a:t>
            </a:r>
            <a:r>
              <a:rPr lang="en-IN" dirty="0" err="1"/>
              <a:t>br</a:t>
            </a:r>
            <a:r>
              <a:rPr lang="en-IN" dirty="0"/>
              <a:t>&gt;";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 </a:t>
            </a:r>
          </a:p>
          <a:p>
            <a:pPr>
              <a:buNone/>
            </a:pPr>
            <a:r>
              <a:rPr lang="en-IN" dirty="0" smtClean="0"/>
              <a:t>?&gt;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Form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5000660" cy="505461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	&lt;</a:t>
            </a:r>
            <a:r>
              <a:rPr lang="en-IN" dirty="0"/>
              <a:t>html&gt;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&lt;body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&lt;form action="welcome.php" </a:t>
            </a:r>
            <a:endParaRPr lang="en-IN" dirty="0" smtClean="0"/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method</a:t>
            </a:r>
            <a:r>
              <a:rPr lang="en-IN" dirty="0"/>
              <a:t>="post"&gt;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Name: &lt;input type="text" name="name"&gt;&lt;</a:t>
            </a:r>
            <a:r>
              <a:rPr lang="en-IN" dirty="0" err="1"/>
              <a:t>br</a:t>
            </a:r>
            <a:r>
              <a:rPr lang="en-IN" dirty="0"/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E-mail</a:t>
            </a:r>
            <a:r>
              <a:rPr lang="en-IN" dirty="0"/>
              <a:t>: &lt;input type="text" </a:t>
            </a:r>
            <a:endParaRPr lang="en-IN" dirty="0" smtClean="0"/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name</a:t>
            </a:r>
            <a:r>
              <a:rPr lang="en-IN" dirty="0"/>
              <a:t>="email"&gt;&lt;</a:t>
            </a:r>
            <a:r>
              <a:rPr lang="en-IN" dirty="0" err="1"/>
              <a:t>br</a:t>
            </a:r>
            <a:r>
              <a:rPr lang="en-IN" dirty="0"/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&lt;input type="submit"&gt;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&lt;/form</a:t>
            </a:r>
            <a:r>
              <a:rPr lang="en-IN" dirty="0" smtClean="0"/>
              <a:t>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&lt;/body&gt;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4918" y="1071546"/>
            <a:ext cx="4400552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IN" sz="2400" dirty="0"/>
              <a:t>&lt;html&gt;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&lt;body&gt;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Welcome &lt;?</a:t>
            </a:r>
            <a:r>
              <a:rPr lang="en-IN" sz="2400" dirty="0" err="1"/>
              <a:t>php</a:t>
            </a:r>
            <a:r>
              <a:rPr lang="en-IN" sz="2400" dirty="0"/>
              <a:t> echo $_POST["name"]; ?&gt;&lt;</a:t>
            </a:r>
            <a:r>
              <a:rPr lang="en-IN" sz="2400" dirty="0" err="1"/>
              <a:t>br</a:t>
            </a:r>
            <a:r>
              <a:rPr lang="en-IN" sz="2400" dirty="0"/>
              <a:t>&gt;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Your email address is: &lt;?</a:t>
            </a:r>
            <a:r>
              <a:rPr lang="en-IN" sz="2400" dirty="0" err="1"/>
              <a:t>php</a:t>
            </a:r>
            <a:r>
              <a:rPr lang="en-IN" sz="2400" dirty="0"/>
              <a:t> echo $_POST["email"]; ?&gt;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&lt;/body&gt;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&lt;/html&gt;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PHP?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PHP is a widely-used, open source scripting language</a:t>
            </a:r>
          </a:p>
          <a:p>
            <a:r>
              <a:rPr lang="en-IN" dirty="0" smtClean="0"/>
              <a:t>PHP scripts are executed on the server</a:t>
            </a:r>
            <a:endParaRPr lang="en-IN" dirty="0" smtClean="0"/>
          </a:p>
          <a:p>
            <a:r>
              <a:rPr lang="en-IN" dirty="0" smtClean="0"/>
              <a:t>PHP </a:t>
            </a:r>
          </a:p>
          <a:p>
            <a:pPr lvl="1"/>
            <a:r>
              <a:rPr lang="en-IN" dirty="0" smtClean="0"/>
              <a:t>server </a:t>
            </a:r>
            <a:r>
              <a:rPr lang="en-IN" dirty="0"/>
              <a:t>scripting </a:t>
            </a:r>
            <a:r>
              <a:rPr lang="en-IN" dirty="0" smtClean="0"/>
              <a:t>language</a:t>
            </a:r>
          </a:p>
          <a:p>
            <a:pPr lvl="1"/>
            <a:r>
              <a:rPr lang="en-IN" dirty="0" smtClean="0"/>
              <a:t>powerful </a:t>
            </a:r>
            <a:r>
              <a:rPr lang="en-IN" dirty="0"/>
              <a:t>tool for making dynamic and interactive Web </a:t>
            </a:r>
            <a:r>
              <a:rPr lang="en-IN" dirty="0" smtClean="0"/>
              <a:t>pages</a:t>
            </a:r>
            <a:endParaRPr lang="en-IN" dirty="0"/>
          </a:p>
          <a:p>
            <a:r>
              <a:rPr lang="en-IN" dirty="0"/>
              <a:t>PHP </a:t>
            </a:r>
            <a:endParaRPr lang="en-IN" dirty="0" smtClean="0"/>
          </a:p>
          <a:p>
            <a:pPr lvl="1"/>
            <a:r>
              <a:rPr lang="en-IN" dirty="0" smtClean="0"/>
              <a:t>widely-used</a:t>
            </a:r>
          </a:p>
          <a:p>
            <a:pPr lvl="1"/>
            <a:r>
              <a:rPr lang="en-IN" dirty="0" smtClean="0"/>
              <a:t>Free</a:t>
            </a:r>
          </a:p>
          <a:p>
            <a:pPr lvl="1"/>
            <a:r>
              <a:rPr lang="en-IN" dirty="0" smtClean="0"/>
              <a:t>efficient </a:t>
            </a:r>
            <a:r>
              <a:rPr lang="en-IN" dirty="0"/>
              <a:t>alternative to competitors such as Microsoft's ASP.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PHP can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PHP can generate dynamic page content</a:t>
            </a:r>
          </a:p>
          <a:p>
            <a:r>
              <a:rPr lang="en-IN" dirty="0"/>
              <a:t>PHP can create, open, read, write, delete, and close files on the server</a:t>
            </a:r>
          </a:p>
          <a:p>
            <a:r>
              <a:rPr lang="en-IN" dirty="0"/>
              <a:t>PHP can collect form data</a:t>
            </a:r>
          </a:p>
          <a:p>
            <a:r>
              <a:rPr lang="en-IN" dirty="0"/>
              <a:t>PHP can send and receive cookies</a:t>
            </a:r>
          </a:p>
          <a:p>
            <a:r>
              <a:rPr lang="en-IN" dirty="0"/>
              <a:t>PHP can add, delete, modify data in your database</a:t>
            </a:r>
          </a:p>
          <a:p>
            <a:r>
              <a:rPr lang="en-IN" dirty="0"/>
              <a:t>PHP can be used to control user-access</a:t>
            </a:r>
          </a:p>
          <a:p>
            <a:r>
              <a:rPr lang="en-IN" dirty="0"/>
              <a:t>PHP can encrypt data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Why PHP?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PHP runs on various platforms (Windows, Linux, Unix, Mac OS X, etc.)</a:t>
            </a:r>
          </a:p>
          <a:p>
            <a:r>
              <a:rPr lang="en-IN" dirty="0"/>
              <a:t>PHP is compatible with almost all servers used today (Apache, IIS, etc.)</a:t>
            </a:r>
          </a:p>
          <a:p>
            <a:r>
              <a:rPr lang="en-IN" dirty="0"/>
              <a:t>PHP supports a wide range of databases</a:t>
            </a:r>
          </a:p>
          <a:p>
            <a:r>
              <a:rPr lang="en-IN" dirty="0"/>
              <a:t>PHP is free. Download it from the official PHP resource: </a:t>
            </a:r>
            <a:r>
              <a:rPr lang="en-IN" dirty="0">
                <a:hlinkClick r:id="rId2"/>
              </a:rPr>
              <a:t>www.php.net</a:t>
            </a:r>
            <a:endParaRPr lang="en-IN" dirty="0"/>
          </a:p>
          <a:p>
            <a:r>
              <a:rPr lang="en-IN" dirty="0"/>
              <a:t>PHP is easy to learn and runs efficiently on the server </a:t>
            </a:r>
            <a:r>
              <a:rPr lang="en-IN" dirty="0" smtClean="0"/>
              <a:t>side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to run PHP?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7686700" cy="5268931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Install </a:t>
            </a:r>
            <a:r>
              <a:rPr lang="en-IN" dirty="0" err="1"/>
              <a:t>w</a:t>
            </a:r>
            <a:r>
              <a:rPr lang="en-IN" dirty="0" err="1" smtClean="0"/>
              <a:t>amp</a:t>
            </a:r>
            <a:r>
              <a:rPr lang="en-IN" dirty="0" smtClean="0"/>
              <a:t> server</a:t>
            </a:r>
          </a:p>
          <a:p>
            <a:r>
              <a:rPr lang="en-IN" dirty="0" smtClean="0"/>
              <a:t>Type the following code in note pad and save as ex1.php</a:t>
            </a:r>
          </a:p>
          <a:p>
            <a:r>
              <a:rPr lang="en-IN" dirty="0" smtClean="0"/>
              <a:t>Save it in </a:t>
            </a:r>
            <a:r>
              <a:rPr lang="en-IN" dirty="0" err="1" smtClean="0"/>
              <a:t>MyPHP</a:t>
            </a:r>
            <a:r>
              <a:rPr lang="en-IN" dirty="0" smtClean="0"/>
              <a:t> folder</a:t>
            </a:r>
          </a:p>
          <a:p>
            <a:r>
              <a:rPr lang="en-IN" dirty="0" smtClean="0"/>
              <a:t>Place </a:t>
            </a:r>
            <a:r>
              <a:rPr lang="en-IN" dirty="0" err="1" smtClean="0"/>
              <a:t>MyPHP</a:t>
            </a:r>
            <a:r>
              <a:rPr lang="en-IN" dirty="0" smtClean="0"/>
              <a:t> folder in WWW folder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&lt;!</a:t>
            </a:r>
            <a:r>
              <a:rPr lang="en-IN" dirty="0">
                <a:solidFill>
                  <a:srgbClr val="C00000"/>
                </a:solidFill>
              </a:rPr>
              <a:t>DOCTYPE html&gt;</a:t>
            </a:r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&lt;html&gt;</a:t>
            </a:r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&lt;body</a:t>
            </a:r>
            <a:r>
              <a:rPr lang="en-IN" dirty="0" smtClean="0">
                <a:solidFill>
                  <a:srgbClr val="C00000"/>
                </a:solidFill>
              </a:rPr>
              <a:t>&gt;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&lt;h1&gt;My first PHP page&lt;/h1</a:t>
            </a:r>
            <a:r>
              <a:rPr lang="en-IN" dirty="0" smtClean="0">
                <a:solidFill>
                  <a:srgbClr val="C00000"/>
                </a:solidFill>
              </a:rPr>
              <a:t>&gt;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&lt;?</a:t>
            </a:r>
            <a:r>
              <a:rPr lang="en-IN" dirty="0" err="1">
                <a:solidFill>
                  <a:srgbClr val="C00000"/>
                </a:solidFill>
              </a:rPr>
              <a:t>php</a:t>
            </a: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echo "Hello World</a:t>
            </a:r>
            <a:r>
              <a:rPr lang="en-IN" dirty="0" smtClean="0">
                <a:solidFill>
                  <a:srgbClr val="C00000"/>
                </a:solidFill>
              </a:rPr>
              <a:t>!“;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	?&gt;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&lt;/body&gt;</a:t>
            </a:r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500306"/>
            <a:ext cx="27622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IN" sz="3600" dirty="0" smtClean="0"/>
              <a:t>Change the configuration file (If there is error in starting the </a:t>
            </a:r>
            <a:r>
              <a:rPr lang="en-IN" sz="3600" dirty="0" err="1" smtClean="0"/>
              <a:t>wamp</a:t>
            </a:r>
            <a:r>
              <a:rPr lang="en-IN" sz="3600" dirty="0" smtClean="0"/>
              <a:t> server)</a:t>
            </a:r>
            <a:endParaRPr lang="en-IN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358246" cy="492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en-IN" sz="3600" dirty="0" smtClean="0"/>
              <a:t>Start all services and navigate to http://localhost:8081</a:t>
            </a:r>
            <a:endParaRPr lang="en-IN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143932" cy="48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Set Password in </a:t>
            </a:r>
            <a:r>
              <a:rPr lang="en-IN" dirty="0" err="1" smtClean="0"/>
              <a:t>config</a:t>
            </a:r>
            <a:r>
              <a:rPr lang="en-IN" dirty="0" smtClean="0"/>
              <a:t>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785795"/>
            <a:ext cx="8229600" cy="1571636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In order to use database form PHP, set the password of the </a:t>
            </a:r>
            <a:r>
              <a:rPr lang="en-IN" sz="2800" dirty="0" err="1" smtClean="0"/>
              <a:t>mysql</a:t>
            </a:r>
            <a:r>
              <a:rPr lang="en-IN" sz="2800" dirty="0" smtClean="0"/>
              <a:t> server in the config-inc.php in C:\wamp\phpmyadmin3.2.0.1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8501122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401080" cy="846158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/>
              <a:t>After changing the password, Click the </a:t>
            </a:r>
            <a:r>
              <a:rPr lang="en-IN" sz="2800" dirty="0" err="1" smtClean="0"/>
              <a:t>phpmyadmin</a:t>
            </a:r>
            <a:r>
              <a:rPr lang="en-IN" sz="2800" dirty="0" smtClean="0"/>
              <a:t> link</a:t>
            </a:r>
            <a:endParaRPr lang="en-IN" sz="2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42968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414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PHP: HyperText Preprocessor</vt:lpstr>
      <vt:lpstr>What is PHP?</vt:lpstr>
      <vt:lpstr>What PHP can do?</vt:lpstr>
      <vt:lpstr>Why PHP?</vt:lpstr>
      <vt:lpstr>How to run PHP?</vt:lpstr>
      <vt:lpstr>Change the configuration file (If there is error in starting the wamp server)</vt:lpstr>
      <vt:lpstr>Start all services and navigate to http://localhost:8081</vt:lpstr>
      <vt:lpstr>Set Password in config file</vt:lpstr>
      <vt:lpstr>After changing the password, Click the phpmyadmin link</vt:lpstr>
      <vt:lpstr>Execution of First PHP script</vt:lpstr>
      <vt:lpstr>Comments in PHP</vt:lpstr>
      <vt:lpstr>PHP Variables</vt:lpstr>
      <vt:lpstr>PHP Variables</vt:lpstr>
      <vt:lpstr>PHP echo statement</vt:lpstr>
      <vt:lpstr>PHP Strings</vt:lpstr>
      <vt:lpstr>PHP if statements</vt:lpstr>
      <vt:lpstr>PHP Switch statement</vt:lpstr>
      <vt:lpstr>PHP while loop</vt:lpstr>
      <vt:lpstr>PHP Form Handling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PHP: HyperText Preprocessor</dc:title>
  <dc:creator>staff</dc:creator>
  <cp:lastModifiedBy>staff</cp:lastModifiedBy>
  <cp:revision>17</cp:revision>
  <dcterms:created xsi:type="dcterms:W3CDTF">2016-09-23T11:42:17Z</dcterms:created>
  <dcterms:modified xsi:type="dcterms:W3CDTF">2016-09-24T08:36:03Z</dcterms:modified>
</cp:coreProperties>
</file>