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8" r:id="rId22"/>
    <p:sldId id="280" r:id="rId23"/>
    <p:sldId id="281" r:id="rId24"/>
    <p:sldId id="282" r:id="rId25"/>
    <p:sldId id="284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CEEA-3319-4578-B479-D3349AD7D22E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jstl-core-param-tag" TargetMode="External"/><Relationship Id="rId3" Type="http://schemas.openxmlformats.org/officeDocument/2006/relationships/hyperlink" Target="http://www.javatpoint.com/jstl-core-set-tag" TargetMode="External"/><Relationship Id="rId7" Type="http://schemas.openxmlformats.org/officeDocument/2006/relationships/hyperlink" Target="http://www.javatpoint.com/jstl-core-forEach-tag" TargetMode="External"/><Relationship Id="rId2" Type="http://schemas.openxmlformats.org/officeDocument/2006/relationships/hyperlink" Target="http://www.javatpoint.com/jstl-core-out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tpoint.com/jstl-core-choose-when-otherwise-tag" TargetMode="External"/><Relationship Id="rId5" Type="http://schemas.openxmlformats.org/officeDocument/2006/relationships/hyperlink" Target="http://www.javatpoint.com/jstl-core-if-tag" TargetMode="External"/><Relationship Id="rId4" Type="http://schemas.openxmlformats.org/officeDocument/2006/relationships/hyperlink" Target="http://www.javatpoint.com/jstl-core-remove-tag" TargetMode="External"/><Relationship Id="rId9" Type="http://schemas.openxmlformats.org/officeDocument/2006/relationships/hyperlink" Target="http://www.javatpoint.com/jstl-core-redirect-ta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Java Standard Tag Library (JSTL)</a:t>
            </a:r>
            <a:br>
              <a:rPr lang="en-IN" sz="3600" dirty="0" smtClean="0"/>
            </a:br>
            <a:r>
              <a:rPr lang="en-IN" sz="3600" dirty="0" smtClean="0"/>
              <a:t>various scopes, Database connectivity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Created 2 JSPs</a:t>
            </a:r>
          </a:p>
          <a:p>
            <a:r>
              <a:rPr lang="en-US" dirty="0" smtClean="0"/>
              <a:t>On First JSP, local variable 'name‘ has been created using JSTL Core tag c:set. </a:t>
            </a:r>
          </a:p>
          <a:p>
            <a:pPr lvl="1"/>
            <a:r>
              <a:rPr lang="en-US" dirty="0" smtClean="0"/>
              <a:t>This variable has a value '</a:t>
            </a:r>
            <a:r>
              <a:rPr lang="en-US" dirty="0" err="1" smtClean="0"/>
              <a:t>Dinesh</a:t>
            </a:r>
            <a:r>
              <a:rPr lang="en-US" dirty="0" smtClean="0"/>
              <a:t>' and assigned 'Page' scope using scope attribute of c:set tag. </a:t>
            </a:r>
          </a:p>
          <a:p>
            <a:pPr lvl="1"/>
            <a:r>
              <a:rPr lang="en-US" dirty="0" smtClean="0"/>
              <a:t>Provided a link on the same JSP that points to another JSP.</a:t>
            </a:r>
          </a:p>
          <a:p>
            <a:pPr lvl="1"/>
            <a:r>
              <a:rPr lang="en-US" dirty="0" smtClean="0"/>
              <a:t>When first JSP is executed, it prints the variable name successfully and also provided link on the browser</a:t>
            </a:r>
          </a:p>
          <a:p>
            <a:r>
              <a:rPr lang="en-US" dirty="0" smtClean="0"/>
              <a:t>On Second JSP, tried to print the same variable from the first page</a:t>
            </a:r>
          </a:p>
          <a:p>
            <a:pPr lvl="1"/>
            <a:r>
              <a:rPr lang="en-US" dirty="0" smtClean="0"/>
              <a:t>It did not print the variable value defined in first JSP</a:t>
            </a:r>
          </a:p>
          <a:p>
            <a:pPr>
              <a:buNone/>
            </a:pPr>
            <a:r>
              <a:rPr lang="en-US" dirty="0" smtClean="0"/>
              <a:t>This example result of 2 JSPs confirms that, if a variable has Page Scope, it is accessible in only that page and not on any other page.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Scope makes variable available to the developer for the current request only</a:t>
            </a:r>
          </a:p>
          <a:p>
            <a:r>
              <a:rPr lang="en-US" dirty="0" smtClean="0"/>
              <a:t>Once the current request is over, then the variables having request scope will not be accessible on next request</a:t>
            </a:r>
          </a:p>
          <a:p>
            <a:r>
              <a:rPr lang="en-US" dirty="0" smtClean="0"/>
              <a:t>Single request may include multiple pages using forward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Request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scope=“request"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b="1" dirty="0" err="1" smtClean="0"/>
              <a:t>jsp:forward</a:t>
            </a:r>
            <a:r>
              <a:rPr lang="en-US" dirty="0" smtClean="0"/>
              <a:t> page</a:t>
            </a:r>
            <a:r>
              <a:rPr lang="en-US" dirty="0" smtClean="0"/>
              <a:t>="</a:t>
            </a:r>
            <a:r>
              <a:rPr lang="en-US" dirty="0" smtClean="0"/>
              <a:t>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Request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Request Scope, it is accessible in current request and on any page as long as request remains same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Scope makes variable available to the developer for the current session only</a:t>
            </a:r>
          </a:p>
          <a:p>
            <a:r>
              <a:rPr lang="en-US" dirty="0" smtClean="0"/>
              <a:t>Once the current session is over or timed out, then the variables having session scope will not be accessible on next session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Session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scope=“session"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Session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Session Scope, it is accessible in only that session. During the current session, variable can be accessed from any JSPs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Scope makes variable available to the developer for the full application</a:t>
            </a:r>
          </a:p>
          <a:p>
            <a:r>
              <a:rPr lang="en-US" dirty="0" smtClean="0"/>
              <a:t>It remains available till application is running on server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Application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scope=“application"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Application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Application Scope, it remains accessible in any JSP during the full application as long as it is running on server.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JSTL Core Tag List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243674"/>
          <a:ext cx="8643998" cy="4565720"/>
        </p:xfrm>
        <a:graphic>
          <a:graphicData uri="http://schemas.openxmlformats.org/drawingml/2006/table">
            <a:tbl>
              <a:tblPr/>
              <a:tblGrid>
                <a:gridCol w="2070958"/>
                <a:gridCol w="6573040"/>
              </a:tblGrid>
              <a:tr h="2640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n-lt"/>
                        </a:rPr>
                        <a:t>Tags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2"/>
                        </a:rPr>
                        <a:t>c:out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display the result of an </a:t>
                      </a:r>
                      <a:r>
                        <a:rPr lang="en-IN" sz="1800" b="1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expression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3"/>
                        </a:rPr>
                        <a:t>c:set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sets the result of an expression 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under evaluation in a 'scope' variable.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c:remove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used for removing the specified </a:t>
                      </a:r>
                      <a:r>
                        <a:rPr lang="en-IN" sz="1800" b="1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variable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from a particular scope.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5"/>
                        </a:rPr>
                        <a:t>c:if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conditional tag used for testing the condition 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and display the body content only if the expression evaluates is true.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c:choose, c:when, c:otherwise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the simple conditional tag that includes its body content if the evaluated condition is true.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7"/>
                        </a:rPr>
                        <a:t>c:forEach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the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basic iteration tag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. It repeats the nested body content for fixed number of times or over collection.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640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8"/>
                        </a:rPr>
                        <a:t>c:param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adds a parameter in a containing 'import' tag's URL.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9"/>
                        </a:rPr>
                        <a:t>c:redirect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redirects the browser to a new URL and supports the context-relative URLs.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&lt;c:remove&gt;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Before Remove Value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&lt;c:remove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After Remove Value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Before Remove Value is: 16000  </a:t>
            </a:r>
          </a:p>
          <a:p>
            <a:pPr>
              <a:buNone/>
            </a:pPr>
            <a:r>
              <a:rPr lang="en-US" dirty="0" smtClean="0"/>
              <a:t>After Remove Value is: 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&lt;c:if&gt;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86800" cy="58326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&lt;c:if</a:t>
            </a:r>
            <a:r>
              <a:rPr lang="en-US" dirty="0" smtClean="0"/>
              <a:t> test="${income &gt; 8000}"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&lt;p&gt;</a:t>
            </a:r>
            <a:r>
              <a:rPr lang="en-US" dirty="0" smtClean="0"/>
              <a:t>My income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&lt;c:forEach&gt;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6166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&lt;c:forEach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="j" begin="1" end="3"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Item </a:t>
            </a:r>
            <a:r>
              <a:rPr lang="en-US" b="1" dirty="0" smtClean="0"/>
              <a:t>&lt;c:out</a:t>
            </a:r>
            <a:r>
              <a:rPr lang="en-US" dirty="0" smtClean="0"/>
              <a:t> value="${j}"</a:t>
            </a:r>
            <a:r>
              <a:rPr lang="en-US" b="1" dirty="0" smtClean="0"/>
              <a:t>/&gt;&lt;p&gt;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&lt;/c:forEach&gt;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pPr>
              <a:buNone/>
            </a:pPr>
            <a:r>
              <a:rPr lang="en-US" b="1" dirty="0" smtClean="0"/>
              <a:t>Output</a:t>
            </a:r>
          </a:p>
          <a:p>
            <a:pPr>
              <a:buNone/>
            </a:pPr>
            <a:r>
              <a:rPr lang="en-US" dirty="0" smtClean="0"/>
              <a:t>Item 1  </a:t>
            </a:r>
          </a:p>
          <a:p>
            <a:pPr>
              <a:buNone/>
            </a:pPr>
            <a:r>
              <a:rPr lang="en-US" dirty="0" smtClean="0"/>
              <a:t>Item 2  </a:t>
            </a:r>
          </a:p>
          <a:p>
            <a:pPr>
              <a:buNone/>
            </a:pPr>
            <a:r>
              <a:rPr lang="en-US" dirty="0" smtClean="0"/>
              <a:t>Item 3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&lt;c:choose&gt;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5112568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&lt;</a:t>
            </a:r>
            <a:r>
              <a:rPr lang="en-US" sz="2400" dirty="0" smtClean="0"/>
              <a:t>%@ </a:t>
            </a:r>
            <a:r>
              <a:rPr lang="en-US" sz="2400" dirty="0" err="1" smtClean="0"/>
              <a:t>taglib</a:t>
            </a:r>
            <a:r>
              <a:rPr lang="en-US" sz="2400" dirty="0" smtClean="0"/>
              <a:t> </a:t>
            </a:r>
            <a:r>
              <a:rPr lang="en-US" sz="2400" dirty="0" err="1" smtClean="0"/>
              <a:t>uri</a:t>
            </a:r>
            <a:r>
              <a:rPr lang="en-US" sz="2400" dirty="0" smtClean="0"/>
              <a:t>="http://java.sun.com/jsp/jstl/core" prefix="c" %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&lt;html&gt;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&lt;head&gt;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&lt;title&gt;</a:t>
            </a:r>
            <a:r>
              <a:rPr lang="en-US" sz="2400" dirty="0" smtClean="0"/>
              <a:t>Core Tag Example</a:t>
            </a:r>
            <a:r>
              <a:rPr lang="en-US" sz="2400" b="1" dirty="0" smtClean="0"/>
              <a:t>&lt;/title&gt;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&lt;/head&gt;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&lt;body&gt;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&lt;c:set</a:t>
            </a:r>
            <a:r>
              <a:rPr lang="en-US" sz="2400" dirty="0" smtClean="0"/>
              <a:t> </a:t>
            </a:r>
            <a:r>
              <a:rPr lang="en-US" sz="2400" dirty="0" err="1" smtClean="0"/>
              <a:t>var</a:t>
            </a:r>
            <a:r>
              <a:rPr lang="en-US" sz="2400" dirty="0" smtClean="0"/>
              <a:t>="income" scope="session" value="${4000*4}"</a:t>
            </a:r>
            <a:r>
              <a:rPr lang="en-US" sz="2400" b="1" dirty="0" smtClean="0"/>
              <a:t>/&gt;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&lt;p&gt;</a:t>
            </a:r>
            <a:r>
              <a:rPr lang="en-US" sz="2400" dirty="0" smtClean="0"/>
              <a:t>Your income is : </a:t>
            </a:r>
            <a:r>
              <a:rPr lang="en-US" sz="2400" b="1" dirty="0" smtClean="0"/>
              <a:t>&lt;c:out</a:t>
            </a:r>
            <a:r>
              <a:rPr lang="en-US" sz="2400" dirty="0" smtClean="0"/>
              <a:t> value="${income}"</a:t>
            </a:r>
            <a:r>
              <a:rPr lang="en-US" sz="2400" b="1" dirty="0" smtClean="0"/>
              <a:t>/&gt;&lt;/p&gt;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373216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000" dirty="0" smtClean="0"/>
              <a:t>Your income is : 16000  </a:t>
            </a:r>
          </a:p>
          <a:p>
            <a:r>
              <a:rPr lang="en-US" sz="2000" dirty="0" smtClean="0"/>
              <a:t>Income is very good  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8064" y="836712"/>
            <a:ext cx="46085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&lt;c:choose&gt;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&lt;c:when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test="${income &lt;= 1000}"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Income is not good.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&lt;/c:when&gt;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&lt;c:when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test="${income &gt; 10000}"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Income is very good.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&lt;/c:when&gt;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&lt;c:otherwise&gt;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Income is undetermined...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&lt;/c:otherwise&gt;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&lt;/c:choose&gt;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&lt;c:redirect&gt;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&lt; c:redirect &gt; tag redirects the browser to a new URL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url</a:t>
            </a:r>
            <a:r>
              <a:rPr lang="en-US" dirty="0" smtClean="0"/>
              <a:t>" value="0" scope="request"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&lt;c:if</a:t>
            </a:r>
            <a:r>
              <a:rPr lang="en-US" dirty="0" smtClean="0"/>
              <a:t> test="${</a:t>
            </a:r>
            <a:r>
              <a:rPr lang="en-US" dirty="0" err="1" smtClean="0"/>
              <a:t>url</a:t>
            </a:r>
            <a:r>
              <a:rPr lang="en-US" dirty="0" smtClean="0"/>
              <a:t>&lt;1}"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</a:t>
            </a:r>
            <a:r>
              <a:rPr lang="en-US" b="1" dirty="0" smtClean="0"/>
              <a:t>&lt;c:redirect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="http://javatpoint.com"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&lt;c:if</a:t>
            </a:r>
            <a:r>
              <a:rPr lang="en-US" dirty="0" smtClean="0"/>
              <a:t> test="${</a:t>
            </a:r>
            <a:r>
              <a:rPr lang="en-US" dirty="0" err="1" smtClean="0"/>
              <a:t>url</a:t>
            </a:r>
            <a:r>
              <a:rPr lang="en-US" dirty="0" smtClean="0"/>
              <a:t>&gt;1}"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</a:t>
            </a:r>
            <a:r>
              <a:rPr lang="en-US" b="1" dirty="0" smtClean="0"/>
              <a:t>&lt;c:redirect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="http://facebook.com"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5148064" cy="5949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&lt;%@ page import="java.io.*,</a:t>
            </a:r>
            <a:r>
              <a:rPr lang="en-US" sz="1800" dirty="0" err="1" smtClean="0"/>
              <a:t>java.util</a:t>
            </a:r>
            <a:r>
              <a:rPr lang="en-US" sz="1800" dirty="0" smtClean="0"/>
              <a:t>.*,java.sql.*"%&gt;</a:t>
            </a:r>
          </a:p>
          <a:p>
            <a:pPr>
              <a:buNone/>
            </a:pPr>
            <a:r>
              <a:rPr lang="en-US" sz="1800" dirty="0" smtClean="0"/>
              <a:t>&lt;%@ page import="</a:t>
            </a:r>
            <a:r>
              <a:rPr lang="en-US" sz="1800" dirty="0" err="1" smtClean="0"/>
              <a:t>javax.servlet.http</a:t>
            </a:r>
            <a:r>
              <a:rPr lang="en-US" sz="1800" dirty="0" smtClean="0"/>
              <a:t>.*,</a:t>
            </a:r>
            <a:r>
              <a:rPr lang="en-US" sz="1800" dirty="0" err="1" smtClean="0"/>
              <a:t>javax.servlet</a:t>
            </a:r>
            <a:r>
              <a:rPr lang="en-US" sz="1800" dirty="0" smtClean="0"/>
              <a:t>.*" %&gt;</a:t>
            </a:r>
          </a:p>
          <a:p>
            <a:pPr>
              <a:buNone/>
            </a:pPr>
            <a:r>
              <a:rPr lang="en-US" sz="1800" dirty="0" smtClean="0"/>
              <a:t>&lt;%@ </a:t>
            </a:r>
            <a:r>
              <a:rPr lang="en-US" sz="1800" dirty="0" err="1" smtClean="0"/>
              <a:t>taglib</a:t>
            </a:r>
            <a:r>
              <a:rPr lang="en-US" sz="1800" dirty="0" smtClean="0"/>
              <a:t> </a:t>
            </a:r>
            <a:r>
              <a:rPr lang="en-US" sz="1800" dirty="0" err="1" smtClean="0"/>
              <a:t>uri</a:t>
            </a:r>
            <a:r>
              <a:rPr lang="en-US" sz="1800" dirty="0" smtClean="0"/>
              <a:t>="http://java.sun.com/jsp/jstl/core" prefix="c"%&gt;</a:t>
            </a:r>
          </a:p>
          <a:p>
            <a:pPr>
              <a:buNone/>
            </a:pPr>
            <a:r>
              <a:rPr lang="en-US" sz="1800" dirty="0" smtClean="0"/>
              <a:t>&lt;%@ </a:t>
            </a:r>
            <a:r>
              <a:rPr lang="en-US" sz="1800" dirty="0" err="1" smtClean="0"/>
              <a:t>taglib</a:t>
            </a:r>
            <a:r>
              <a:rPr lang="en-US" sz="1800" dirty="0" smtClean="0"/>
              <a:t> </a:t>
            </a:r>
            <a:r>
              <a:rPr lang="en-US" sz="1800" dirty="0" err="1" smtClean="0"/>
              <a:t>uri</a:t>
            </a:r>
            <a:r>
              <a:rPr lang="en-US" sz="1800" dirty="0" smtClean="0"/>
              <a:t>="http://java.sun.com/jsp/jstl/sql" prefix="</a:t>
            </a:r>
            <a:r>
              <a:rPr lang="en-US" sz="1800" dirty="0" err="1" smtClean="0"/>
              <a:t>sql</a:t>
            </a:r>
            <a:r>
              <a:rPr lang="en-US" sz="1800" dirty="0" smtClean="0"/>
              <a:t>"%&gt; </a:t>
            </a:r>
          </a:p>
          <a:p>
            <a:pPr>
              <a:buNone/>
            </a:pPr>
            <a:r>
              <a:rPr lang="en-US" sz="1800" dirty="0" smtClean="0"/>
              <a:t>&lt;html&gt;&lt;head&gt;</a:t>
            </a:r>
          </a:p>
          <a:p>
            <a:pPr>
              <a:buNone/>
            </a:pPr>
            <a:r>
              <a:rPr lang="en-US" sz="1800" dirty="0" smtClean="0"/>
              <a:t>&lt;title&gt;SELECT Operation&lt;/title&gt;&lt;/head&gt;</a:t>
            </a:r>
          </a:p>
          <a:p>
            <a:pPr>
              <a:buNone/>
            </a:pPr>
            <a:r>
              <a:rPr lang="en-US" sz="1800" dirty="0" smtClean="0"/>
              <a:t>&lt;body&gt;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sql:setDataSource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="snapshot" driver="</a:t>
            </a:r>
            <a:r>
              <a:rPr lang="en-US" sz="1800" dirty="0" err="1" smtClean="0"/>
              <a:t>com.mysql.jdbc.Driver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url</a:t>
            </a:r>
            <a:r>
              <a:rPr lang="en-US" sz="1800" dirty="0" smtClean="0"/>
              <a:t>="</a:t>
            </a:r>
            <a:r>
              <a:rPr lang="en-US" sz="1800" dirty="0" err="1" smtClean="0"/>
              <a:t>jdbc:mysql</a:t>
            </a:r>
            <a:r>
              <a:rPr lang="en-US" sz="1800" dirty="0" smtClean="0"/>
              <a:t>://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/TEST"</a:t>
            </a:r>
          </a:p>
          <a:p>
            <a:pPr>
              <a:buNone/>
            </a:pPr>
            <a:r>
              <a:rPr lang="en-US" sz="1800" dirty="0" smtClean="0"/>
              <a:t>     user="root"  password="</a:t>
            </a:r>
            <a:r>
              <a:rPr lang="en-US" sz="1800" dirty="0" err="1" smtClean="0"/>
              <a:t>ssn</a:t>
            </a:r>
            <a:r>
              <a:rPr lang="en-US" sz="1800" dirty="0" smtClean="0"/>
              <a:t>"/&gt;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sql:query</a:t>
            </a:r>
            <a:r>
              <a:rPr lang="en-US" sz="1800" dirty="0" smtClean="0"/>
              <a:t>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="${snapshot}" </a:t>
            </a:r>
            <a:r>
              <a:rPr lang="en-US" sz="1800" dirty="0" err="1" smtClean="0"/>
              <a:t>var</a:t>
            </a:r>
            <a:r>
              <a:rPr lang="en-US" sz="1800" dirty="0" smtClean="0"/>
              <a:t>="result"&gt;</a:t>
            </a:r>
          </a:p>
          <a:p>
            <a:pPr>
              <a:buNone/>
            </a:pPr>
            <a:r>
              <a:rPr lang="en-US" sz="1800" dirty="0" smtClean="0"/>
              <a:t>SELECT * from Employees;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sql:query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6544" y="1124744"/>
            <a:ext cx="4427984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 border="1" width="100%"&gt;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&gt;First Name&lt;/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&gt;Last Name&lt;/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&gt;Age&lt;/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&lt;c:forEach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="row" items="${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result.rows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value="${row.id}"/&gt;&lt;/td&gt;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row.first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row.last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row.age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&lt;/c:forEach&gt; &lt;/table&gt; &lt;/body&gt; &lt;/html&gt;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2089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JSTL Core &lt;c:out&gt; Tag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&lt;c:out&gt; </a:t>
            </a:r>
          </a:p>
          <a:p>
            <a:pPr lvl="1"/>
            <a:r>
              <a:rPr lang="en-US" dirty="0" smtClean="0"/>
              <a:t>It will display the result of an expression	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&lt;c:out</a:t>
            </a:r>
            <a:r>
              <a:rPr lang="en-US" dirty="0" smtClean="0"/>
              <a:t> value="${'Welcome to </a:t>
            </a:r>
            <a:r>
              <a:rPr lang="en-US" dirty="0" err="1" smtClean="0"/>
              <a:t>javaTpoint</a:t>
            </a:r>
            <a:r>
              <a:rPr lang="en-US" dirty="0" smtClean="0"/>
              <a:t>'}"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run JSP program if it has JSTL tags?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98415"/>
            <a:ext cx="3914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JSTL Core Tag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780928"/>
            <a:ext cx="4333875" cy="2808312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Copy the </a:t>
            </a:r>
            <a:r>
              <a:rPr lang="en-US" dirty="0" smtClean="0"/>
              <a:t>files jstl.jar </a:t>
            </a:r>
            <a:r>
              <a:rPr lang="en-US" dirty="0" smtClean="0"/>
              <a:t>and standard.jar in WEB-INF/lib</a:t>
            </a:r>
          </a:p>
          <a:p>
            <a:r>
              <a:rPr lang="en-US" dirty="0" smtClean="0"/>
              <a:t>Create a new folder </a:t>
            </a:r>
            <a:r>
              <a:rPr lang="en-US" dirty="0" err="1" smtClean="0"/>
              <a:t>JSTLTags</a:t>
            </a:r>
            <a:r>
              <a:rPr lang="en-US" dirty="0" smtClean="0"/>
              <a:t> and copy WEB-INF and the index.jsp</a:t>
            </a:r>
          </a:p>
          <a:p>
            <a:r>
              <a:rPr lang="en-US" dirty="0" smtClean="0"/>
              <a:t>Navigate to http://localhost:8080/JSTLTags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&lt;c:set&gt;</a:t>
            </a:r>
          </a:p>
          <a:p>
            <a:pPr lvl="1"/>
            <a:r>
              <a:rPr lang="en-US" dirty="0" smtClean="0"/>
              <a:t>Used to set the result of an expression evaluated in a 'scope‘</a:t>
            </a:r>
          </a:p>
          <a:p>
            <a:pPr lvl="1"/>
            <a:r>
              <a:rPr lang="en-US" dirty="0" smtClean="0"/>
              <a:t>&lt;c:set&gt; tag is helpful because it evaluates the expression 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Output:</a:t>
            </a:r>
            <a:r>
              <a:rPr lang="en-US" dirty="0" smtClean="0"/>
              <a:t> 16000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JSTL Core &lt;c:set&gt; Tag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JSP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variable</a:t>
            </a:r>
          </a:p>
          <a:p>
            <a:pPr lvl="1"/>
            <a:r>
              <a:rPr lang="en-US" dirty="0" smtClean="0"/>
              <a:t>Decides the accessibility of an object or variable</a:t>
            </a:r>
          </a:p>
          <a:p>
            <a:r>
              <a:rPr lang="en-US" dirty="0" smtClean="0"/>
              <a:t>For example, some variables are accessible within for loop, if-else block or within specific method or class or package</a:t>
            </a:r>
          </a:p>
          <a:p>
            <a:r>
              <a:rPr lang="en-US" dirty="0" smtClean="0"/>
              <a:t>JSP provides 4 scopes to a variable.</a:t>
            </a:r>
          </a:p>
          <a:p>
            <a:r>
              <a:rPr lang="en-US" dirty="0" smtClean="0"/>
              <a:t>Developer can assign any one of them to a variable</a:t>
            </a:r>
          </a:p>
          <a:p>
            <a:pPr lvl="1"/>
            <a:r>
              <a:rPr lang="en-US" dirty="0" smtClean="0"/>
              <a:t>Page Scope</a:t>
            </a:r>
          </a:p>
          <a:p>
            <a:pPr lvl="1"/>
            <a:r>
              <a:rPr lang="en-US" dirty="0" smtClean="0"/>
              <a:t>Request Scope</a:t>
            </a:r>
          </a:p>
          <a:p>
            <a:pPr lvl="1"/>
            <a:r>
              <a:rPr lang="en-US" dirty="0" smtClean="0"/>
              <a:t>Session </a:t>
            </a:r>
            <a:r>
              <a:rPr lang="en-US" dirty="0" smtClean="0"/>
              <a:t>Scope</a:t>
            </a:r>
            <a:endParaRPr lang="en-US" dirty="0" smtClean="0"/>
          </a:p>
          <a:p>
            <a:pPr lvl="1"/>
            <a:r>
              <a:rPr lang="en-US" dirty="0" smtClean="0"/>
              <a:t>Application </a:t>
            </a:r>
            <a:r>
              <a:rPr lang="en-US" dirty="0" smtClean="0"/>
              <a:t>Scope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Scope makes variable available to the developer for the current page only</a:t>
            </a:r>
          </a:p>
          <a:p>
            <a:r>
              <a:rPr lang="en-US" dirty="0" smtClean="0"/>
              <a:t>Variable will not be available in next page</a:t>
            </a:r>
          </a:p>
          <a:p>
            <a:pPr lvl="1"/>
            <a:r>
              <a:rPr lang="en-US" dirty="0" smtClean="0"/>
              <a:t>When current page is closed by user </a:t>
            </a:r>
          </a:p>
          <a:p>
            <a:pPr lvl="1"/>
            <a:r>
              <a:rPr lang="en-US" dirty="0" smtClean="0"/>
              <a:t>Forwarded internally by application </a:t>
            </a:r>
          </a:p>
          <a:p>
            <a:pPr lvl="1"/>
            <a:r>
              <a:rPr lang="en-US" dirty="0" smtClean="0"/>
              <a:t>Redirected by application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Page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scope="page"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2894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Page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1229</Words>
  <Application>Microsoft Office PowerPoint</Application>
  <PresentationFormat>On-screen Show (4:3)</PresentationFormat>
  <Paragraphs>302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Java Standard Tag Library (JSTL) various scopes, Database connectivity</vt:lpstr>
      <vt:lpstr>JSTL Core Tag List</vt:lpstr>
      <vt:lpstr> JSTL Core &lt;c:out&gt; Tag </vt:lpstr>
      <vt:lpstr>How to run JSP program if it has JSTL tags?</vt:lpstr>
      <vt:lpstr> JSTL Core &lt;c:set&gt; Tag </vt:lpstr>
      <vt:lpstr>JSP Scopes</vt:lpstr>
      <vt:lpstr>Page Scope</vt:lpstr>
      <vt:lpstr>Page Scope - Example</vt:lpstr>
      <vt:lpstr>Page Scope - Example</vt:lpstr>
      <vt:lpstr>Page Scope - Example</vt:lpstr>
      <vt:lpstr>Request Scope</vt:lpstr>
      <vt:lpstr>Request Scope Example</vt:lpstr>
      <vt:lpstr>Request Scope Example</vt:lpstr>
      <vt:lpstr>Session Scope</vt:lpstr>
      <vt:lpstr>Session Scope Example</vt:lpstr>
      <vt:lpstr>Session Scope Example</vt:lpstr>
      <vt:lpstr>Application Scope</vt:lpstr>
      <vt:lpstr>Application Scope Example</vt:lpstr>
      <vt:lpstr>Application Scope Example</vt:lpstr>
      <vt:lpstr>&lt;c:remove&gt; tag</vt:lpstr>
      <vt:lpstr>&lt;c:if&gt; tag</vt:lpstr>
      <vt:lpstr>&lt;c:forEach&gt; tag</vt:lpstr>
      <vt:lpstr>&lt;c:choose&gt;</vt:lpstr>
      <vt:lpstr>&lt;c:redirect&gt; tag</vt:lpstr>
      <vt:lpstr>Database Connectivity</vt:lpstr>
      <vt:lpstr>Output Snapshots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Standard Tag Library (JSTL)</dc:title>
  <dc:creator>staff</dc:creator>
  <cp:lastModifiedBy>prabavathy</cp:lastModifiedBy>
  <cp:revision>44</cp:revision>
  <dcterms:created xsi:type="dcterms:W3CDTF">2016-09-01T07:38:49Z</dcterms:created>
  <dcterms:modified xsi:type="dcterms:W3CDTF">2016-09-03T03:50:59Z</dcterms:modified>
</cp:coreProperties>
</file>