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3DF4-DCE9-42C5-B78D-F045A7C40098}" type="datetimeFigureOut">
              <a:rPr lang="en-US" smtClean="0"/>
              <a:t>9/6/2016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B2C3-3E7D-4C88-8E7C-36080CF4A5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3DF4-DCE9-42C5-B78D-F045A7C40098}" type="datetimeFigureOut">
              <a:rPr lang="en-US" smtClean="0"/>
              <a:t>9/6/2016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B2C3-3E7D-4C88-8E7C-36080CF4A5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3DF4-DCE9-42C5-B78D-F045A7C40098}" type="datetimeFigureOut">
              <a:rPr lang="en-US" smtClean="0"/>
              <a:t>9/6/2016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B2C3-3E7D-4C88-8E7C-36080CF4A5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3DF4-DCE9-42C5-B78D-F045A7C40098}" type="datetimeFigureOut">
              <a:rPr lang="en-US" smtClean="0"/>
              <a:t>9/6/2016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B2C3-3E7D-4C88-8E7C-36080CF4A5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3DF4-DCE9-42C5-B78D-F045A7C40098}" type="datetimeFigureOut">
              <a:rPr lang="en-US" smtClean="0"/>
              <a:t>9/6/2016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B2C3-3E7D-4C88-8E7C-36080CF4A5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3DF4-DCE9-42C5-B78D-F045A7C40098}" type="datetimeFigureOut">
              <a:rPr lang="en-US" smtClean="0"/>
              <a:t>9/6/2016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B2C3-3E7D-4C88-8E7C-36080CF4A5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3DF4-DCE9-42C5-B78D-F045A7C40098}" type="datetimeFigureOut">
              <a:rPr lang="en-US" smtClean="0"/>
              <a:t>9/6/2016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B2C3-3E7D-4C88-8E7C-36080CF4A5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3DF4-DCE9-42C5-B78D-F045A7C40098}" type="datetimeFigureOut">
              <a:rPr lang="en-US" smtClean="0"/>
              <a:t>9/6/2016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B2C3-3E7D-4C88-8E7C-36080CF4A5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3DF4-DCE9-42C5-B78D-F045A7C40098}" type="datetimeFigureOut">
              <a:rPr lang="en-US" smtClean="0"/>
              <a:t>9/6/2016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B2C3-3E7D-4C88-8E7C-36080CF4A5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3DF4-DCE9-42C5-B78D-F045A7C40098}" type="datetimeFigureOut">
              <a:rPr lang="en-US" smtClean="0"/>
              <a:t>9/6/2016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B2C3-3E7D-4C88-8E7C-36080CF4A5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3DF4-DCE9-42C5-B78D-F045A7C40098}" type="datetimeFigureOut">
              <a:rPr lang="en-US" smtClean="0"/>
              <a:t>9/6/2016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B2C3-3E7D-4C88-8E7C-36080CF4A5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73DF4-DCE9-42C5-B78D-F045A7C40098}" type="datetimeFigureOut">
              <a:rPr lang="en-US" smtClean="0"/>
              <a:t>9/6/2016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0B2C3-3E7D-4C88-8E7C-36080CF4A54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JSP Cookies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Cookie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public void </a:t>
            </a:r>
            <a:r>
              <a:rPr lang="en-IN" b="1" dirty="0" err="1"/>
              <a:t>setMaxAge</a:t>
            </a:r>
            <a:r>
              <a:rPr lang="en-IN" b="1" dirty="0"/>
              <a:t>(</a:t>
            </a:r>
            <a:r>
              <a:rPr lang="en-IN" b="1" dirty="0" err="1"/>
              <a:t>int</a:t>
            </a:r>
            <a:r>
              <a:rPr lang="en-IN" b="1" dirty="0"/>
              <a:t> expiry</a:t>
            </a:r>
            <a:r>
              <a:rPr lang="en-IN" b="1" dirty="0" smtClean="0"/>
              <a:t>)</a:t>
            </a:r>
          </a:p>
          <a:p>
            <a:r>
              <a:rPr lang="en-IN" b="1" dirty="0"/>
              <a:t>public </a:t>
            </a:r>
            <a:r>
              <a:rPr lang="en-IN" b="1" dirty="0" err="1"/>
              <a:t>int</a:t>
            </a:r>
            <a:r>
              <a:rPr lang="en-IN" b="1" dirty="0"/>
              <a:t> </a:t>
            </a:r>
            <a:r>
              <a:rPr lang="en-IN" b="1" dirty="0" err="1"/>
              <a:t>getMaxAge</a:t>
            </a:r>
            <a:r>
              <a:rPr lang="en-IN" b="1" dirty="0" smtClean="0"/>
              <a:t>()</a:t>
            </a:r>
          </a:p>
          <a:p>
            <a:r>
              <a:rPr lang="en-IN" b="1" dirty="0" smtClean="0"/>
              <a:t>public </a:t>
            </a:r>
            <a:r>
              <a:rPr lang="en-IN" b="1" dirty="0"/>
              <a:t>String </a:t>
            </a:r>
            <a:r>
              <a:rPr lang="en-IN" b="1" dirty="0" err="1"/>
              <a:t>getName</a:t>
            </a:r>
            <a:r>
              <a:rPr lang="en-IN" b="1" dirty="0" smtClean="0"/>
              <a:t>()</a:t>
            </a:r>
          </a:p>
          <a:p>
            <a:r>
              <a:rPr lang="en-IN" b="1" dirty="0"/>
              <a:t>public void </a:t>
            </a:r>
            <a:r>
              <a:rPr lang="en-IN" b="1" dirty="0" err="1"/>
              <a:t>setValue</a:t>
            </a:r>
            <a:r>
              <a:rPr lang="en-IN" b="1" dirty="0"/>
              <a:t>(String </a:t>
            </a:r>
            <a:r>
              <a:rPr lang="en-IN" b="1" dirty="0" err="1"/>
              <a:t>newValue</a:t>
            </a:r>
            <a:r>
              <a:rPr lang="en-IN" b="1" dirty="0" smtClean="0"/>
              <a:t>)</a:t>
            </a:r>
          </a:p>
          <a:p>
            <a:r>
              <a:rPr lang="en-IN" b="1" dirty="0"/>
              <a:t>public String </a:t>
            </a:r>
            <a:r>
              <a:rPr lang="en-IN" b="1" dirty="0" err="1"/>
              <a:t>getValue</a:t>
            </a:r>
            <a:r>
              <a:rPr lang="en-IN" b="1" dirty="0" smtClean="0"/>
              <a:t>()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Index.jsp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80" y="1142984"/>
            <a:ext cx="8686800" cy="498317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/>
              <a:t>&lt;html&gt;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&lt;</a:t>
            </a:r>
            <a:r>
              <a:rPr lang="en-IN" dirty="0"/>
              <a:t>body&gt;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&lt;</a:t>
            </a:r>
            <a:r>
              <a:rPr lang="en-IN" dirty="0"/>
              <a:t>form</a:t>
            </a:r>
            <a:r>
              <a:rPr lang="en-IN" dirty="0" smtClean="0"/>
              <a:t> </a:t>
            </a:r>
            <a:r>
              <a:rPr lang="en-IN" dirty="0"/>
              <a:t>action="main.jsp"</a:t>
            </a:r>
            <a:r>
              <a:rPr lang="en-IN" dirty="0" smtClean="0"/>
              <a:t> </a:t>
            </a:r>
            <a:r>
              <a:rPr lang="en-IN" dirty="0"/>
              <a:t>method="GET</a:t>
            </a:r>
            <a:r>
              <a:rPr lang="en-IN" dirty="0" smtClean="0"/>
              <a:t>"&gt;</a:t>
            </a:r>
          </a:p>
          <a:p>
            <a:pPr>
              <a:buNone/>
            </a:pPr>
            <a:r>
              <a:rPr lang="en-IN" dirty="0" smtClean="0"/>
              <a:t> First Name: </a:t>
            </a:r>
            <a:r>
              <a:rPr lang="en-IN" dirty="0"/>
              <a:t>&lt;input</a:t>
            </a:r>
            <a:r>
              <a:rPr lang="en-IN" dirty="0" smtClean="0"/>
              <a:t> </a:t>
            </a:r>
            <a:r>
              <a:rPr lang="en-IN" dirty="0"/>
              <a:t>type="text"</a:t>
            </a:r>
            <a:r>
              <a:rPr lang="en-IN" dirty="0" smtClean="0"/>
              <a:t> </a:t>
            </a:r>
            <a:r>
              <a:rPr lang="en-IN" dirty="0"/>
              <a:t>name="</a:t>
            </a:r>
            <a:r>
              <a:rPr lang="en-IN" dirty="0" err="1"/>
              <a:t>first_name</a:t>
            </a:r>
            <a:r>
              <a:rPr lang="en-IN" dirty="0"/>
              <a:t>"&gt;</a:t>
            </a:r>
            <a:r>
              <a:rPr lang="en-IN" dirty="0" smtClean="0"/>
              <a:t> </a:t>
            </a:r>
            <a:r>
              <a:rPr lang="en-IN" dirty="0"/>
              <a:t>&lt;</a:t>
            </a:r>
            <a:r>
              <a:rPr lang="en-IN" dirty="0" err="1"/>
              <a:t>br</a:t>
            </a:r>
            <a:r>
              <a:rPr lang="en-IN" dirty="0" smtClean="0"/>
              <a:t> </a:t>
            </a:r>
            <a:r>
              <a:rPr lang="en-IN" dirty="0"/>
              <a:t>/&gt;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Last Name: </a:t>
            </a:r>
            <a:r>
              <a:rPr lang="en-IN" dirty="0"/>
              <a:t>&lt;input</a:t>
            </a:r>
            <a:r>
              <a:rPr lang="en-IN" dirty="0" smtClean="0"/>
              <a:t> </a:t>
            </a:r>
            <a:r>
              <a:rPr lang="en-IN" dirty="0"/>
              <a:t>type="text"</a:t>
            </a:r>
            <a:r>
              <a:rPr lang="en-IN" dirty="0" smtClean="0"/>
              <a:t> </a:t>
            </a:r>
            <a:r>
              <a:rPr lang="en-IN" dirty="0"/>
              <a:t>name="</a:t>
            </a:r>
            <a:r>
              <a:rPr lang="en-IN" dirty="0" err="1"/>
              <a:t>last_name</a:t>
            </a:r>
            <a:r>
              <a:rPr lang="en-IN" dirty="0"/>
              <a:t>"</a:t>
            </a:r>
            <a:r>
              <a:rPr lang="en-IN" dirty="0" smtClean="0"/>
              <a:t> /&gt;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/>
              <a:t>&lt;input</a:t>
            </a:r>
            <a:r>
              <a:rPr lang="en-IN" dirty="0" smtClean="0"/>
              <a:t> </a:t>
            </a:r>
            <a:r>
              <a:rPr lang="en-IN" dirty="0"/>
              <a:t>type="submit"</a:t>
            </a:r>
            <a:r>
              <a:rPr lang="en-IN" dirty="0" smtClean="0"/>
              <a:t> </a:t>
            </a:r>
            <a:r>
              <a:rPr lang="en-IN" dirty="0"/>
              <a:t>value="Submit"</a:t>
            </a:r>
            <a:r>
              <a:rPr lang="en-IN" dirty="0" smtClean="0"/>
              <a:t> /&gt;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/>
              <a:t>&lt;/form&gt;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&lt;/</a:t>
            </a:r>
            <a:r>
              <a:rPr lang="en-IN" dirty="0"/>
              <a:t>body&gt;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&lt;/</a:t>
            </a:r>
            <a:r>
              <a:rPr lang="en-IN" dirty="0"/>
              <a:t>html&gt;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main.jsp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6286544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dirty="0"/>
              <a:t>&lt;html&gt;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&lt;</a:t>
            </a:r>
            <a:r>
              <a:rPr lang="en-IN" dirty="0"/>
              <a:t>head&gt;</a:t>
            </a:r>
            <a:r>
              <a:rPr lang="en-IN" dirty="0" smtClean="0"/>
              <a:t> </a:t>
            </a:r>
            <a:r>
              <a:rPr lang="en-IN" dirty="0"/>
              <a:t>&lt;title&gt;</a:t>
            </a:r>
            <a:r>
              <a:rPr lang="en-IN" dirty="0" smtClean="0"/>
              <a:t>Reading Cookies</a:t>
            </a:r>
            <a:r>
              <a:rPr lang="en-IN" dirty="0"/>
              <a:t>&lt;/title&gt;</a:t>
            </a:r>
            <a:r>
              <a:rPr lang="en-IN" dirty="0" smtClean="0"/>
              <a:t> &lt;/</a:t>
            </a:r>
            <a:r>
              <a:rPr lang="en-IN" dirty="0"/>
              <a:t>head&gt;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&lt;</a:t>
            </a:r>
            <a:r>
              <a:rPr lang="en-IN" dirty="0"/>
              <a:t>body&gt;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&lt;</a:t>
            </a:r>
            <a:r>
              <a:rPr lang="en-IN" dirty="0" err="1"/>
              <a:t>center</a:t>
            </a:r>
            <a:r>
              <a:rPr lang="en-IN" dirty="0"/>
              <a:t>&gt;</a:t>
            </a:r>
            <a:r>
              <a:rPr lang="en-IN" dirty="0" smtClean="0"/>
              <a:t> </a:t>
            </a:r>
            <a:r>
              <a:rPr lang="en-IN" dirty="0"/>
              <a:t>&lt;h1&gt;</a:t>
            </a:r>
            <a:r>
              <a:rPr lang="en-IN" dirty="0" smtClean="0"/>
              <a:t>Reading Cookies</a:t>
            </a:r>
            <a:r>
              <a:rPr lang="en-IN" dirty="0"/>
              <a:t>&lt;/h1&gt;</a:t>
            </a:r>
            <a:r>
              <a:rPr lang="en-IN" dirty="0" smtClean="0"/>
              <a:t> </a:t>
            </a:r>
            <a:r>
              <a:rPr lang="en-IN" dirty="0"/>
              <a:t>&lt;/</a:t>
            </a:r>
            <a:r>
              <a:rPr lang="en-IN" dirty="0" err="1"/>
              <a:t>center</a:t>
            </a:r>
            <a:r>
              <a:rPr lang="en-IN" dirty="0"/>
              <a:t>&gt;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&lt;% </a:t>
            </a:r>
          </a:p>
          <a:p>
            <a:pPr>
              <a:buNone/>
            </a:pPr>
            <a:r>
              <a:rPr lang="en-IN" dirty="0" smtClean="0"/>
              <a:t>Cookie </a:t>
            </a:r>
            <a:r>
              <a:rPr lang="en-IN" dirty="0" err="1" smtClean="0"/>
              <a:t>cookie</a:t>
            </a:r>
            <a:r>
              <a:rPr lang="en-IN" dirty="0" smtClean="0"/>
              <a:t>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dirty="0"/>
              <a:t>null;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Cookie</a:t>
            </a:r>
            <a:r>
              <a:rPr lang="en-IN" dirty="0"/>
              <a:t>[]</a:t>
            </a:r>
            <a:r>
              <a:rPr lang="en-IN" dirty="0" smtClean="0"/>
              <a:t> cookies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dirty="0"/>
              <a:t>null;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// </a:t>
            </a:r>
            <a:r>
              <a:rPr lang="en-IN" dirty="0"/>
              <a:t>Get an </a:t>
            </a:r>
            <a:r>
              <a:rPr lang="en-IN" dirty="0" smtClean="0"/>
              <a:t>array </a:t>
            </a:r>
            <a:r>
              <a:rPr lang="en-IN" dirty="0"/>
              <a:t>of Cookies associated with this domain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cookies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dirty="0" err="1" smtClean="0"/>
              <a:t>request</a:t>
            </a:r>
            <a:r>
              <a:rPr lang="en-IN" dirty="0" err="1"/>
              <a:t>.</a:t>
            </a:r>
            <a:r>
              <a:rPr lang="en-IN" dirty="0" err="1" smtClean="0"/>
              <a:t>getCookies</a:t>
            </a:r>
            <a:r>
              <a:rPr lang="en-IN" dirty="0"/>
              <a:t>();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if</a:t>
            </a:r>
            <a:r>
              <a:rPr lang="en-IN" dirty="0"/>
              <a:t>(</a:t>
            </a:r>
            <a:r>
              <a:rPr lang="en-IN" dirty="0" smtClean="0"/>
              <a:t> cookies </a:t>
            </a:r>
            <a:r>
              <a:rPr lang="en-IN" dirty="0"/>
              <a:t>!=</a:t>
            </a:r>
            <a:r>
              <a:rPr lang="en-IN" dirty="0" smtClean="0"/>
              <a:t> </a:t>
            </a:r>
            <a:r>
              <a:rPr lang="en-IN" dirty="0"/>
              <a:t>null</a:t>
            </a:r>
            <a:r>
              <a:rPr lang="en-IN" dirty="0" smtClean="0"/>
              <a:t> )</a:t>
            </a:r>
          </a:p>
          <a:p>
            <a:pPr>
              <a:buNone/>
            </a:pPr>
            <a:r>
              <a:rPr lang="en-IN" dirty="0" smtClean="0"/>
              <a:t>{ </a:t>
            </a:r>
            <a:r>
              <a:rPr lang="en-IN" dirty="0" err="1"/>
              <a:t>out.</a:t>
            </a:r>
            <a:r>
              <a:rPr lang="en-IN" dirty="0" err="1" smtClean="0"/>
              <a:t>println</a:t>
            </a:r>
            <a:r>
              <a:rPr lang="en-IN" dirty="0"/>
              <a:t>("&lt;h2&gt; Found Cookies Name and Value&lt;/h2&gt;");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for 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dirty="0"/>
              <a:t>0;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 </a:t>
            </a:r>
            <a:r>
              <a:rPr lang="en-IN" dirty="0"/>
              <a:t>&lt;</a:t>
            </a:r>
            <a:r>
              <a:rPr lang="en-IN" dirty="0" smtClean="0"/>
              <a:t> </a:t>
            </a:r>
            <a:r>
              <a:rPr lang="en-IN" dirty="0" err="1" smtClean="0"/>
              <a:t>cookies</a:t>
            </a:r>
            <a:r>
              <a:rPr lang="en-IN" dirty="0" err="1"/>
              <a:t>.</a:t>
            </a:r>
            <a:r>
              <a:rPr lang="en-IN" dirty="0" err="1" smtClean="0"/>
              <a:t>length</a:t>
            </a:r>
            <a:r>
              <a:rPr lang="en-IN" dirty="0"/>
              <a:t>;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++)</a:t>
            </a:r>
          </a:p>
          <a:p>
            <a:pPr>
              <a:buNone/>
            </a:pPr>
            <a:r>
              <a:rPr lang="en-IN" dirty="0" smtClean="0"/>
              <a:t>{ </a:t>
            </a:r>
          </a:p>
          <a:p>
            <a:pPr>
              <a:buNone/>
            </a:pPr>
            <a:r>
              <a:rPr lang="en-IN" dirty="0" smtClean="0"/>
              <a:t>cookie </a:t>
            </a:r>
            <a:r>
              <a:rPr lang="en-IN" dirty="0"/>
              <a:t>=</a:t>
            </a:r>
            <a:r>
              <a:rPr lang="en-IN" dirty="0" smtClean="0"/>
              <a:t> cookies</a:t>
            </a:r>
            <a:r>
              <a:rPr lang="en-IN" dirty="0"/>
              <a:t>[</a:t>
            </a:r>
            <a:r>
              <a:rPr lang="en-IN" dirty="0" err="1" smtClean="0"/>
              <a:t>i</a:t>
            </a:r>
            <a:r>
              <a:rPr lang="en-IN" dirty="0"/>
              <a:t>];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err="1" smtClean="0"/>
              <a:t>out.print</a:t>
            </a:r>
            <a:r>
              <a:rPr lang="en-IN" dirty="0"/>
              <a:t>("Name : "</a:t>
            </a:r>
            <a:r>
              <a:rPr lang="en-IN" dirty="0" smtClean="0"/>
              <a:t> </a:t>
            </a:r>
            <a:r>
              <a:rPr lang="en-IN" dirty="0"/>
              <a:t>+</a:t>
            </a:r>
            <a:r>
              <a:rPr lang="en-IN" dirty="0" smtClean="0"/>
              <a:t> </a:t>
            </a:r>
            <a:r>
              <a:rPr lang="en-IN" dirty="0" err="1" smtClean="0"/>
              <a:t>cookie</a:t>
            </a:r>
            <a:r>
              <a:rPr lang="en-IN" dirty="0" err="1"/>
              <a:t>.</a:t>
            </a:r>
            <a:r>
              <a:rPr lang="en-IN" dirty="0" err="1" smtClean="0"/>
              <a:t>getName</a:t>
            </a:r>
            <a:r>
              <a:rPr lang="en-IN" dirty="0"/>
              <a:t>(</a:t>
            </a:r>
            <a:r>
              <a:rPr lang="en-IN" dirty="0" smtClean="0"/>
              <a:t> </a:t>
            </a:r>
            <a:r>
              <a:rPr lang="en-IN" dirty="0"/>
              <a:t>)</a:t>
            </a:r>
            <a:r>
              <a:rPr lang="en-IN" dirty="0" smtClean="0"/>
              <a:t> </a:t>
            </a:r>
            <a:r>
              <a:rPr lang="en-IN" dirty="0"/>
              <a:t>+</a:t>
            </a:r>
            <a:r>
              <a:rPr lang="en-IN" dirty="0" smtClean="0"/>
              <a:t> </a:t>
            </a:r>
            <a:r>
              <a:rPr lang="en-IN" dirty="0"/>
              <a:t>", ");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err="1" smtClean="0"/>
              <a:t>out.print</a:t>
            </a:r>
            <a:r>
              <a:rPr lang="en-IN" dirty="0"/>
              <a:t>("Value: "</a:t>
            </a:r>
            <a:r>
              <a:rPr lang="en-IN" dirty="0" smtClean="0"/>
              <a:t> </a:t>
            </a:r>
            <a:r>
              <a:rPr lang="en-IN" dirty="0"/>
              <a:t>+</a:t>
            </a:r>
            <a:r>
              <a:rPr lang="en-IN" dirty="0" smtClean="0"/>
              <a:t> </a:t>
            </a:r>
            <a:r>
              <a:rPr lang="en-IN" dirty="0" err="1" smtClean="0"/>
              <a:t>cookie</a:t>
            </a:r>
            <a:r>
              <a:rPr lang="en-IN" dirty="0" err="1"/>
              <a:t>.</a:t>
            </a:r>
            <a:r>
              <a:rPr lang="en-IN" dirty="0" err="1" smtClean="0"/>
              <a:t>getValue</a:t>
            </a:r>
            <a:r>
              <a:rPr lang="en-IN" dirty="0"/>
              <a:t>(</a:t>
            </a:r>
            <a:r>
              <a:rPr lang="en-IN" dirty="0" smtClean="0"/>
              <a:t> </a:t>
            </a:r>
            <a:r>
              <a:rPr lang="en-IN" dirty="0"/>
              <a:t>)+" &lt;</a:t>
            </a:r>
            <a:r>
              <a:rPr lang="en-IN" dirty="0" err="1"/>
              <a:t>br</a:t>
            </a:r>
            <a:r>
              <a:rPr lang="en-IN" dirty="0"/>
              <a:t>/&gt;");</a:t>
            </a:r>
            <a:r>
              <a:rPr lang="en-IN" dirty="0" smtClean="0"/>
              <a:t> </a:t>
            </a:r>
            <a:r>
              <a:rPr lang="en-IN" dirty="0"/>
              <a:t>}</a:t>
            </a:r>
            <a:r>
              <a:rPr lang="en-IN" dirty="0" smtClean="0"/>
              <a:t> }</a:t>
            </a:r>
          </a:p>
          <a:p>
            <a:pPr>
              <a:buNone/>
            </a:pPr>
            <a:r>
              <a:rPr lang="en-IN" dirty="0" smtClean="0"/>
              <a:t>else</a:t>
            </a:r>
            <a:r>
              <a:rPr lang="en-IN" dirty="0"/>
              <a:t>{</a:t>
            </a:r>
            <a:r>
              <a:rPr lang="en-IN" dirty="0" smtClean="0"/>
              <a:t> </a:t>
            </a:r>
            <a:r>
              <a:rPr lang="en-IN" dirty="0" err="1"/>
              <a:t>out.</a:t>
            </a:r>
            <a:r>
              <a:rPr lang="en-IN" dirty="0" err="1" smtClean="0"/>
              <a:t>println</a:t>
            </a:r>
            <a:r>
              <a:rPr lang="en-IN" dirty="0"/>
              <a:t>("&lt;h2&gt;No cookies founds&lt;/h2&gt;");</a:t>
            </a:r>
            <a:r>
              <a:rPr lang="en-IN" dirty="0" smtClean="0"/>
              <a:t> </a:t>
            </a:r>
            <a:r>
              <a:rPr lang="en-IN" dirty="0"/>
              <a:t>}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%&gt; </a:t>
            </a:r>
          </a:p>
          <a:p>
            <a:pPr>
              <a:buNone/>
            </a:pPr>
            <a:r>
              <a:rPr lang="en-IN" dirty="0" smtClean="0"/>
              <a:t>&lt;/</a:t>
            </a:r>
            <a:r>
              <a:rPr lang="en-IN" dirty="0"/>
              <a:t>body&gt;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&lt;/</a:t>
            </a:r>
            <a:r>
              <a:rPr lang="en-IN" dirty="0"/>
              <a:t>html&gt;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9684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Read.jsp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6000792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IN" dirty="0"/>
              <a:t>&lt;html&gt;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&lt;</a:t>
            </a:r>
            <a:r>
              <a:rPr lang="en-IN" dirty="0"/>
              <a:t>head&gt;</a:t>
            </a:r>
            <a:r>
              <a:rPr lang="en-IN" dirty="0" smtClean="0"/>
              <a:t> </a:t>
            </a:r>
            <a:r>
              <a:rPr lang="en-IN" dirty="0"/>
              <a:t>&lt;title&gt;</a:t>
            </a:r>
            <a:r>
              <a:rPr lang="en-IN" dirty="0" smtClean="0"/>
              <a:t>Reading Cookies</a:t>
            </a:r>
            <a:r>
              <a:rPr lang="en-IN" dirty="0"/>
              <a:t>&lt;/title&gt;</a:t>
            </a:r>
            <a:r>
              <a:rPr lang="en-IN" dirty="0" smtClean="0"/>
              <a:t> </a:t>
            </a:r>
            <a:r>
              <a:rPr lang="en-IN" dirty="0"/>
              <a:t>&lt;/head</a:t>
            </a:r>
            <a:r>
              <a:rPr lang="en-IN" dirty="0" smtClean="0"/>
              <a:t>&gt;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/>
              <a:t>&lt;body&gt;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&lt;</a:t>
            </a:r>
            <a:r>
              <a:rPr lang="en-IN" dirty="0" err="1"/>
              <a:t>center</a:t>
            </a:r>
            <a:r>
              <a:rPr lang="en-IN" dirty="0"/>
              <a:t>&gt;</a:t>
            </a:r>
            <a:r>
              <a:rPr lang="en-IN" dirty="0" smtClean="0"/>
              <a:t> </a:t>
            </a:r>
            <a:r>
              <a:rPr lang="en-IN" dirty="0"/>
              <a:t>&lt;h1&gt;</a:t>
            </a:r>
            <a:r>
              <a:rPr lang="en-IN" dirty="0" smtClean="0"/>
              <a:t>Reading Cookies</a:t>
            </a:r>
            <a:r>
              <a:rPr lang="en-IN" dirty="0"/>
              <a:t>&lt;/h1&gt;</a:t>
            </a:r>
            <a:r>
              <a:rPr lang="en-IN" dirty="0" smtClean="0"/>
              <a:t> </a:t>
            </a:r>
            <a:r>
              <a:rPr lang="en-IN" dirty="0"/>
              <a:t>&lt;/</a:t>
            </a:r>
            <a:r>
              <a:rPr lang="en-IN" dirty="0" err="1"/>
              <a:t>center</a:t>
            </a:r>
            <a:r>
              <a:rPr lang="en-IN" dirty="0"/>
              <a:t>&gt;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&lt;% </a:t>
            </a:r>
          </a:p>
          <a:p>
            <a:pPr>
              <a:buNone/>
            </a:pPr>
            <a:r>
              <a:rPr lang="en-IN" dirty="0" smtClean="0"/>
              <a:t>Cookie </a:t>
            </a:r>
            <a:r>
              <a:rPr lang="en-IN" dirty="0" err="1" smtClean="0"/>
              <a:t>cookie</a:t>
            </a:r>
            <a:r>
              <a:rPr lang="en-IN" dirty="0" smtClean="0"/>
              <a:t>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dirty="0"/>
              <a:t>null;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Cookie</a:t>
            </a:r>
            <a:r>
              <a:rPr lang="en-IN" dirty="0"/>
              <a:t>[]</a:t>
            </a:r>
            <a:r>
              <a:rPr lang="en-IN" dirty="0" smtClean="0"/>
              <a:t> cookies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dirty="0"/>
              <a:t>null;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// </a:t>
            </a:r>
            <a:r>
              <a:rPr lang="en-IN" dirty="0"/>
              <a:t>Get an array of Cookies associated with this domain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cookies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dirty="0" err="1" smtClean="0"/>
              <a:t>request</a:t>
            </a:r>
            <a:r>
              <a:rPr lang="en-IN" dirty="0" err="1"/>
              <a:t>.</a:t>
            </a:r>
            <a:r>
              <a:rPr lang="en-IN" dirty="0" err="1" smtClean="0"/>
              <a:t>getCookies</a:t>
            </a:r>
            <a:r>
              <a:rPr lang="en-IN" dirty="0"/>
              <a:t>();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if</a:t>
            </a:r>
            <a:r>
              <a:rPr lang="en-IN" dirty="0"/>
              <a:t>(</a:t>
            </a:r>
            <a:r>
              <a:rPr lang="en-IN" dirty="0" smtClean="0"/>
              <a:t> cookies </a:t>
            </a:r>
            <a:r>
              <a:rPr lang="en-IN" dirty="0"/>
              <a:t>!=</a:t>
            </a:r>
            <a:r>
              <a:rPr lang="en-IN" dirty="0" smtClean="0"/>
              <a:t> </a:t>
            </a:r>
            <a:r>
              <a:rPr lang="en-IN" dirty="0"/>
              <a:t>null</a:t>
            </a:r>
            <a:r>
              <a:rPr lang="en-IN" dirty="0" smtClean="0"/>
              <a:t> </a:t>
            </a:r>
            <a:r>
              <a:rPr lang="en-IN" dirty="0"/>
              <a:t>){</a:t>
            </a:r>
            <a:r>
              <a:rPr lang="en-IN" dirty="0" smtClean="0"/>
              <a:t> </a:t>
            </a:r>
            <a:r>
              <a:rPr lang="en-IN" dirty="0" err="1"/>
              <a:t>out.</a:t>
            </a:r>
            <a:r>
              <a:rPr lang="en-IN" dirty="0" err="1" smtClean="0"/>
              <a:t>println</a:t>
            </a:r>
            <a:r>
              <a:rPr lang="en-IN" dirty="0"/>
              <a:t>("&lt;h2&gt; Found Cookies Name and Value&lt;/h2&gt;");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for 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dirty="0"/>
              <a:t>0;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 </a:t>
            </a:r>
            <a:r>
              <a:rPr lang="en-IN" dirty="0"/>
              <a:t>&lt;</a:t>
            </a:r>
            <a:r>
              <a:rPr lang="en-IN" dirty="0" smtClean="0"/>
              <a:t> </a:t>
            </a:r>
            <a:r>
              <a:rPr lang="en-IN" dirty="0" err="1" smtClean="0"/>
              <a:t>cookies</a:t>
            </a:r>
            <a:r>
              <a:rPr lang="en-IN" dirty="0" err="1"/>
              <a:t>.</a:t>
            </a:r>
            <a:r>
              <a:rPr lang="en-IN" dirty="0" err="1" smtClean="0"/>
              <a:t>length</a:t>
            </a:r>
            <a:r>
              <a:rPr lang="en-IN" dirty="0"/>
              <a:t>;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/>
              <a:t>++){</a:t>
            </a:r>
            <a:r>
              <a:rPr lang="en-IN" dirty="0" smtClean="0"/>
              <a:t> cookie </a:t>
            </a:r>
            <a:r>
              <a:rPr lang="en-IN" dirty="0"/>
              <a:t>=</a:t>
            </a:r>
            <a:r>
              <a:rPr lang="en-IN" dirty="0" smtClean="0"/>
              <a:t> cookies</a:t>
            </a:r>
            <a:r>
              <a:rPr lang="en-IN" dirty="0"/>
              <a:t>[</a:t>
            </a:r>
            <a:r>
              <a:rPr lang="en-IN" dirty="0" err="1" smtClean="0"/>
              <a:t>i</a:t>
            </a:r>
            <a:r>
              <a:rPr lang="en-IN" dirty="0"/>
              <a:t>];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if</a:t>
            </a:r>
            <a:r>
              <a:rPr lang="en-IN" dirty="0"/>
              <a:t>((</a:t>
            </a:r>
            <a:r>
              <a:rPr lang="en-IN" dirty="0" err="1" smtClean="0"/>
              <a:t>cookie</a:t>
            </a:r>
            <a:r>
              <a:rPr lang="en-IN" dirty="0" err="1"/>
              <a:t>.</a:t>
            </a:r>
            <a:r>
              <a:rPr lang="en-IN" dirty="0" err="1" smtClean="0"/>
              <a:t>getName</a:t>
            </a:r>
            <a:r>
              <a:rPr lang="en-IN" dirty="0"/>
              <a:t>(</a:t>
            </a:r>
            <a:r>
              <a:rPr lang="en-IN" dirty="0" smtClean="0"/>
              <a:t> </a:t>
            </a:r>
            <a:r>
              <a:rPr lang="en-IN" dirty="0"/>
              <a:t>)).</a:t>
            </a:r>
            <a:r>
              <a:rPr lang="en-IN" dirty="0" err="1" smtClean="0"/>
              <a:t>compareTo</a:t>
            </a:r>
            <a:r>
              <a:rPr lang="en-IN" dirty="0"/>
              <a:t>("</a:t>
            </a:r>
            <a:r>
              <a:rPr lang="en-IN" dirty="0" err="1"/>
              <a:t>first_name</a:t>
            </a:r>
            <a:r>
              <a:rPr lang="en-IN" dirty="0"/>
              <a:t>")</a:t>
            </a:r>
            <a:r>
              <a:rPr lang="en-IN" dirty="0" smtClean="0"/>
              <a:t> </a:t>
            </a:r>
            <a:r>
              <a:rPr lang="en-IN" dirty="0"/>
              <a:t>==</a:t>
            </a:r>
            <a:r>
              <a:rPr lang="en-IN" dirty="0" smtClean="0"/>
              <a:t> </a:t>
            </a:r>
            <a:r>
              <a:rPr lang="en-IN" dirty="0"/>
              <a:t>0</a:t>
            </a:r>
            <a:r>
              <a:rPr lang="en-IN" dirty="0" smtClean="0"/>
              <a:t> )</a:t>
            </a:r>
          </a:p>
          <a:p>
            <a:pPr>
              <a:buNone/>
            </a:pPr>
            <a:r>
              <a:rPr lang="en-IN" dirty="0" smtClean="0"/>
              <a:t>{ </a:t>
            </a:r>
          </a:p>
          <a:p>
            <a:pPr>
              <a:buNone/>
            </a:pPr>
            <a:r>
              <a:rPr lang="en-IN" dirty="0" err="1" smtClean="0"/>
              <a:t>cookie.setMaxAge</a:t>
            </a:r>
            <a:r>
              <a:rPr lang="en-IN" dirty="0" smtClean="0"/>
              <a:t>(0</a:t>
            </a:r>
            <a:r>
              <a:rPr lang="en-IN" dirty="0"/>
              <a:t>);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err="1" smtClean="0"/>
              <a:t>response.addCookie</a:t>
            </a:r>
            <a:r>
              <a:rPr lang="en-IN" dirty="0" smtClean="0"/>
              <a:t>(cookie</a:t>
            </a:r>
            <a:r>
              <a:rPr lang="en-IN" dirty="0"/>
              <a:t>);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err="1" smtClean="0"/>
              <a:t>out.print</a:t>
            </a:r>
            <a:r>
              <a:rPr lang="en-IN" dirty="0"/>
              <a:t>("Deleted cookie: "</a:t>
            </a:r>
            <a:r>
              <a:rPr lang="en-IN" dirty="0" smtClean="0"/>
              <a:t> </a:t>
            </a:r>
            <a:r>
              <a:rPr lang="en-IN" dirty="0"/>
              <a:t>+</a:t>
            </a:r>
            <a:r>
              <a:rPr lang="en-IN" dirty="0" smtClean="0"/>
              <a:t> </a:t>
            </a:r>
            <a:r>
              <a:rPr lang="en-IN" dirty="0" err="1" smtClean="0"/>
              <a:t>cookie</a:t>
            </a:r>
            <a:r>
              <a:rPr lang="en-IN" dirty="0" err="1"/>
              <a:t>.</a:t>
            </a:r>
            <a:r>
              <a:rPr lang="en-IN" dirty="0" err="1" smtClean="0"/>
              <a:t>getName</a:t>
            </a:r>
            <a:r>
              <a:rPr lang="en-IN" dirty="0"/>
              <a:t>(</a:t>
            </a:r>
            <a:r>
              <a:rPr lang="en-IN" dirty="0" smtClean="0"/>
              <a:t> </a:t>
            </a:r>
            <a:r>
              <a:rPr lang="en-IN" dirty="0"/>
              <a:t>)</a:t>
            </a:r>
            <a:r>
              <a:rPr lang="en-IN" dirty="0" smtClean="0"/>
              <a:t> </a:t>
            </a:r>
            <a:r>
              <a:rPr lang="en-IN" dirty="0"/>
              <a:t>+</a:t>
            </a:r>
            <a:r>
              <a:rPr lang="en-IN" dirty="0" smtClean="0"/>
              <a:t> </a:t>
            </a:r>
            <a:r>
              <a:rPr lang="en-IN" dirty="0"/>
              <a:t>"&lt;</a:t>
            </a:r>
            <a:r>
              <a:rPr lang="en-IN" dirty="0" err="1"/>
              <a:t>br</a:t>
            </a:r>
            <a:r>
              <a:rPr lang="en-IN" dirty="0"/>
              <a:t>/&gt;");</a:t>
            </a:r>
            <a:r>
              <a:rPr lang="en-IN" dirty="0" smtClean="0"/>
              <a:t> }</a:t>
            </a:r>
          </a:p>
          <a:p>
            <a:pPr>
              <a:buNone/>
            </a:pPr>
            <a:r>
              <a:rPr lang="en-IN" dirty="0" err="1" smtClean="0"/>
              <a:t>out.print</a:t>
            </a:r>
            <a:r>
              <a:rPr lang="en-IN" dirty="0"/>
              <a:t>("Name : "</a:t>
            </a:r>
            <a:r>
              <a:rPr lang="en-IN" dirty="0" smtClean="0"/>
              <a:t> </a:t>
            </a:r>
            <a:r>
              <a:rPr lang="en-IN" dirty="0"/>
              <a:t>+</a:t>
            </a:r>
            <a:r>
              <a:rPr lang="en-IN" dirty="0" smtClean="0"/>
              <a:t> </a:t>
            </a:r>
            <a:r>
              <a:rPr lang="en-IN" dirty="0" err="1" smtClean="0"/>
              <a:t>cookie</a:t>
            </a:r>
            <a:r>
              <a:rPr lang="en-IN" dirty="0" err="1"/>
              <a:t>.</a:t>
            </a:r>
            <a:r>
              <a:rPr lang="en-IN" dirty="0" err="1" smtClean="0"/>
              <a:t>getName</a:t>
            </a:r>
            <a:r>
              <a:rPr lang="en-IN" dirty="0"/>
              <a:t>(</a:t>
            </a:r>
            <a:r>
              <a:rPr lang="en-IN" dirty="0" smtClean="0"/>
              <a:t> </a:t>
            </a:r>
            <a:r>
              <a:rPr lang="en-IN" dirty="0"/>
              <a:t>)</a:t>
            </a:r>
            <a:r>
              <a:rPr lang="en-IN" dirty="0" smtClean="0"/>
              <a:t> </a:t>
            </a:r>
            <a:r>
              <a:rPr lang="en-IN" dirty="0"/>
              <a:t>+</a:t>
            </a:r>
            <a:r>
              <a:rPr lang="en-IN" dirty="0" smtClean="0"/>
              <a:t> </a:t>
            </a:r>
            <a:r>
              <a:rPr lang="en-IN" dirty="0"/>
              <a:t>", ");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err="1" smtClean="0"/>
              <a:t>out.print</a:t>
            </a:r>
            <a:r>
              <a:rPr lang="en-IN" dirty="0"/>
              <a:t>("Value: "</a:t>
            </a:r>
            <a:r>
              <a:rPr lang="en-IN" dirty="0" smtClean="0"/>
              <a:t> </a:t>
            </a:r>
            <a:r>
              <a:rPr lang="en-IN" dirty="0"/>
              <a:t>+</a:t>
            </a:r>
            <a:r>
              <a:rPr lang="en-IN" dirty="0" smtClean="0"/>
              <a:t> </a:t>
            </a:r>
            <a:r>
              <a:rPr lang="en-IN" dirty="0" err="1" smtClean="0"/>
              <a:t>cookie</a:t>
            </a:r>
            <a:r>
              <a:rPr lang="en-IN" dirty="0" err="1"/>
              <a:t>.</a:t>
            </a:r>
            <a:r>
              <a:rPr lang="en-IN" dirty="0" err="1" smtClean="0"/>
              <a:t>getValue</a:t>
            </a:r>
            <a:r>
              <a:rPr lang="en-IN" dirty="0"/>
              <a:t>(</a:t>
            </a:r>
            <a:r>
              <a:rPr lang="en-IN" dirty="0" smtClean="0"/>
              <a:t> </a:t>
            </a:r>
            <a:r>
              <a:rPr lang="en-IN" dirty="0"/>
              <a:t>)+" &lt;</a:t>
            </a:r>
            <a:r>
              <a:rPr lang="en-IN" dirty="0" err="1"/>
              <a:t>br</a:t>
            </a:r>
            <a:r>
              <a:rPr lang="en-IN" dirty="0"/>
              <a:t>/&gt;");</a:t>
            </a:r>
            <a:r>
              <a:rPr lang="en-IN" dirty="0" smtClean="0"/>
              <a:t> </a:t>
            </a:r>
            <a:r>
              <a:rPr lang="en-IN" dirty="0"/>
              <a:t>}</a:t>
            </a:r>
            <a:r>
              <a:rPr lang="en-IN" dirty="0" smtClean="0"/>
              <a:t> }</a:t>
            </a:r>
          </a:p>
          <a:p>
            <a:pPr>
              <a:buNone/>
            </a:pPr>
            <a:r>
              <a:rPr lang="en-IN" dirty="0" smtClean="0"/>
              <a:t>Else</a:t>
            </a:r>
          </a:p>
          <a:p>
            <a:pPr>
              <a:buNone/>
            </a:pPr>
            <a:r>
              <a:rPr lang="en-IN" dirty="0" smtClean="0"/>
              <a:t>{ </a:t>
            </a:r>
            <a:r>
              <a:rPr lang="en-IN" dirty="0" err="1"/>
              <a:t>out.</a:t>
            </a:r>
            <a:r>
              <a:rPr lang="en-IN" dirty="0" err="1" smtClean="0"/>
              <a:t>println</a:t>
            </a:r>
            <a:r>
              <a:rPr lang="en-IN" dirty="0"/>
              <a:t>(</a:t>
            </a:r>
            <a:r>
              <a:rPr lang="en-IN" dirty="0" smtClean="0"/>
              <a:t> </a:t>
            </a:r>
            <a:r>
              <a:rPr lang="en-IN" dirty="0"/>
              <a:t>"&lt;h2&gt;No cookies founds&lt;/h2&gt;");</a:t>
            </a:r>
            <a:r>
              <a:rPr lang="en-IN" dirty="0" smtClean="0"/>
              <a:t> }</a:t>
            </a:r>
          </a:p>
          <a:p>
            <a:pPr>
              <a:buNone/>
            </a:pPr>
            <a:r>
              <a:rPr lang="en-IN" dirty="0" smtClean="0"/>
              <a:t> %&gt; </a:t>
            </a:r>
          </a:p>
          <a:p>
            <a:pPr>
              <a:buNone/>
            </a:pPr>
            <a:r>
              <a:rPr lang="en-IN" dirty="0" smtClean="0"/>
              <a:t>&lt;/</a:t>
            </a:r>
            <a:r>
              <a:rPr lang="en-IN" dirty="0"/>
              <a:t>body&gt;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&lt;/</a:t>
            </a:r>
            <a:r>
              <a:rPr lang="en-IN" dirty="0"/>
              <a:t>html&gt;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405</Words>
  <Application>Microsoft Office PowerPoint</Application>
  <PresentationFormat>On-screen Show (4:3)</PresentationFormat>
  <Paragraphs>62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JSP Cookies</vt:lpstr>
      <vt:lpstr>Cookie Methods</vt:lpstr>
      <vt:lpstr>Index.jsp</vt:lpstr>
      <vt:lpstr>main.jsp</vt:lpstr>
      <vt:lpstr>Read.jsp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 Cookies</dc:title>
  <dc:creator>staff</dc:creator>
  <cp:lastModifiedBy>staff</cp:lastModifiedBy>
  <cp:revision>2</cp:revision>
  <dcterms:created xsi:type="dcterms:W3CDTF">2016-09-06T10:53:43Z</dcterms:created>
  <dcterms:modified xsi:type="dcterms:W3CDTF">2016-09-06T11:04:43Z</dcterms:modified>
</cp:coreProperties>
</file>