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7D01-7FB1-405A-A6A0-49E9CF078F66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View Controller 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View 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It is a design pattern that separates the business logic, presentation logic and the data</a:t>
            </a:r>
          </a:p>
          <a:p>
            <a:r>
              <a:rPr lang="en-US" dirty="0" smtClean="0"/>
              <a:t>Controller </a:t>
            </a:r>
          </a:p>
          <a:p>
            <a:pPr lvl="1"/>
            <a:r>
              <a:rPr lang="en-US" dirty="0" smtClean="0"/>
              <a:t>Acts an interface between view and model</a:t>
            </a:r>
          </a:p>
          <a:p>
            <a:pPr lvl="1"/>
            <a:r>
              <a:rPr lang="en-US" dirty="0" smtClean="0"/>
              <a:t>Intercepts all incoming requests</a:t>
            </a:r>
          </a:p>
          <a:p>
            <a:r>
              <a:rPr lang="en-US" dirty="0" smtClean="0"/>
              <a:t>Model </a:t>
            </a:r>
          </a:p>
          <a:p>
            <a:pPr lvl="1"/>
            <a:r>
              <a:rPr lang="en-US" dirty="0" smtClean="0"/>
              <a:t>Represents the state of application</a:t>
            </a:r>
          </a:p>
          <a:p>
            <a:r>
              <a:rPr lang="en-US" dirty="0" smtClean="0"/>
              <a:t>View </a:t>
            </a:r>
          </a:p>
          <a:p>
            <a:pPr lvl="1"/>
            <a:r>
              <a:rPr lang="en-US" dirty="0" smtClean="0"/>
              <a:t>Represents the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abavathy\Desktop\MVC\MVC_Architectur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839200" cy="54864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rabavathy\Desktop\MVC\MVC_Architectur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382000" cy="57150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56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Model View Controller  Architecture</vt:lpstr>
      <vt:lpstr>Model View Controller (MVC)</vt:lpstr>
      <vt:lpstr>Model View Controller</vt:lpstr>
      <vt:lpstr>Model View Controller</vt:lpstr>
      <vt:lpstr>Model View Controller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 Architecture</dc:title>
  <dc:creator>prabavathy</dc:creator>
  <cp:lastModifiedBy>staff</cp:lastModifiedBy>
  <cp:revision>23</cp:revision>
  <dcterms:created xsi:type="dcterms:W3CDTF">2016-09-06T14:15:06Z</dcterms:created>
  <dcterms:modified xsi:type="dcterms:W3CDTF">2016-09-09T07:01:36Z</dcterms:modified>
</cp:coreProperties>
</file>