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4047-0B0F-48D3-942B-061EDC16A96A}" type="datetimeFigureOut">
              <a:rPr lang="en-US" smtClean="0"/>
              <a:pPr/>
              <a:t>9/24/2016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70D-5C58-4618-A4F8-06C0A2C7F5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function?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Besides the built-in PHP functions, we can create our own functions.</a:t>
            </a:r>
          </a:p>
          <a:p>
            <a:r>
              <a:rPr lang="en-IN" dirty="0"/>
              <a:t>A function is a block of statements that can be used repeatedly in a program.</a:t>
            </a:r>
          </a:p>
          <a:p>
            <a:r>
              <a:rPr lang="en-IN" dirty="0"/>
              <a:t>A function will not execute immediately when a page loads.</a:t>
            </a:r>
          </a:p>
          <a:p>
            <a:r>
              <a:rPr lang="en-IN" dirty="0"/>
              <a:t>A function will be executed by a call to the function.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Example 1</a:t>
            </a:r>
          </a:p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writeMsg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"Hello world!";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writeMsg</a:t>
            </a:r>
            <a:r>
              <a:rPr lang="en-IN" dirty="0"/>
              <a:t>(); // call the function</a:t>
            </a:r>
            <a:br>
              <a:rPr lang="en-IN" dirty="0"/>
            </a:b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b="1" dirty="0" smtClean="0"/>
              <a:t>Example 2</a:t>
            </a:r>
          </a:p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>
                <a:solidFill>
                  <a:srgbClr val="FF0000"/>
                </a:solidFill>
              </a:rPr>
              <a:t>function </a:t>
            </a:r>
            <a:r>
              <a:rPr lang="en-IN" dirty="0" err="1">
                <a:solidFill>
                  <a:srgbClr val="FF0000"/>
                </a:solidFill>
              </a:rPr>
              <a:t>familyName</a:t>
            </a:r>
            <a:r>
              <a:rPr lang="en-IN" dirty="0">
                <a:solidFill>
                  <a:srgbClr val="FF0000"/>
                </a:solidFill>
              </a:rPr>
              <a:t>($</a:t>
            </a:r>
            <a:r>
              <a:rPr lang="en-IN" dirty="0" err="1">
                <a:solidFill>
                  <a:srgbClr val="FF0000"/>
                </a:solidFill>
              </a:rPr>
              <a:t>fname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dirty="0"/>
              <a:t>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"$</a:t>
            </a:r>
            <a:r>
              <a:rPr lang="en-IN" dirty="0" err="1"/>
              <a:t>fname</a:t>
            </a:r>
            <a:r>
              <a:rPr lang="en-IN" dirty="0"/>
              <a:t> </a:t>
            </a:r>
            <a:r>
              <a:rPr lang="en-IN" dirty="0" err="1"/>
              <a:t>Refsnes</a:t>
            </a:r>
            <a:r>
              <a:rPr lang="en-IN" dirty="0"/>
              <a:t>.&lt;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</a:t>
            </a:r>
            <a:r>
              <a:rPr lang="en-IN" dirty="0" err="1"/>
              <a:t>Jani</a:t>
            </a:r>
            <a:r>
              <a:rPr lang="en-IN" dirty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</a:t>
            </a:r>
            <a:r>
              <a:rPr lang="en-IN" dirty="0" err="1"/>
              <a:t>Hege</a:t>
            </a:r>
            <a:r>
              <a:rPr lang="en-IN" dirty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("Stale");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("Kai Jim");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</a:t>
            </a:r>
            <a:r>
              <a:rPr lang="en-IN" dirty="0" err="1"/>
              <a:t>Borge</a:t>
            </a:r>
            <a:r>
              <a:rPr lang="en-IN" dirty="0"/>
              <a:t>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Functions – 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Example 3</a:t>
            </a:r>
            <a:r>
              <a:rPr lang="en-IN" dirty="0"/>
              <a:t>	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function </a:t>
            </a:r>
            <a:r>
              <a:rPr lang="en-IN" dirty="0" err="1"/>
              <a:t>familyName</a:t>
            </a:r>
            <a:r>
              <a:rPr lang="en-IN" dirty="0"/>
              <a:t>($</a:t>
            </a:r>
            <a:r>
              <a:rPr lang="en-IN" dirty="0" err="1"/>
              <a:t>fname</a:t>
            </a:r>
            <a:r>
              <a:rPr lang="en-IN" dirty="0"/>
              <a:t>, $year)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  echo "$</a:t>
            </a:r>
            <a:r>
              <a:rPr lang="en-IN" dirty="0" err="1"/>
              <a:t>fname</a:t>
            </a:r>
            <a:r>
              <a:rPr lang="en-IN" dirty="0"/>
              <a:t> </a:t>
            </a:r>
            <a:r>
              <a:rPr lang="en-IN" dirty="0" err="1"/>
              <a:t>Refsnes</a:t>
            </a:r>
            <a:r>
              <a:rPr lang="en-IN" dirty="0"/>
              <a:t>. Born in $year 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</a:t>
            </a:r>
            <a:r>
              <a:rPr lang="en-IN" dirty="0" err="1"/>
              <a:t>Hege</a:t>
            </a:r>
            <a:r>
              <a:rPr lang="en-IN" dirty="0"/>
              <a:t>", "1975");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("Stale", "1978");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familyName</a:t>
            </a:r>
            <a:r>
              <a:rPr lang="en-IN" dirty="0"/>
              <a:t>("Kai Jim", "1983");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b="1" dirty="0" smtClean="0"/>
              <a:t>Example 4</a:t>
            </a:r>
          </a:p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function </a:t>
            </a:r>
            <a:r>
              <a:rPr lang="en-IN" dirty="0" err="1"/>
              <a:t>setHeight</a:t>
            </a:r>
            <a:r>
              <a:rPr lang="en-IN" dirty="0"/>
              <a:t>($</a:t>
            </a:r>
            <a:r>
              <a:rPr lang="en-IN" dirty="0" err="1"/>
              <a:t>minheight</a:t>
            </a:r>
            <a:r>
              <a:rPr lang="en-IN" dirty="0"/>
              <a:t> = 50)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"The height is : $</a:t>
            </a:r>
            <a:r>
              <a:rPr lang="en-IN" dirty="0" err="1"/>
              <a:t>minheight</a:t>
            </a:r>
            <a:r>
              <a:rPr lang="en-IN" dirty="0"/>
              <a:t> 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setHeight</a:t>
            </a:r>
            <a:r>
              <a:rPr lang="en-IN" dirty="0"/>
              <a:t>(350);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setHeight</a:t>
            </a:r>
            <a:r>
              <a:rPr lang="en-IN" dirty="0"/>
              <a:t>(); // will use the default value of 50</a:t>
            </a:r>
            <a:br>
              <a:rPr lang="en-IN" dirty="0"/>
            </a:br>
            <a:r>
              <a:rPr lang="en-IN" dirty="0" err="1"/>
              <a:t>setHeight</a:t>
            </a:r>
            <a:r>
              <a:rPr lang="en-IN" dirty="0"/>
              <a:t>(135);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setHeight</a:t>
            </a:r>
            <a:r>
              <a:rPr lang="en-IN" dirty="0"/>
              <a:t>(80);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Example 5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function </a:t>
            </a:r>
            <a:r>
              <a:rPr lang="en-IN" dirty="0" err="1"/>
              <a:t>setHeight</a:t>
            </a:r>
            <a:r>
              <a:rPr lang="en-IN" dirty="0"/>
              <a:t>($</a:t>
            </a:r>
            <a:r>
              <a:rPr lang="en-IN" dirty="0" err="1"/>
              <a:t>minheight</a:t>
            </a:r>
            <a:r>
              <a:rPr lang="en-IN" dirty="0"/>
              <a:t> = 50)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echo "The height is : $</a:t>
            </a:r>
            <a:r>
              <a:rPr lang="en-IN" dirty="0" err="1"/>
              <a:t>minheight</a:t>
            </a:r>
            <a:r>
              <a:rPr lang="en-IN" dirty="0"/>
              <a:t> 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setHeight</a:t>
            </a:r>
            <a:r>
              <a:rPr lang="en-IN" dirty="0"/>
              <a:t>(350);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setHeight</a:t>
            </a:r>
            <a:r>
              <a:rPr lang="en-IN" dirty="0"/>
              <a:t>(); // will use the default value of 50</a:t>
            </a:r>
            <a:br>
              <a:rPr lang="en-IN" dirty="0"/>
            </a:br>
            <a:r>
              <a:rPr lang="en-IN" dirty="0" err="1"/>
              <a:t>setHeight</a:t>
            </a:r>
            <a:r>
              <a:rPr lang="en-IN" dirty="0"/>
              <a:t>(135);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setHeight</a:t>
            </a:r>
            <a:r>
              <a:rPr lang="en-IN" dirty="0"/>
              <a:t>(80);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?&gt;</a:t>
            </a:r>
          </a:p>
          <a:p>
            <a:pPr>
              <a:buNone/>
            </a:pPr>
            <a:r>
              <a:rPr lang="en-IN" b="1" dirty="0" smtClean="0"/>
              <a:t>Example 6</a:t>
            </a:r>
          </a:p>
          <a:p>
            <a:pPr>
              <a:buNone/>
            </a:pPr>
            <a:r>
              <a:rPr lang="en-IN" dirty="0" smtClean="0"/>
              <a:t>	&lt;?</a:t>
            </a:r>
            <a:r>
              <a:rPr lang="en-IN" dirty="0" err="1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function sum($x, $y)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  $z = $x + $y;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return $z;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"5 + 10 = " . sum(5, 10) .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"7 + 13 = " . sum(7, 13) .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echo "2 + 4 = " . sum(2, 4);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?&gt;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Functions – Contd...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PHP Functions</vt:lpstr>
      <vt:lpstr>What is function?</vt:lpstr>
      <vt:lpstr>Example Functions</vt:lpstr>
      <vt:lpstr>Example Functions – Contd...</vt:lpstr>
      <vt:lpstr>Example Functions – Contd...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6</cp:revision>
  <dcterms:created xsi:type="dcterms:W3CDTF">2016-09-24T09:04:42Z</dcterms:created>
  <dcterms:modified xsi:type="dcterms:W3CDTF">2016-09-24T09:31:52Z</dcterms:modified>
</cp:coreProperties>
</file>