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C1EA-715E-480D-90DE-941AC8D3576D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691A-00C3-4C4E-AD8A-89385D98C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C1EA-715E-480D-90DE-941AC8D3576D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691A-00C3-4C4E-AD8A-89385D98C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C1EA-715E-480D-90DE-941AC8D3576D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691A-00C3-4C4E-AD8A-89385D98C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C1EA-715E-480D-90DE-941AC8D3576D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691A-00C3-4C4E-AD8A-89385D98C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C1EA-715E-480D-90DE-941AC8D3576D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691A-00C3-4C4E-AD8A-89385D98C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C1EA-715E-480D-90DE-941AC8D3576D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691A-00C3-4C4E-AD8A-89385D98C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C1EA-715E-480D-90DE-941AC8D3576D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691A-00C3-4C4E-AD8A-89385D98C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C1EA-715E-480D-90DE-941AC8D3576D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691A-00C3-4C4E-AD8A-89385D98C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C1EA-715E-480D-90DE-941AC8D3576D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691A-00C3-4C4E-AD8A-89385D98C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C1EA-715E-480D-90DE-941AC8D3576D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691A-00C3-4C4E-AD8A-89385D98C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FC1EA-715E-480D-90DE-941AC8D3576D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691A-00C3-4C4E-AD8A-89385D98C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FC1EA-715E-480D-90DE-941AC8D3576D}" type="datetimeFigureOut">
              <a:rPr lang="en-US" smtClean="0"/>
              <a:pPr/>
              <a:t>9/9/2013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F691A-00C3-4C4E-AD8A-89385D98C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and Technical motivations for Web Services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Service Oriented Architecture?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SOA organizes Web Services into three basic roles: the service</a:t>
            </a:r>
          </a:p>
          <a:p>
            <a:r>
              <a:rPr lang="en-US" dirty="0" smtClean="0"/>
              <a:t>provider, the service requester, and the service registry.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Service providers </a:t>
            </a:r>
            <a:r>
              <a:rPr lang="en-US" dirty="0" smtClean="0"/>
              <a:t>publish their services to a service registry.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Service requesters </a:t>
            </a:r>
            <a:r>
              <a:rPr lang="en-US" dirty="0" smtClean="0"/>
              <a:t>can find the desired Web Services by searching for their descriptions at </a:t>
            </a:r>
            <a:r>
              <a:rPr lang="en-US" dirty="0" smtClean="0">
                <a:solidFill>
                  <a:srgbClr val="FF0000"/>
                </a:solidFill>
              </a:rPr>
              <a:t>registry.</a:t>
            </a:r>
          </a:p>
          <a:p>
            <a:r>
              <a:rPr lang="en-US" dirty="0" smtClean="0"/>
              <a:t>Once the requester locates the desired service, its client binds with the service at the service provider and then invokes the service.</a:t>
            </a:r>
          </a:p>
          <a:p>
            <a:r>
              <a:rPr lang="en-US" dirty="0" smtClean="0"/>
              <a:t>SOA is responsible for describing and organizing the mechanisms for each of the above actions.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9263" y="1676400"/>
            <a:ext cx="628173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Service Implementation</a:t>
            </a:r>
          </a:p>
          <a:p>
            <a:r>
              <a:rPr lang="en-US" dirty="0" smtClean="0"/>
              <a:t>Publication</a:t>
            </a:r>
          </a:p>
          <a:p>
            <a:r>
              <a:rPr lang="en-US" dirty="0" smtClean="0"/>
              <a:t>Discovery &amp; Invocation</a:t>
            </a:r>
          </a:p>
          <a:p>
            <a:r>
              <a:rPr lang="en-US" dirty="0" smtClean="0"/>
              <a:t>JIT Integration</a:t>
            </a:r>
          </a:p>
          <a:p>
            <a:r>
              <a:rPr lang="en-US" dirty="0" smtClean="0"/>
              <a:t>Semantic and Taxonomies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err="1" smtClean="0"/>
              <a:t>QoS</a:t>
            </a:r>
            <a:r>
              <a:rPr lang="en-US" dirty="0" smtClean="0"/>
              <a:t> and </a:t>
            </a:r>
            <a:r>
              <a:rPr lang="en-US" dirty="0" err="1" smtClean="0"/>
              <a:t>Rel</a:t>
            </a:r>
            <a:r>
              <a:rPr lang="en-US" dirty="0" smtClean="0"/>
              <a:t> </a:t>
            </a:r>
            <a:r>
              <a:rPr lang="en-US" dirty="0" err="1" smtClean="0"/>
              <a:t>iable</a:t>
            </a:r>
            <a:r>
              <a:rPr lang="en-US" dirty="0" smtClean="0"/>
              <a:t> Messaging</a:t>
            </a:r>
          </a:p>
          <a:p>
            <a:r>
              <a:rPr lang="en-US" dirty="0" smtClean="0"/>
              <a:t>Composition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Four methods for building a web service:</a:t>
            </a:r>
          </a:p>
          <a:p>
            <a:pPr>
              <a:buNone/>
            </a:pPr>
            <a:r>
              <a:rPr lang="en-US" dirty="0" smtClean="0"/>
              <a:t>1. Develop a new web service and a new service interface:</a:t>
            </a:r>
          </a:p>
          <a:p>
            <a:pPr>
              <a:buNone/>
            </a:pPr>
            <a:r>
              <a:rPr lang="en-US" dirty="0" smtClean="0"/>
              <a:t>	– Develop a WS as specified by business requirements</a:t>
            </a:r>
          </a:p>
          <a:p>
            <a:pPr>
              <a:buNone/>
            </a:pPr>
            <a:r>
              <a:rPr lang="en-US" dirty="0" smtClean="0"/>
              <a:t>	– Define its interface, publish and deploy the WS</a:t>
            </a:r>
          </a:p>
          <a:p>
            <a:pPr>
              <a:buNone/>
            </a:pPr>
            <a:r>
              <a:rPr lang="en-US" dirty="0" smtClean="0"/>
              <a:t>2. Develop a new web service  when there is an existing service interface:</a:t>
            </a:r>
          </a:p>
          <a:p>
            <a:pPr>
              <a:buNone/>
            </a:pPr>
            <a:r>
              <a:rPr lang="en-US" dirty="0" smtClean="0"/>
              <a:t>	– Locate the existing service interface by searching a registry of</a:t>
            </a:r>
          </a:p>
          <a:p>
            <a:pPr>
              <a:buNone/>
            </a:pPr>
            <a:r>
              <a:rPr lang="en-US" dirty="0" smtClean="0"/>
              <a:t>	WS.</a:t>
            </a:r>
          </a:p>
          <a:p>
            <a:pPr>
              <a:buNone/>
            </a:pPr>
            <a:r>
              <a:rPr lang="en-US" dirty="0" smtClean="0"/>
              <a:t>	– Generate a service implementation template that contains al l</a:t>
            </a:r>
          </a:p>
          <a:p>
            <a:pPr>
              <a:buNone/>
            </a:pPr>
            <a:r>
              <a:rPr lang="en-US" dirty="0" smtClean="0"/>
              <a:t>	methods and parameters that WS must support.</a:t>
            </a:r>
          </a:p>
          <a:p>
            <a:pPr>
              <a:buNone/>
            </a:pPr>
            <a:r>
              <a:rPr lang="en-US" dirty="0" smtClean="0"/>
              <a:t>	– Develop the WS as before.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3. Develop a new service interface for an existing application:</a:t>
            </a:r>
          </a:p>
          <a:p>
            <a:pPr>
              <a:buNone/>
            </a:pPr>
            <a:r>
              <a:rPr lang="en-US" dirty="0" smtClean="0"/>
              <a:t>	– Develop a WS wrapper for existing </a:t>
            </a:r>
            <a:r>
              <a:rPr lang="en-US" dirty="0" err="1" smtClean="0"/>
              <a:t>appl</a:t>
            </a:r>
            <a:r>
              <a:rPr lang="en-US" dirty="0" smtClean="0"/>
              <a:t> </a:t>
            </a:r>
            <a:r>
              <a:rPr lang="en-US" dirty="0" err="1" smtClean="0"/>
              <a:t>ication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– The wrapper then exposes the service interface.</a:t>
            </a:r>
          </a:p>
          <a:p>
            <a:pPr>
              <a:buNone/>
            </a:pPr>
            <a:r>
              <a:rPr lang="en-US" dirty="0" smtClean="0"/>
              <a:t>4. Create a WS that wraps an existing </a:t>
            </a:r>
            <a:r>
              <a:rPr lang="en-US" dirty="0" err="1" smtClean="0"/>
              <a:t>appl</a:t>
            </a:r>
            <a:r>
              <a:rPr lang="en-US" dirty="0" smtClean="0"/>
              <a:t> </a:t>
            </a:r>
            <a:r>
              <a:rPr lang="en-US" dirty="0" err="1" smtClean="0"/>
              <a:t>ication</a:t>
            </a:r>
            <a:r>
              <a:rPr lang="en-US" dirty="0" smtClean="0"/>
              <a:t> when you have an existing service interface:</a:t>
            </a:r>
          </a:p>
          <a:p>
            <a:pPr>
              <a:buNone/>
            </a:pPr>
            <a:r>
              <a:rPr lang="en-US" dirty="0" smtClean="0"/>
              <a:t>	– Find the service interface and then generate the service implementation template.</a:t>
            </a:r>
          </a:p>
          <a:p>
            <a:pPr>
              <a:buNone/>
            </a:pPr>
            <a:r>
              <a:rPr lang="en-US" dirty="0" smtClean="0"/>
              <a:t>	– Use this template to develop the wrapper for the existing applications.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Three steps to publish a WS:</a:t>
            </a:r>
          </a:p>
          <a:p>
            <a:pPr>
              <a:buNone/>
            </a:pPr>
            <a:r>
              <a:rPr lang="en-US" dirty="0" smtClean="0"/>
              <a:t>1. Author the WS description document – WSDL describes</a:t>
            </a:r>
          </a:p>
          <a:p>
            <a:pPr>
              <a:buNone/>
            </a:pPr>
            <a:r>
              <a:rPr lang="en-US" dirty="0" smtClean="0"/>
              <a:t>	– What the WS </a:t>
            </a:r>
            <a:r>
              <a:rPr lang="en-US" dirty="0" err="1" smtClean="0"/>
              <a:t>wi</a:t>
            </a:r>
            <a:r>
              <a:rPr lang="en-US" dirty="0" smtClean="0"/>
              <a:t> </a:t>
            </a:r>
            <a:r>
              <a:rPr lang="en-US" dirty="0" err="1" smtClean="0"/>
              <a:t>ll</a:t>
            </a:r>
            <a:r>
              <a:rPr lang="en-US" dirty="0" smtClean="0"/>
              <a:t> do</a:t>
            </a:r>
          </a:p>
          <a:p>
            <a:pPr>
              <a:buNone/>
            </a:pPr>
            <a:r>
              <a:rPr lang="en-US" dirty="0" smtClean="0"/>
              <a:t>	– Where it can be found</a:t>
            </a:r>
          </a:p>
          <a:p>
            <a:pPr>
              <a:buNone/>
            </a:pPr>
            <a:r>
              <a:rPr lang="en-US" dirty="0" smtClean="0"/>
              <a:t>	– How to invoke it</a:t>
            </a:r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Publ</a:t>
            </a:r>
            <a:r>
              <a:rPr lang="en-US" dirty="0" smtClean="0"/>
              <a:t> </a:t>
            </a:r>
            <a:r>
              <a:rPr lang="en-US" dirty="0" err="1" smtClean="0"/>
              <a:t>ish</a:t>
            </a:r>
            <a:r>
              <a:rPr lang="en-US" dirty="0" smtClean="0"/>
              <a:t> the WS description document on a Web server.</a:t>
            </a:r>
          </a:p>
          <a:p>
            <a:pPr>
              <a:buNone/>
            </a:pPr>
            <a:r>
              <a:rPr lang="en-US" dirty="0" smtClean="0"/>
              <a:t>3. </a:t>
            </a:r>
            <a:r>
              <a:rPr lang="en-US" dirty="0" err="1" smtClean="0"/>
              <a:t>Publ</a:t>
            </a:r>
            <a:r>
              <a:rPr lang="en-US" dirty="0" smtClean="0"/>
              <a:t> </a:t>
            </a:r>
            <a:r>
              <a:rPr lang="en-US" dirty="0" err="1" smtClean="0"/>
              <a:t>ish</a:t>
            </a:r>
            <a:r>
              <a:rPr lang="en-US" dirty="0" smtClean="0"/>
              <a:t> the existence of your document in a WS registry using the UDDI spec.</a:t>
            </a:r>
          </a:p>
          <a:p>
            <a:pPr>
              <a:buNone/>
            </a:pPr>
            <a:r>
              <a:rPr lang="en-US" dirty="0" smtClean="0"/>
              <a:t>	– Registries can be global, public registries or restricted to</a:t>
            </a:r>
          </a:p>
          <a:p>
            <a:pPr>
              <a:buNone/>
            </a:pPr>
            <a:r>
              <a:rPr lang="en-US" dirty="0" smtClean="0"/>
              <a:t>	individual enterprise or to a closed group of companies.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Discovery and Invocation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Discovery and Invocation</a:t>
            </a:r>
          </a:p>
          <a:p>
            <a:pPr lvl="1"/>
            <a:r>
              <a:rPr lang="en-US" dirty="0" smtClean="0"/>
              <a:t>Once published, any </a:t>
            </a:r>
            <a:r>
              <a:rPr lang="en-US" dirty="0" err="1" smtClean="0"/>
              <a:t>appl</a:t>
            </a:r>
            <a:r>
              <a:rPr lang="en-US" dirty="0" smtClean="0"/>
              <a:t> </a:t>
            </a:r>
            <a:r>
              <a:rPr lang="en-US" dirty="0" err="1" smtClean="0"/>
              <a:t>ication</a:t>
            </a:r>
            <a:r>
              <a:rPr lang="en-US" dirty="0" smtClean="0"/>
              <a:t> can discover and locate WS description document.</a:t>
            </a:r>
          </a:p>
          <a:p>
            <a:pPr lvl="1"/>
            <a:r>
              <a:rPr lang="en-US" dirty="0" smtClean="0"/>
              <a:t>Once WSDL is located in the form of URI, WSDL file could be downloaded.</a:t>
            </a:r>
          </a:p>
          <a:p>
            <a:r>
              <a:rPr lang="en-US" dirty="0" smtClean="0"/>
              <a:t>Two steps to invoke a WS:</a:t>
            </a:r>
          </a:p>
          <a:p>
            <a:pPr lvl="1"/>
            <a:r>
              <a:rPr lang="en-US" dirty="0" smtClean="0"/>
              <a:t>Author a client using SOAP.</a:t>
            </a:r>
          </a:p>
          <a:p>
            <a:pPr lvl="1"/>
            <a:r>
              <a:rPr lang="en-US" dirty="0" smtClean="0"/>
              <a:t>Make a SOAP call – client create SOAP message and sends it to remote WS. WS returns a SOAP message in the format as  mentioned in WSDL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JIT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JIT integration </a:t>
            </a:r>
            <a:r>
              <a:rPr lang="en-US" dirty="0" err="1" smtClean="0"/>
              <a:t>capabil</a:t>
            </a:r>
            <a:r>
              <a:rPr lang="en-US" dirty="0" smtClean="0"/>
              <a:t> </a:t>
            </a:r>
            <a:r>
              <a:rPr lang="en-US" dirty="0" err="1" smtClean="0"/>
              <a:t>ities</a:t>
            </a:r>
            <a:r>
              <a:rPr lang="en-US" dirty="0" smtClean="0"/>
              <a:t> of SOA provide new organizing principles.</a:t>
            </a:r>
          </a:p>
          <a:p>
            <a:r>
              <a:rPr lang="en-US" dirty="0" smtClean="0"/>
              <a:t>The global set of WS grows and changes rapidly.</a:t>
            </a:r>
          </a:p>
          <a:p>
            <a:r>
              <a:rPr lang="en-US" dirty="0" smtClean="0"/>
              <a:t>The owner determines the functional </a:t>
            </a:r>
            <a:r>
              <a:rPr lang="en-US" dirty="0" err="1" smtClean="0"/>
              <a:t>ity</a:t>
            </a:r>
            <a:r>
              <a:rPr lang="en-US" dirty="0" smtClean="0"/>
              <a:t> and </a:t>
            </a:r>
            <a:r>
              <a:rPr lang="en-US" dirty="0" err="1" smtClean="0"/>
              <a:t>inteface</a:t>
            </a:r>
            <a:r>
              <a:rPr lang="en-US" dirty="0" smtClean="0"/>
              <a:t> that it exposes.</a:t>
            </a:r>
          </a:p>
          <a:p>
            <a:r>
              <a:rPr lang="en-US" dirty="0" smtClean="0"/>
              <a:t>Hence no master architect or executive committee is responsible for maintaining the system.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and Taxonomies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Semantics is the </a:t>
            </a:r>
            <a:r>
              <a:rPr lang="en-US" dirty="0" err="1" smtClean="0"/>
              <a:t>stickingpoint</a:t>
            </a:r>
            <a:r>
              <a:rPr lang="en-US" dirty="0" smtClean="0"/>
              <a:t> for any distributed system</a:t>
            </a:r>
          </a:p>
          <a:p>
            <a:r>
              <a:rPr lang="en-US" dirty="0" smtClean="0"/>
              <a:t>EDI’s rigid format leads to semantic ambiguities</a:t>
            </a:r>
          </a:p>
          <a:p>
            <a:r>
              <a:rPr lang="en-US" dirty="0" smtClean="0"/>
              <a:t>OO solves the semantics to some extent. However, semantics of the given class cannot be understood from the interface alone</a:t>
            </a:r>
          </a:p>
          <a:p>
            <a:r>
              <a:rPr lang="en-US" dirty="0" smtClean="0"/>
              <a:t>Advent of XML addresses the semantic problem to </a:t>
            </a:r>
            <a:r>
              <a:rPr lang="en-US" smtClean="0"/>
              <a:t>some extent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Web Services?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service – Loosely coupled, contracted component that communicate via XML-based interfaces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Loosely coupled </a:t>
            </a:r>
            <a:r>
              <a:rPr lang="en-US" dirty="0" smtClean="0"/>
              <a:t>– Web services and the programs which are using web services are changed independently of each other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Contracted</a:t>
            </a:r>
            <a:r>
              <a:rPr lang="en-US" dirty="0" smtClean="0"/>
              <a:t> – Web service’s behavior, its input and output parameters, how to bind are publicly available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Component</a:t>
            </a:r>
            <a:r>
              <a:rPr lang="en-US" dirty="0" smtClean="0"/>
              <a:t> (Encapsulated code) – Implementation of each component is hidden from outside the component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Motivation for Web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Vision of e-commerce</a:t>
            </a:r>
          </a:p>
          <a:p>
            <a:r>
              <a:rPr lang="en-US" dirty="0"/>
              <a:t>B2B integration </a:t>
            </a: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dirty="0"/>
              <a:t>allowing applications from </a:t>
            </a:r>
            <a:r>
              <a:rPr lang="en-US" dirty="0" smtClean="0"/>
              <a:t>different </a:t>
            </a:r>
            <a:r>
              <a:rPr lang="en-US" dirty="0"/>
              <a:t>organizations to communicate across the </a:t>
            </a:r>
            <a:r>
              <a:rPr lang="en-US" dirty="0" smtClean="0"/>
              <a:t>Internet </a:t>
            </a:r>
            <a:endParaRPr lang="en-US" dirty="0"/>
          </a:p>
          <a:p>
            <a:r>
              <a:rPr lang="en-US" dirty="0" smtClean="0"/>
              <a:t>A2A </a:t>
            </a:r>
            <a:r>
              <a:rPr lang="en-US" dirty="0"/>
              <a:t>integration </a:t>
            </a:r>
          </a:p>
          <a:p>
            <a:pPr>
              <a:buNone/>
            </a:pPr>
            <a:r>
              <a:rPr lang="en-US" dirty="0" smtClean="0"/>
              <a:t>	– </a:t>
            </a:r>
            <a:r>
              <a:rPr lang="en-US" dirty="0"/>
              <a:t>allowing applications within an </a:t>
            </a:r>
            <a:r>
              <a:rPr lang="en-US" dirty="0" smtClean="0"/>
              <a:t>organization </a:t>
            </a:r>
            <a:r>
              <a:rPr lang="en-US" dirty="0"/>
              <a:t>to communicate across an </a:t>
            </a:r>
            <a:r>
              <a:rPr lang="en-US" dirty="0" smtClean="0"/>
              <a:t>Intranet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that we want in e-commerce?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participants in each trading group need to agree upon single business vocabulary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Quantity is being referred by number of boxes by one company and the pallets by another company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earlier days mainframes were used to run the programs. </a:t>
            </a:r>
          </a:p>
          <a:p>
            <a:r>
              <a:rPr lang="en-US" dirty="0" smtClean="0"/>
              <a:t>Replacement of it involved cost. Programmers added functionality with the coding</a:t>
            </a:r>
          </a:p>
          <a:p>
            <a:r>
              <a:rPr lang="en-US" dirty="0" smtClean="0"/>
              <a:t>Complexity increased. To some extent object oriented programming reduces the complexity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Programs were on single machine</a:t>
            </a:r>
          </a:p>
          <a:p>
            <a:r>
              <a:rPr lang="en-US" dirty="0" smtClean="0"/>
              <a:t>RPC solves the problem by enabling the development of components on different systems</a:t>
            </a:r>
          </a:p>
          <a:p>
            <a:r>
              <a:rPr lang="en-US" dirty="0" smtClean="0"/>
              <a:t>CORBA and DCOM are two successful architectures.</a:t>
            </a:r>
          </a:p>
          <a:p>
            <a:r>
              <a:rPr lang="en-US" dirty="0" smtClean="0"/>
              <a:t>In RPC, we need to have code working on two different systems and a code that handles communication between the systems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r>
              <a:rPr lang="en-US" dirty="0" err="1"/>
              <a:t>C</a:t>
            </a:r>
            <a:r>
              <a:rPr lang="en-US" dirty="0" err="1" smtClean="0"/>
              <a:t>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DCOM – Microsoft based architecture</a:t>
            </a:r>
          </a:p>
          <a:p>
            <a:r>
              <a:rPr lang="en-US" dirty="0" smtClean="0"/>
              <a:t>CORBA – It is interoperable across the platform. However, it is complex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209800"/>
                <a:gridCol w="1905000"/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DCOM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CORBA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Web Services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Payload Format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Network data representation (NDR)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DCOM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XML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Object References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Object</a:t>
                      </a:r>
                      <a:r>
                        <a:rPr lang="en-US" sz="2800" baseline="0" dirty="0" smtClean="0"/>
                        <a:t> reference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Interoperable object reference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URLs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Protocol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IIOP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ORPC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SOAP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610</Words>
  <Application>Microsoft Office PowerPoint</Application>
  <PresentationFormat>On-screen Show (4:3)</PresentationFormat>
  <Paragraphs>106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Business and Technical motivations for Web Services</vt:lpstr>
      <vt:lpstr>What are Web Services?</vt:lpstr>
      <vt:lpstr>…Contd</vt:lpstr>
      <vt:lpstr>Business Motivation for Web service</vt:lpstr>
      <vt:lpstr>What is that we want in e-commerce?</vt:lpstr>
      <vt:lpstr>Technical Motivations</vt:lpstr>
      <vt:lpstr>…Contd</vt:lpstr>
      <vt:lpstr>…Contd</vt:lpstr>
      <vt:lpstr>Comparison </vt:lpstr>
      <vt:lpstr>What is Service Oriented Architecture?</vt:lpstr>
      <vt:lpstr>Slide 11</vt:lpstr>
      <vt:lpstr>Functional Components</vt:lpstr>
      <vt:lpstr>Service Implementation</vt:lpstr>
      <vt:lpstr>…contd</vt:lpstr>
      <vt:lpstr>Publication</vt:lpstr>
      <vt:lpstr>Discovery and Invocation</vt:lpstr>
      <vt:lpstr>JIT Integration</vt:lpstr>
      <vt:lpstr>Semantics and Taxonomies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and Technical motivations for Web Services</dc:title>
  <dc:creator>prabavathy</dc:creator>
  <cp:lastModifiedBy>prabavathy</cp:lastModifiedBy>
  <cp:revision>39</cp:revision>
  <dcterms:created xsi:type="dcterms:W3CDTF">2013-09-03T12:14:26Z</dcterms:created>
  <dcterms:modified xsi:type="dcterms:W3CDTF">2013-09-09T15:23:32Z</dcterms:modified>
</cp:coreProperties>
</file>