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3B76-E1D6-4A69-B712-5D5ABF50A29B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6B1C-C8FE-4BB6-8D59-EE27C6ECD3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Include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include (or require) statement </a:t>
            </a:r>
            <a:endParaRPr lang="en-IN" dirty="0" smtClean="0"/>
          </a:p>
          <a:p>
            <a:pPr lvl="1"/>
            <a:r>
              <a:rPr lang="en-IN" dirty="0" smtClean="0"/>
              <a:t>takes </a:t>
            </a:r>
            <a:r>
              <a:rPr lang="en-IN" dirty="0"/>
              <a:t>all the text/code/</a:t>
            </a:r>
            <a:r>
              <a:rPr lang="en-IN" dirty="0" err="1"/>
              <a:t>markup</a:t>
            </a:r>
            <a:r>
              <a:rPr lang="en-IN" dirty="0"/>
              <a:t> that exists in the specified file </a:t>
            </a:r>
            <a:endParaRPr lang="en-IN" dirty="0" smtClean="0"/>
          </a:p>
          <a:p>
            <a:pPr lvl="1"/>
            <a:r>
              <a:rPr lang="en-IN" dirty="0" smtClean="0"/>
              <a:t>copies </a:t>
            </a:r>
            <a:r>
              <a:rPr lang="en-IN" dirty="0"/>
              <a:t>it into the file that uses the include statement.</a:t>
            </a:r>
          </a:p>
          <a:p>
            <a:r>
              <a:rPr lang="en-IN" dirty="0"/>
              <a:t>Including files is very useful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you want to include the same PHP, HTML, or text on multiple pages of a website.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Index.php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&lt;title&gt; This is my first </a:t>
            </a:r>
            <a:r>
              <a:rPr lang="en-IN" dirty="0" err="1" smtClean="0"/>
              <a:t>PhP</a:t>
            </a:r>
            <a:r>
              <a:rPr lang="en-IN" dirty="0" smtClean="0"/>
              <a:t> page&lt;/title&gt;</a:t>
            </a:r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 include 'header.php';?&gt;</a:t>
            </a:r>
          </a:p>
          <a:p>
            <a:pPr>
              <a:buNone/>
            </a:pPr>
            <a:r>
              <a:rPr lang="en-IN" dirty="0" smtClean="0"/>
              <a:t>&lt;/head&gt;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 include 'login.php';?&gt;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 include 'footer.php';?&gt;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Header.ph</a:t>
            </a:r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&lt;style&gt;</a:t>
            </a:r>
          </a:p>
          <a:p>
            <a:pPr>
              <a:buNone/>
            </a:pPr>
            <a:r>
              <a:rPr lang="en-IN" dirty="0" smtClean="0"/>
              <a:t>div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width: 700px;</a:t>
            </a:r>
          </a:p>
          <a:p>
            <a:pPr>
              <a:buNone/>
            </a:pPr>
            <a:r>
              <a:rPr lang="en-IN" dirty="0" smtClean="0"/>
              <a:t>  margin-left: auto;</a:t>
            </a:r>
          </a:p>
          <a:p>
            <a:pPr>
              <a:buNone/>
            </a:pPr>
            <a:r>
              <a:rPr lang="en-IN" dirty="0" smtClean="0"/>
              <a:t>  margin-right: auto;</a:t>
            </a:r>
          </a:p>
          <a:p>
            <a:pPr>
              <a:buNone/>
            </a:pPr>
            <a:r>
              <a:rPr lang="en-IN" dirty="0" smtClean="0"/>
              <a:t>  background-</a:t>
            </a:r>
            <a:r>
              <a:rPr lang="en-IN" dirty="0" err="1" smtClean="0"/>
              <a:t>color</a:t>
            </a:r>
            <a:r>
              <a:rPr lang="en-IN" dirty="0" smtClean="0"/>
              <a:t>: yellow;</a:t>
            </a:r>
          </a:p>
          <a:p>
            <a:pPr>
              <a:buNone/>
            </a:pPr>
            <a:r>
              <a:rPr lang="en-IN" dirty="0" smtClean="0"/>
              <a:t>  border-radius:2px;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 h1 {</a:t>
            </a:r>
          </a:p>
          <a:p>
            <a:pPr>
              <a:buNone/>
            </a:pPr>
            <a:r>
              <a:rPr lang="en-IN" dirty="0" smtClean="0"/>
              <a:t>  text-align: </a:t>
            </a:r>
            <a:r>
              <a:rPr lang="en-IN" dirty="0" err="1" smtClean="0"/>
              <a:t>center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font-size: 5em;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&lt;/style&gt;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&lt;div&gt; &lt;h1&gt;Online Examination &lt;/h1&gt;&lt;/div&gt;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IN" sz="3200" dirty="0" smtClean="0"/>
              <a:t>Login.php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62865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&lt;style&gt;</a:t>
            </a:r>
          </a:p>
          <a:p>
            <a:pPr>
              <a:buNone/>
            </a:pPr>
            <a:r>
              <a:rPr lang="en-IN" dirty="0" smtClean="0"/>
              <a:t>div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height:auto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width:auto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border: 2px solid green;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align:center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&lt;/style&gt;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&lt;div&gt;</a:t>
            </a:r>
          </a:p>
          <a:p>
            <a:pPr>
              <a:buNone/>
            </a:pPr>
            <a:r>
              <a:rPr lang="en-IN" dirty="0" smtClean="0"/>
              <a:t>&lt;span style="font-</a:t>
            </a:r>
            <a:r>
              <a:rPr lang="en-IN" dirty="0" err="1" smtClean="0"/>
              <a:t>weight:bold</a:t>
            </a:r>
            <a:r>
              <a:rPr lang="en-IN" dirty="0" smtClean="0"/>
              <a:t>"&gt;Enter Login Details!!!&lt;/span&gt;</a:t>
            </a:r>
          </a:p>
          <a:p>
            <a:pPr>
              <a:buNone/>
            </a:pPr>
            <a:r>
              <a:rPr lang="en-IN" dirty="0" smtClean="0"/>
              <a:t>&lt;form 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Name: &lt;input type="text" name="name"&gt;&lt;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Password: &lt;input type="password" name="</a:t>
            </a:r>
            <a:r>
              <a:rPr lang="en-IN" dirty="0" err="1" smtClean="0"/>
              <a:t>passwd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&lt;input type="submit" &gt;&lt;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&lt;/body&gt;&lt;/html&gt;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Footer.html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center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&lt;footer&gt;</a:t>
            </a:r>
          </a:p>
          <a:p>
            <a:pPr>
              <a:buNone/>
            </a:pPr>
            <a:r>
              <a:rPr lang="en-IN" dirty="0" smtClean="0"/>
              <a:t>	&lt;p&gt;Copyright &amp;copy; 2012 Sergio </a:t>
            </a:r>
            <a:r>
              <a:rPr lang="en-IN" dirty="0" err="1" smtClean="0"/>
              <a:t>Luján</a:t>
            </a:r>
            <a:r>
              <a:rPr lang="en-IN" dirty="0" smtClean="0"/>
              <a:t> Mora&lt;/p&gt;</a:t>
            </a:r>
          </a:p>
          <a:p>
            <a:pPr>
              <a:buNone/>
            </a:pPr>
            <a:r>
              <a:rPr lang="en-IN" dirty="0" smtClean="0"/>
              <a:t>	&lt;p&gt;&lt;a </a:t>
            </a:r>
            <a:r>
              <a:rPr lang="en-IN" dirty="0" err="1" smtClean="0"/>
              <a:t>href</a:t>
            </a:r>
            <a:r>
              <a:rPr lang="en-IN" dirty="0" smtClean="0"/>
              <a:t>="mailto:sergio.lujan%20at%20ua.es"&gt;Contact&lt;/a&gt;&lt;/p&gt;</a:t>
            </a:r>
          </a:p>
          <a:p>
            <a:pPr>
              <a:buNone/>
            </a:pPr>
            <a:r>
              <a:rPr lang="en-IN" dirty="0" smtClean="0"/>
              <a:t>&lt;/footer&gt;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 err="1" smtClean="0"/>
              <a:t>center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for PHP File Inclusion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817520"/>
            <a:ext cx="7429551" cy="418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293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PHP Include Files</vt:lpstr>
      <vt:lpstr>Index.php</vt:lpstr>
      <vt:lpstr>Header.php</vt:lpstr>
      <vt:lpstr>Login.php</vt:lpstr>
      <vt:lpstr>Footer.html</vt:lpstr>
      <vt:lpstr>Output for PHP File Inclusion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3</cp:revision>
  <dcterms:created xsi:type="dcterms:W3CDTF">2016-09-24T09:38:27Z</dcterms:created>
  <dcterms:modified xsi:type="dcterms:W3CDTF">2016-09-24T12:26:40Z</dcterms:modified>
</cp:coreProperties>
</file>