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9A9-C3C2-471E-A98C-630DA4C66E22}" type="datetimeFigureOut">
              <a:rPr lang="en-US" smtClean="0"/>
              <a:pPr/>
              <a:t>9/24/2016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E6DD-7352-485E-AC27-1EB65DA1F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9A9-C3C2-471E-A98C-630DA4C66E22}" type="datetimeFigureOut">
              <a:rPr lang="en-US" smtClean="0"/>
              <a:pPr/>
              <a:t>9/24/2016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E6DD-7352-485E-AC27-1EB65DA1F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9A9-C3C2-471E-A98C-630DA4C66E22}" type="datetimeFigureOut">
              <a:rPr lang="en-US" smtClean="0"/>
              <a:pPr/>
              <a:t>9/24/2016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E6DD-7352-485E-AC27-1EB65DA1F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9A9-C3C2-471E-A98C-630DA4C66E22}" type="datetimeFigureOut">
              <a:rPr lang="en-US" smtClean="0"/>
              <a:pPr/>
              <a:t>9/24/2016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E6DD-7352-485E-AC27-1EB65DA1F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9A9-C3C2-471E-A98C-630DA4C66E22}" type="datetimeFigureOut">
              <a:rPr lang="en-US" smtClean="0"/>
              <a:pPr/>
              <a:t>9/24/2016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E6DD-7352-485E-AC27-1EB65DA1F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9A9-C3C2-471E-A98C-630DA4C66E22}" type="datetimeFigureOut">
              <a:rPr lang="en-US" smtClean="0"/>
              <a:pPr/>
              <a:t>9/24/2016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E6DD-7352-485E-AC27-1EB65DA1F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9A9-C3C2-471E-A98C-630DA4C66E22}" type="datetimeFigureOut">
              <a:rPr lang="en-US" smtClean="0"/>
              <a:pPr/>
              <a:t>9/24/2016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E6DD-7352-485E-AC27-1EB65DA1F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9A9-C3C2-471E-A98C-630DA4C66E22}" type="datetimeFigureOut">
              <a:rPr lang="en-US" smtClean="0"/>
              <a:pPr/>
              <a:t>9/24/2016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E6DD-7352-485E-AC27-1EB65DA1F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9A9-C3C2-471E-A98C-630DA4C66E22}" type="datetimeFigureOut">
              <a:rPr lang="en-US" smtClean="0"/>
              <a:pPr/>
              <a:t>9/24/2016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E6DD-7352-485E-AC27-1EB65DA1F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9A9-C3C2-471E-A98C-630DA4C66E22}" type="datetimeFigureOut">
              <a:rPr lang="en-US" smtClean="0"/>
              <a:pPr/>
              <a:t>9/24/2016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E6DD-7352-485E-AC27-1EB65DA1F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9A9-C3C2-471E-A98C-630DA4C66E22}" type="datetimeFigureOut">
              <a:rPr lang="en-US" smtClean="0"/>
              <a:pPr/>
              <a:t>9/24/2016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E6DD-7352-485E-AC27-1EB65DA1F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589A9-C3C2-471E-A98C-630DA4C66E22}" type="datetimeFigureOut">
              <a:rPr lang="en-US" smtClean="0"/>
              <a:pPr/>
              <a:t>9/24/2016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CE6DD-7352-485E-AC27-1EB65DA1F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PHP </a:t>
            </a:r>
            <a:br>
              <a:rPr lang="en-IN" dirty="0" smtClean="0"/>
            </a:br>
            <a:r>
              <a:rPr lang="en-IN" dirty="0" smtClean="0"/>
              <a:t>COOKIES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 Cookie?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cookie is often used to identify a user.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cookie is a small file that the server embeds on the user's computer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Each time the same computer requests a page with a browser, it will send the cookie too. </a:t>
            </a:r>
            <a:endParaRPr lang="en-IN" dirty="0" smtClean="0"/>
          </a:p>
          <a:p>
            <a:r>
              <a:rPr lang="en-IN" dirty="0" smtClean="0"/>
              <a:t>With </a:t>
            </a:r>
            <a:r>
              <a:rPr lang="en-IN" dirty="0"/>
              <a:t>PHP, you can both create and retrieve cookie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a Cookie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cookie is created with the </a:t>
            </a:r>
            <a:r>
              <a:rPr lang="en-IN" dirty="0" err="1"/>
              <a:t>setcookie</a:t>
            </a:r>
            <a:r>
              <a:rPr lang="en-IN" dirty="0"/>
              <a:t>() function.</a:t>
            </a:r>
          </a:p>
          <a:p>
            <a:pPr>
              <a:buNone/>
            </a:pPr>
            <a:r>
              <a:rPr lang="en-IN" b="1" dirty="0" smtClean="0"/>
              <a:t>Syntax:</a:t>
            </a:r>
            <a:endParaRPr lang="en-IN" b="1" dirty="0"/>
          </a:p>
          <a:p>
            <a:r>
              <a:rPr lang="en-IN" dirty="0" err="1">
                <a:solidFill>
                  <a:srgbClr val="FF0000"/>
                </a:solidFill>
              </a:rPr>
              <a:t>setcookie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i="1" dirty="0">
                <a:solidFill>
                  <a:srgbClr val="FF0000"/>
                </a:solidFill>
              </a:rPr>
              <a:t>name, value, expire, path, domain, secure, </a:t>
            </a:r>
            <a:r>
              <a:rPr lang="en-IN" i="1" dirty="0" err="1">
                <a:solidFill>
                  <a:srgbClr val="FF0000"/>
                </a:solidFill>
              </a:rPr>
              <a:t>httponly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  <a:p>
            <a:r>
              <a:rPr lang="en-IN" dirty="0"/>
              <a:t>Only the </a:t>
            </a:r>
            <a:r>
              <a:rPr lang="en-IN" i="1" dirty="0"/>
              <a:t>name</a:t>
            </a:r>
            <a:r>
              <a:rPr lang="en-IN" dirty="0"/>
              <a:t> parameter is required. All other parameters are optional.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dirty="0" smtClean="0"/>
              <a:t>       </a:t>
            </a:r>
            <a:r>
              <a:rPr lang="en-IN" sz="5000" baseline="-25000" dirty="0" smtClean="0"/>
              <a:t>&lt;!</a:t>
            </a:r>
            <a:r>
              <a:rPr lang="en-IN" sz="5000" baseline="-25000" dirty="0"/>
              <a:t>DOCTYPE html&gt;</a:t>
            </a:r>
            <a:r>
              <a:rPr lang="en-IN" sz="5000" baseline="-25000" dirty="0" smtClean="0"/>
              <a:t/>
            </a:r>
            <a:br>
              <a:rPr lang="en-IN" sz="5000" baseline="-25000" dirty="0" smtClean="0"/>
            </a:br>
            <a:r>
              <a:rPr lang="en-IN" sz="5000" baseline="-25000" dirty="0"/>
              <a:t>&lt;?</a:t>
            </a:r>
            <a:r>
              <a:rPr lang="en-IN" sz="5000" baseline="-25000" dirty="0" err="1"/>
              <a:t>php</a:t>
            </a:r>
            <a:r>
              <a:rPr lang="en-IN" sz="5000" baseline="-25000" dirty="0"/>
              <a:t/>
            </a:r>
            <a:br>
              <a:rPr lang="en-IN" sz="5000" baseline="-25000" dirty="0"/>
            </a:br>
            <a:r>
              <a:rPr lang="en-IN" sz="5000" baseline="-25000" dirty="0"/>
              <a:t>$</a:t>
            </a:r>
            <a:r>
              <a:rPr lang="en-IN" sz="5000" baseline="-25000" dirty="0" err="1"/>
              <a:t>cookie_name</a:t>
            </a:r>
            <a:r>
              <a:rPr lang="en-IN" sz="5000" baseline="-25000" dirty="0"/>
              <a:t> = "user";</a:t>
            </a:r>
            <a:br>
              <a:rPr lang="en-IN" sz="5000" baseline="-25000" dirty="0"/>
            </a:br>
            <a:r>
              <a:rPr lang="en-IN" sz="5000" baseline="-25000" dirty="0"/>
              <a:t>$</a:t>
            </a:r>
            <a:r>
              <a:rPr lang="en-IN" sz="5000" baseline="-25000" dirty="0" err="1"/>
              <a:t>cookie_value</a:t>
            </a:r>
            <a:r>
              <a:rPr lang="en-IN" sz="5000" baseline="-25000" dirty="0"/>
              <a:t> = "John Doe";</a:t>
            </a:r>
            <a:br>
              <a:rPr lang="en-IN" sz="5000" baseline="-25000" dirty="0"/>
            </a:br>
            <a:r>
              <a:rPr lang="en-IN" sz="5000" baseline="-25000" dirty="0" err="1"/>
              <a:t>setcookie</a:t>
            </a:r>
            <a:r>
              <a:rPr lang="en-IN" sz="5000" baseline="-25000" dirty="0"/>
              <a:t>($</a:t>
            </a:r>
            <a:r>
              <a:rPr lang="en-IN" sz="5000" baseline="-25000" dirty="0" err="1"/>
              <a:t>cookie_name</a:t>
            </a:r>
            <a:r>
              <a:rPr lang="en-IN" sz="5000" baseline="-25000" dirty="0"/>
              <a:t>, $</a:t>
            </a:r>
            <a:r>
              <a:rPr lang="en-IN" sz="5000" baseline="-25000" dirty="0" err="1"/>
              <a:t>cookie_value</a:t>
            </a:r>
            <a:r>
              <a:rPr lang="en-IN" sz="5000" baseline="-25000" dirty="0"/>
              <a:t>, time() + (86400 * 30), "/"); // 86400 = 1 day</a:t>
            </a:r>
            <a:br>
              <a:rPr lang="en-IN" sz="5000" baseline="-25000" dirty="0"/>
            </a:br>
            <a:r>
              <a:rPr lang="en-IN" sz="5000" baseline="-25000" dirty="0"/>
              <a:t>?&gt;</a:t>
            </a:r>
            <a:r>
              <a:rPr lang="en-IN" sz="5000" baseline="-25000" dirty="0" smtClean="0"/>
              <a:t/>
            </a:r>
            <a:br>
              <a:rPr lang="en-IN" sz="5000" baseline="-25000" dirty="0" smtClean="0"/>
            </a:br>
            <a:r>
              <a:rPr lang="en-IN" sz="5000" baseline="-25000" dirty="0"/>
              <a:t>&lt;html&gt;</a:t>
            </a:r>
            <a:r>
              <a:rPr lang="en-IN" sz="5000" baseline="-25000" dirty="0" smtClean="0"/>
              <a:t/>
            </a:r>
            <a:br>
              <a:rPr lang="en-IN" sz="5000" baseline="-25000" dirty="0" smtClean="0"/>
            </a:br>
            <a:r>
              <a:rPr lang="en-IN" sz="5000" baseline="-25000" dirty="0"/>
              <a:t>&lt;body</a:t>
            </a:r>
            <a:r>
              <a:rPr lang="en-IN" sz="5000" baseline="-25000" dirty="0" smtClean="0"/>
              <a:t>&gt;</a:t>
            </a:r>
            <a:br>
              <a:rPr lang="en-IN" sz="5000" baseline="-25000" dirty="0" smtClean="0"/>
            </a:br>
            <a:r>
              <a:rPr lang="en-IN" sz="5000" baseline="-25000" dirty="0"/>
              <a:t>&lt;?</a:t>
            </a:r>
            <a:r>
              <a:rPr lang="en-IN" sz="5000" baseline="-25000" dirty="0" err="1" smtClean="0"/>
              <a:t>php</a:t>
            </a:r>
            <a:endParaRPr lang="en-IN" sz="5000" baseline="-25000" dirty="0" smtClean="0"/>
          </a:p>
          <a:p>
            <a:pPr>
              <a:buNone/>
            </a:pPr>
            <a:r>
              <a:rPr lang="en-IN" sz="5000" baseline="-25000" dirty="0"/>
              <a:t/>
            </a:r>
            <a:br>
              <a:rPr lang="en-IN" sz="5000" baseline="-25000" dirty="0"/>
            </a:br>
            <a:r>
              <a:rPr lang="en-IN" sz="5000" baseline="-25000" dirty="0"/>
              <a:t>if(!</a:t>
            </a:r>
            <a:r>
              <a:rPr lang="en-IN" sz="5000" baseline="-25000" dirty="0" err="1"/>
              <a:t>isset</a:t>
            </a:r>
            <a:r>
              <a:rPr lang="en-IN" sz="5000" baseline="-25000" dirty="0"/>
              <a:t>($_COOKIE[$</a:t>
            </a:r>
            <a:r>
              <a:rPr lang="en-IN" sz="5000" baseline="-25000" dirty="0" err="1"/>
              <a:t>cookie_name</a:t>
            </a:r>
            <a:r>
              <a:rPr lang="en-IN" sz="5000" baseline="-25000" dirty="0"/>
              <a:t>])) {</a:t>
            </a:r>
            <a:br>
              <a:rPr lang="en-IN" sz="5000" baseline="-25000" dirty="0"/>
            </a:br>
            <a:r>
              <a:rPr lang="en-IN" sz="5000" baseline="-25000" dirty="0"/>
              <a:t>     echo "Cookie named '" . $</a:t>
            </a:r>
            <a:r>
              <a:rPr lang="en-IN" sz="5000" baseline="-25000" dirty="0" err="1"/>
              <a:t>cookie_name</a:t>
            </a:r>
            <a:r>
              <a:rPr lang="en-IN" sz="5000" baseline="-25000" dirty="0"/>
              <a:t> . "' is not set!";</a:t>
            </a:r>
            <a:br>
              <a:rPr lang="en-IN" sz="5000" baseline="-25000" dirty="0"/>
            </a:br>
            <a:r>
              <a:rPr lang="en-IN" sz="5000" baseline="-25000" dirty="0" smtClean="0"/>
              <a:t>	}</a:t>
            </a:r>
          </a:p>
          <a:p>
            <a:pPr>
              <a:buNone/>
            </a:pPr>
            <a:r>
              <a:rPr lang="en-IN" sz="5000" baseline="-25000" dirty="0"/>
              <a:t>	 else {</a:t>
            </a:r>
            <a:br>
              <a:rPr lang="en-IN" sz="5000" baseline="-25000" dirty="0"/>
            </a:br>
            <a:r>
              <a:rPr lang="en-IN" sz="5000" baseline="-25000" dirty="0"/>
              <a:t>     echo "Cookie '" . $</a:t>
            </a:r>
            <a:r>
              <a:rPr lang="en-IN" sz="5000" baseline="-25000" dirty="0" err="1"/>
              <a:t>cookie_name</a:t>
            </a:r>
            <a:r>
              <a:rPr lang="en-IN" sz="5000" baseline="-25000" dirty="0"/>
              <a:t> . "' is set!&lt;</a:t>
            </a:r>
            <a:r>
              <a:rPr lang="en-IN" sz="5000" baseline="-25000" dirty="0" err="1"/>
              <a:t>br</a:t>
            </a:r>
            <a:r>
              <a:rPr lang="en-IN" sz="5000" baseline="-25000" dirty="0"/>
              <a:t>&gt;";</a:t>
            </a:r>
            <a:br>
              <a:rPr lang="en-IN" sz="5000" baseline="-25000" dirty="0"/>
            </a:br>
            <a:r>
              <a:rPr lang="en-IN" sz="5000" baseline="-25000" dirty="0"/>
              <a:t>     echo "Value is: " . $_COOKIE[$</a:t>
            </a:r>
            <a:r>
              <a:rPr lang="en-IN" sz="5000" baseline="-25000" dirty="0" err="1"/>
              <a:t>cookie_name</a:t>
            </a:r>
            <a:r>
              <a:rPr lang="en-IN" sz="5000" baseline="-25000" dirty="0"/>
              <a:t>];</a:t>
            </a:r>
            <a:br>
              <a:rPr lang="en-IN" sz="5000" baseline="-25000" dirty="0"/>
            </a:br>
            <a:r>
              <a:rPr lang="en-IN" sz="5000" baseline="-25000" dirty="0"/>
              <a:t>}</a:t>
            </a:r>
            <a:br>
              <a:rPr lang="en-IN" sz="5000" baseline="-25000" dirty="0"/>
            </a:br>
            <a:r>
              <a:rPr lang="en-IN" sz="5000" baseline="-25000" dirty="0" smtClean="0"/>
              <a:t>?&gt;</a:t>
            </a:r>
          </a:p>
          <a:p>
            <a:pPr>
              <a:buNone/>
            </a:pPr>
            <a:r>
              <a:rPr lang="en-IN" sz="5000" baseline="-25000" dirty="0"/>
              <a:t>	</a:t>
            </a:r>
            <a:r>
              <a:rPr lang="en-IN" sz="5000" baseline="-25000" dirty="0" smtClean="0"/>
              <a:t>&lt;p&gt;&lt;strong&gt;Note:&lt;/strong&gt; You might have to reload the page to see the value of the cookie.&lt;/p&gt;</a:t>
            </a:r>
            <a:br>
              <a:rPr lang="en-IN" sz="5000" baseline="-25000" dirty="0" smtClean="0"/>
            </a:br>
            <a:r>
              <a:rPr lang="en-IN" sz="5000" baseline="-25000" dirty="0" smtClean="0"/>
              <a:t/>
            </a:r>
            <a:br>
              <a:rPr lang="en-IN" sz="5000" baseline="-25000" dirty="0" smtClean="0"/>
            </a:br>
            <a:r>
              <a:rPr lang="en-IN" sz="5000" baseline="-25000" dirty="0"/>
              <a:t>&lt;/body&gt;</a:t>
            </a:r>
            <a:r>
              <a:rPr lang="en-IN" sz="5000" baseline="-25000" dirty="0" smtClean="0"/>
              <a:t/>
            </a:r>
            <a:br>
              <a:rPr lang="en-IN" sz="5000" baseline="-25000" dirty="0" smtClean="0"/>
            </a:br>
            <a:r>
              <a:rPr lang="en-IN" sz="5000" baseline="-25000" dirty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85861"/>
            <a:ext cx="4572032" cy="242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857628"/>
            <a:ext cx="46196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Modifying &amp; Deleting Cookie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modify a cookie, just set (again) the cookie using the </a:t>
            </a:r>
            <a:r>
              <a:rPr lang="en-IN" dirty="0" err="1"/>
              <a:t>setcookie</a:t>
            </a:r>
            <a:r>
              <a:rPr lang="en-IN" dirty="0"/>
              <a:t>() </a:t>
            </a:r>
            <a:r>
              <a:rPr lang="en-IN" dirty="0" smtClean="0"/>
              <a:t>function.</a:t>
            </a:r>
          </a:p>
          <a:p>
            <a:pPr>
              <a:buNone/>
            </a:pPr>
            <a:r>
              <a:rPr lang="en-IN" b="1" dirty="0" smtClean="0"/>
              <a:t>Delete a Cookie:</a:t>
            </a:r>
          </a:p>
          <a:p>
            <a:pPr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// set the expiration date to one hour ago</a:t>
            </a:r>
            <a:br>
              <a:rPr lang="en-IN" dirty="0"/>
            </a:br>
            <a:r>
              <a:rPr lang="en-IN" dirty="0" err="1"/>
              <a:t>setcookie</a:t>
            </a:r>
            <a:r>
              <a:rPr lang="en-IN" dirty="0"/>
              <a:t>("user", "", time() - 3600);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?&gt;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 if cookie is enabled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&lt;?</a:t>
            </a:r>
            <a:r>
              <a:rPr lang="en-IN" dirty="0" err="1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>
                <a:solidFill>
                  <a:srgbClr val="FF0000"/>
                </a:solidFill>
              </a:rPr>
              <a:t>if(count($_COOKIE) &gt; 0) </a:t>
            </a:r>
            <a:r>
              <a:rPr lang="en-IN" dirty="0"/>
              <a:t>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echo "Cookies are enabled.";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} else 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echo "Cookies are disabled.";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}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134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PHP  COOKIES</vt:lpstr>
      <vt:lpstr>What is a Cookie?</vt:lpstr>
      <vt:lpstr>Creating a Cookie</vt:lpstr>
      <vt:lpstr>Example</vt:lpstr>
      <vt:lpstr>OUTPUT</vt:lpstr>
      <vt:lpstr>Modifying &amp; Deleting Cookie</vt:lpstr>
      <vt:lpstr>Check if cookie is enabled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Suma Dodda</dc:creator>
  <cp:lastModifiedBy>staff</cp:lastModifiedBy>
  <cp:revision>19</cp:revision>
  <dcterms:created xsi:type="dcterms:W3CDTF">2016-09-24T09:11:37Z</dcterms:created>
  <dcterms:modified xsi:type="dcterms:W3CDTF">2016-09-24T12:53:54Z</dcterms:modified>
</cp:coreProperties>
</file>