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B9C41-8070-4F48-BE69-82C1E53B904D}" type="datetimeFigureOut">
              <a:rPr lang="en-US" smtClean="0"/>
              <a:pPr/>
              <a:t>9/27/2016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7F1E-3E2E-4394-980F-26326FB122C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B9C41-8070-4F48-BE69-82C1E53B904D}" type="datetimeFigureOut">
              <a:rPr lang="en-US" smtClean="0"/>
              <a:pPr/>
              <a:t>9/27/2016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7F1E-3E2E-4394-980F-26326FB122C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B9C41-8070-4F48-BE69-82C1E53B904D}" type="datetimeFigureOut">
              <a:rPr lang="en-US" smtClean="0"/>
              <a:pPr/>
              <a:t>9/27/2016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7F1E-3E2E-4394-980F-26326FB122C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B9C41-8070-4F48-BE69-82C1E53B904D}" type="datetimeFigureOut">
              <a:rPr lang="en-US" smtClean="0"/>
              <a:pPr/>
              <a:t>9/27/2016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7F1E-3E2E-4394-980F-26326FB122C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B9C41-8070-4F48-BE69-82C1E53B904D}" type="datetimeFigureOut">
              <a:rPr lang="en-US" smtClean="0"/>
              <a:pPr/>
              <a:t>9/27/2016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7F1E-3E2E-4394-980F-26326FB122C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B9C41-8070-4F48-BE69-82C1E53B904D}" type="datetimeFigureOut">
              <a:rPr lang="en-US" smtClean="0"/>
              <a:pPr/>
              <a:t>9/27/2016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7F1E-3E2E-4394-980F-26326FB122C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B9C41-8070-4F48-BE69-82C1E53B904D}" type="datetimeFigureOut">
              <a:rPr lang="en-US" smtClean="0"/>
              <a:pPr/>
              <a:t>9/27/2016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7F1E-3E2E-4394-980F-26326FB122C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B9C41-8070-4F48-BE69-82C1E53B904D}" type="datetimeFigureOut">
              <a:rPr lang="en-US" smtClean="0"/>
              <a:pPr/>
              <a:t>9/27/2016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7F1E-3E2E-4394-980F-26326FB122C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B9C41-8070-4F48-BE69-82C1E53B904D}" type="datetimeFigureOut">
              <a:rPr lang="en-US" smtClean="0"/>
              <a:pPr/>
              <a:t>9/27/2016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7F1E-3E2E-4394-980F-26326FB122C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B9C41-8070-4F48-BE69-82C1E53B904D}" type="datetimeFigureOut">
              <a:rPr lang="en-US" smtClean="0"/>
              <a:pPr/>
              <a:t>9/27/2016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7F1E-3E2E-4394-980F-26326FB122C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B9C41-8070-4F48-BE69-82C1E53B904D}" type="datetimeFigureOut">
              <a:rPr lang="en-US" smtClean="0"/>
              <a:pPr/>
              <a:t>9/27/2016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7F1E-3E2E-4394-980F-26326FB122C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B9C41-8070-4F48-BE69-82C1E53B904D}" type="datetimeFigureOut">
              <a:rPr lang="en-US" smtClean="0"/>
              <a:pPr/>
              <a:t>9/27/2016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D7F1E-3E2E-4394-980F-26326FB122C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REGULAR EXPRESSIONS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 descr="php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7225" y="1834507"/>
            <a:ext cx="7628984" cy="4166261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Example – Regular Expression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// Name</a:t>
            </a:r>
          </a:p>
          <a:p>
            <a:pPr>
              <a:buNone/>
            </a:pPr>
            <a:r>
              <a:rPr lang="en-IN" dirty="0" smtClean="0"/>
              <a:t>$</a:t>
            </a:r>
            <a:r>
              <a:rPr lang="en-IN" dirty="0" err="1" smtClean="0"/>
              <a:t>patternName</a:t>
            </a:r>
            <a:r>
              <a:rPr lang="en-IN" dirty="0" smtClean="0"/>
              <a:t>='/^[a-</a:t>
            </a:r>
            <a:r>
              <a:rPr lang="en-IN" dirty="0" err="1" smtClean="0"/>
              <a:t>zA</a:t>
            </a:r>
            <a:r>
              <a:rPr lang="en-IN" dirty="0" smtClean="0"/>
              <a:t>-Z]+/';</a:t>
            </a:r>
          </a:p>
          <a:p>
            <a:pPr>
              <a:buNone/>
            </a:pPr>
            <a:r>
              <a:rPr lang="en-IN" dirty="0" smtClean="0"/>
              <a:t>if (</a:t>
            </a:r>
            <a:r>
              <a:rPr lang="en-IN" dirty="0" err="1" smtClean="0"/>
              <a:t>preg_match</a:t>
            </a:r>
            <a:r>
              <a:rPr lang="en-IN" dirty="0" smtClean="0"/>
              <a:t>($</a:t>
            </a:r>
            <a:r>
              <a:rPr lang="en-IN" dirty="0" err="1" smtClean="0"/>
              <a:t>patternName</a:t>
            </a:r>
            <a:r>
              <a:rPr lang="en-IN" dirty="0" smtClean="0"/>
              <a:t>, $username))</a:t>
            </a:r>
          </a:p>
          <a:p>
            <a:pPr>
              <a:buNone/>
            </a:pPr>
            <a:r>
              <a:rPr lang="en-IN" dirty="0" smtClean="0"/>
              <a:t>	echo "Valid &lt;</a:t>
            </a:r>
            <a:r>
              <a:rPr lang="en-IN" dirty="0" err="1" smtClean="0"/>
              <a:t>br</a:t>
            </a:r>
            <a:r>
              <a:rPr lang="en-IN" dirty="0" smtClean="0"/>
              <a:t>&gt;"; </a:t>
            </a:r>
          </a:p>
          <a:p>
            <a:pPr>
              <a:buNone/>
            </a:pPr>
            <a:r>
              <a:rPr lang="en-IN" dirty="0" smtClean="0"/>
              <a:t>else</a:t>
            </a:r>
          </a:p>
          <a:p>
            <a:pPr>
              <a:buNone/>
            </a:pPr>
            <a:r>
              <a:rPr lang="en-IN" dirty="0" smtClean="0"/>
              <a:t>	echo "Invalid &lt;</a:t>
            </a:r>
            <a:r>
              <a:rPr lang="en-IN" dirty="0" err="1" smtClean="0"/>
              <a:t>br</a:t>
            </a:r>
            <a:r>
              <a:rPr lang="en-IN" dirty="0" smtClean="0"/>
              <a:t>&gt;";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Example – Regular Expression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// Email</a:t>
            </a:r>
          </a:p>
          <a:p>
            <a:pPr>
              <a:buNone/>
            </a:pPr>
            <a:r>
              <a:rPr lang="en-IN" dirty="0" smtClean="0"/>
              <a:t>$</a:t>
            </a:r>
            <a:r>
              <a:rPr lang="en-IN" dirty="0" err="1" smtClean="0"/>
              <a:t>patternEmail</a:t>
            </a:r>
            <a:r>
              <a:rPr lang="en-IN" dirty="0" smtClean="0"/>
              <a:t>='/^[a-zA-Z0-9]+@[a-zA-Z0-9]+\.([a-</a:t>
            </a:r>
            <a:r>
              <a:rPr lang="en-IN" dirty="0" err="1" smtClean="0"/>
              <a:t>zA</a:t>
            </a:r>
            <a:r>
              <a:rPr lang="en-IN" dirty="0" smtClean="0"/>
              <a:t>-Z])+/';</a:t>
            </a:r>
          </a:p>
          <a:p>
            <a:pPr>
              <a:buNone/>
            </a:pPr>
            <a:r>
              <a:rPr lang="en-IN" dirty="0" smtClean="0"/>
              <a:t>if (</a:t>
            </a:r>
            <a:r>
              <a:rPr lang="en-IN" dirty="0" err="1" smtClean="0"/>
              <a:t>preg_match</a:t>
            </a:r>
            <a:r>
              <a:rPr lang="en-IN" dirty="0" smtClean="0"/>
              <a:t>($</a:t>
            </a:r>
            <a:r>
              <a:rPr lang="en-IN" dirty="0" err="1" smtClean="0"/>
              <a:t>patternEmail</a:t>
            </a:r>
            <a:r>
              <a:rPr lang="en-IN" dirty="0" smtClean="0"/>
              <a:t>, $</a:t>
            </a:r>
            <a:r>
              <a:rPr lang="en-IN" dirty="0" err="1" smtClean="0"/>
              <a:t>useremail</a:t>
            </a:r>
            <a:r>
              <a:rPr lang="en-IN" dirty="0" smtClean="0"/>
              <a:t>))</a:t>
            </a:r>
          </a:p>
          <a:p>
            <a:pPr>
              <a:buNone/>
            </a:pPr>
            <a:r>
              <a:rPr lang="en-IN" dirty="0" smtClean="0"/>
              <a:t>	echo "Valid &lt;</a:t>
            </a:r>
            <a:r>
              <a:rPr lang="en-IN" dirty="0" err="1" smtClean="0"/>
              <a:t>br</a:t>
            </a:r>
            <a:r>
              <a:rPr lang="en-IN" dirty="0" smtClean="0"/>
              <a:t>&gt;"; </a:t>
            </a:r>
          </a:p>
          <a:p>
            <a:pPr>
              <a:buNone/>
            </a:pPr>
            <a:r>
              <a:rPr lang="en-IN" dirty="0" smtClean="0"/>
              <a:t>else</a:t>
            </a:r>
          </a:p>
          <a:p>
            <a:pPr>
              <a:buNone/>
            </a:pPr>
            <a:r>
              <a:rPr lang="en-IN" dirty="0" smtClean="0"/>
              <a:t>	echo "Invalid &lt;</a:t>
            </a:r>
            <a:r>
              <a:rPr lang="en-IN" dirty="0" err="1" smtClean="0"/>
              <a:t>br</a:t>
            </a:r>
            <a:r>
              <a:rPr lang="en-IN" dirty="0" smtClean="0"/>
              <a:t>&gt;";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Example – Regular Expression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//Gender</a:t>
            </a:r>
          </a:p>
          <a:p>
            <a:pPr>
              <a:buNone/>
            </a:pPr>
            <a:r>
              <a:rPr lang="en-IN" dirty="0" smtClean="0"/>
              <a:t>if (</a:t>
            </a:r>
            <a:r>
              <a:rPr lang="en-IN" dirty="0" err="1" smtClean="0"/>
              <a:t>isset</a:t>
            </a:r>
            <a:r>
              <a:rPr lang="en-IN" dirty="0" smtClean="0"/>
              <a:t>($</a:t>
            </a:r>
            <a:r>
              <a:rPr lang="en-IN" dirty="0" err="1" smtClean="0"/>
              <a:t>usergender</a:t>
            </a:r>
            <a:r>
              <a:rPr lang="en-IN" dirty="0" smtClean="0"/>
              <a:t>) &amp;&amp; $</a:t>
            </a:r>
            <a:r>
              <a:rPr lang="en-IN" dirty="0" err="1" smtClean="0"/>
              <a:t>usergender</a:t>
            </a:r>
            <a:r>
              <a:rPr lang="en-IN" dirty="0" smtClean="0"/>
              <a:t>=="Male") echo "Male Checked &lt;</a:t>
            </a:r>
            <a:r>
              <a:rPr lang="en-IN" dirty="0" err="1" smtClean="0"/>
              <a:t>br</a:t>
            </a:r>
            <a:r>
              <a:rPr lang="en-IN" dirty="0" smtClean="0"/>
              <a:t>&gt;";</a:t>
            </a:r>
          </a:p>
          <a:p>
            <a:pPr>
              <a:buNone/>
            </a:pPr>
            <a:r>
              <a:rPr lang="en-IN" dirty="0" smtClean="0"/>
              <a:t>if (</a:t>
            </a:r>
            <a:r>
              <a:rPr lang="en-IN" dirty="0" err="1" smtClean="0"/>
              <a:t>isset</a:t>
            </a:r>
            <a:r>
              <a:rPr lang="en-IN" dirty="0" smtClean="0"/>
              <a:t>($</a:t>
            </a:r>
            <a:r>
              <a:rPr lang="en-IN" dirty="0" err="1" smtClean="0"/>
              <a:t>usergender</a:t>
            </a:r>
            <a:r>
              <a:rPr lang="en-IN" dirty="0" smtClean="0"/>
              <a:t>) &amp;&amp; $</a:t>
            </a:r>
            <a:r>
              <a:rPr lang="en-IN" dirty="0" err="1" smtClean="0"/>
              <a:t>usergender</a:t>
            </a:r>
            <a:r>
              <a:rPr lang="en-IN" dirty="0" smtClean="0"/>
              <a:t>=="Female") echo "Female Checked &lt;</a:t>
            </a:r>
            <a:r>
              <a:rPr lang="en-IN" dirty="0" err="1" smtClean="0"/>
              <a:t>br</a:t>
            </a:r>
            <a:r>
              <a:rPr lang="en-IN" smtClean="0"/>
              <a:t>&gt;";</a:t>
            </a:r>
            <a:endParaRPr lang="en-IN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Definition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4963" indent="-334963">
              <a:lnSpc>
                <a:spcPct val="91000"/>
              </a:lnSpc>
              <a:spcBef>
                <a:spcPts val="800"/>
              </a:spcBef>
              <a:buClr>
                <a:schemeClr val="tx1"/>
              </a:buCl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/>
              <a:t>A method of specifying a search string using a number of special characters that can precisely match a substring</a:t>
            </a:r>
            <a:r>
              <a:rPr lang="en-GB" dirty="0" smtClean="0"/>
              <a:t>.</a:t>
            </a:r>
          </a:p>
          <a:p>
            <a:pPr marL="334963" indent="-334963">
              <a:lnSpc>
                <a:spcPct val="91000"/>
              </a:lnSpc>
              <a:spcBef>
                <a:spcPts val="800"/>
              </a:spcBef>
              <a:buClr>
                <a:schemeClr val="tx1"/>
              </a:buClr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dirty="0"/>
          </a:p>
          <a:p>
            <a:pPr marL="334963" indent="-334963">
              <a:lnSpc>
                <a:spcPct val="91000"/>
              </a:lnSpc>
              <a:spcBef>
                <a:spcPts val="800"/>
              </a:spcBef>
              <a:buClr>
                <a:schemeClr val="tx1"/>
              </a:buCl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b="1" dirty="0" smtClean="0"/>
              <a:t>Purpose</a:t>
            </a:r>
            <a:r>
              <a:rPr lang="en-GB" b="1" dirty="0"/>
              <a:t>: </a:t>
            </a:r>
            <a:r>
              <a:rPr lang="en-US" dirty="0" smtClean="0"/>
              <a:t>These allow </a:t>
            </a:r>
            <a:r>
              <a:rPr lang="en-US" dirty="0"/>
              <a:t>you to perform complex pattern matching </a:t>
            </a:r>
            <a:r>
              <a:rPr lang="en-US" dirty="0" smtClean="0"/>
              <a:t>on strings.</a:t>
            </a:r>
          </a:p>
          <a:p>
            <a:pPr marL="334963" indent="-334963">
              <a:lnSpc>
                <a:spcPct val="91000"/>
              </a:lnSpc>
              <a:spcBef>
                <a:spcPts val="800"/>
              </a:spcBef>
              <a:buClr>
                <a:schemeClr val="tx1"/>
              </a:buCl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US" dirty="0" smtClean="0"/>
              <a:t>A </a:t>
            </a:r>
            <a:r>
              <a:rPr lang="en-US" dirty="0"/>
              <a:t>small regular expression can replace the need for a large amount of code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PHP offers functions specific to two sets of regular expression functions, each corresponding to a certain type of regular expression</a:t>
            </a:r>
            <a:r>
              <a:rPr lang="en-IN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POSIX Regular </a:t>
            </a:r>
            <a:r>
              <a:rPr lang="en-IN" dirty="0" smtClean="0"/>
              <a:t>Expressions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PERL </a:t>
            </a:r>
            <a:r>
              <a:rPr lang="en-IN" dirty="0"/>
              <a:t>Style Regular Expressions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POSIX 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b="1" dirty="0"/>
              <a:t> </a:t>
            </a:r>
            <a:r>
              <a:rPr lang="en-IN" b="1" dirty="0" smtClean="0"/>
              <a:t>Brackets</a:t>
            </a:r>
            <a:endParaRPr lang="en-IN" b="1" dirty="0"/>
          </a:p>
          <a:p>
            <a:r>
              <a:rPr lang="en-IN" dirty="0"/>
              <a:t>Brackets ([]) have a special meaning when used in the context of regular expressions. They are used to find a range of characters</a:t>
            </a:r>
            <a:r>
              <a:rPr lang="en-IN" dirty="0" smtClean="0"/>
              <a:t>.</a:t>
            </a:r>
          </a:p>
          <a:p>
            <a:pPr>
              <a:buNone/>
            </a:pPr>
            <a:r>
              <a:rPr lang="en-IN" b="1" dirty="0" smtClean="0"/>
              <a:t>    Example:</a:t>
            </a:r>
          </a:p>
          <a:p>
            <a:pPr>
              <a:buNone/>
            </a:pPr>
            <a:r>
              <a:rPr lang="en-IN" dirty="0" smtClean="0"/>
              <a:t>    Range </a:t>
            </a:r>
            <a:r>
              <a:rPr lang="en-IN" dirty="0"/>
              <a:t>[0-3] </a:t>
            </a:r>
            <a:r>
              <a:rPr lang="en-IN" dirty="0" smtClean="0"/>
              <a:t>-&gt; </a:t>
            </a:r>
            <a:r>
              <a:rPr lang="en-IN" dirty="0"/>
              <a:t>match any decimal digit ranging from 0 through </a:t>
            </a:r>
            <a:r>
              <a:rPr lang="en-IN" dirty="0" smtClean="0"/>
              <a:t>3.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QUANTIFIERS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Frequency or position of </a:t>
            </a:r>
            <a:r>
              <a:rPr lang="en-IN" dirty="0"/>
              <a:t>bracketed character sequences and single characters can be denoted by a special character. </a:t>
            </a:r>
            <a:endParaRPr lang="en-IN" dirty="0" smtClean="0"/>
          </a:p>
          <a:p>
            <a:r>
              <a:rPr lang="en-IN" dirty="0" smtClean="0"/>
              <a:t>+, </a:t>
            </a:r>
            <a:r>
              <a:rPr lang="en-IN" dirty="0"/>
              <a:t>*, ?, {int. range}, and $ flags all follow a character sequence</a:t>
            </a:r>
            <a:r>
              <a:rPr lang="en-IN" dirty="0" smtClean="0"/>
              <a:t>.</a:t>
            </a:r>
          </a:p>
          <a:p>
            <a:pPr>
              <a:buNone/>
            </a:pPr>
            <a:r>
              <a:rPr lang="en-IN" b="1" dirty="0" smtClean="0"/>
              <a:t>Example:</a:t>
            </a:r>
          </a:p>
          <a:p>
            <a:r>
              <a:rPr lang="en-IN" b="1" dirty="0"/>
              <a:t>p(hp</a:t>
            </a:r>
            <a:r>
              <a:rPr lang="en-IN" b="1" dirty="0" smtClean="0"/>
              <a:t>)*- </a:t>
            </a:r>
            <a:r>
              <a:rPr lang="en-IN" dirty="0" smtClean="0"/>
              <a:t>It </a:t>
            </a:r>
            <a:r>
              <a:rPr lang="en-IN" dirty="0"/>
              <a:t>matches any string containing a p followed by zero or more instances of the sequence </a:t>
            </a:r>
            <a:r>
              <a:rPr lang="en-IN" dirty="0" err="1"/>
              <a:t>php</a:t>
            </a:r>
            <a:r>
              <a:rPr lang="en-IN" dirty="0"/>
              <a:t>.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t"/>
            <a:endParaRPr lang="en-US" i="1" dirty="0"/>
          </a:p>
          <a:p>
            <a:pPr>
              <a:buNone/>
            </a:pPr>
            <a:endParaRPr lang="en-IN" dirty="0"/>
          </a:p>
        </p:txBody>
      </p:sp>
      <p:pic>
        <p:nvPicPr>
          <p:cNvPr id="4" name="Picture 3" descr="ph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33" y="1671392"/>
            <a:ext cx="7442322" cy="432937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PERL STYLE 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Similar </a:t>
            </a:r>
            <a:r>
              <a:rPr lang="en-IN" dirty="0"/>
              <a:t>to their </a:t>
            </a:r>
            <a:r>
              <a:rPr lang="en-IN" dirty="0" smtClean="0"/>
              <a:t>POSIX.</a:t>
            </a:r>
          </a:p>
          <a:p>
            <a:r>
              <a:rPr lang="en-IN" dirty="0" smtClean="0"/>
              <a:t>Any </a:t>
            </a:r>
            <a:r>
              <a:rPr lang="en-IN" dirty="0"/>
              <a:t>of the </a:t>
            </a:r>
            <a:r>
              <a:rPr lang="en-IN" dirty="0" smtClean="0"/>
              <a:t>quantifiers in POSIX can be used.</a:t>
            </a:r>
          </a:p>
          <a:p>
            <a:pPr>
              <a:buNone/>
            </a:pPr>
            <a:r>
              <a:rPr lang="en-IN" b="1" dirty="0"/>
              <a:t>Meta characters</a:t>
            </a:r>
          </a:p>
          <a:p>
            <a:r>
              <a:rPr lang="en-IN" dirty="0" smtClean="0"/>
              <a:t>An </a:t>
            </a:r>
            <a:r>
              <a:rPr lang="en-IN" dirty="0"/>
              <a:t>alphabetical character preceded by a backslash that acts to give the combination a special meaning.</a:t>
            </a:r>
          </a:p>
          <a:p>
            <a:pPr>
              <a:buNone/>
            </a:pPr>
            <a:r>
              <a:rPr lang="en-IN" b="1" dirty="0" err="1" smtClean="0"/>
              <a:t>Eg</a:t>
            </a:r>
            <a:r>
              <a:rPr lang="en-IN" b="1" dirty="0" smtClean="0"/>
              <a:t>:  </a:t>
            </a:r>
            <a:r>
              <a:rPr lang="en-IN" b="1" dirty="0"/>
              <a:t>\d</a:t>
            </a:r>
            <a:r>
              <a:rPr lang="en-IN" dirty="0"/>
              <a:t> </a:t>
            </a:r>
            <a:r>
              <a:rPr lang="en-IN" dirty="0" smtClean="0"/>
              <a:t>-&gt; will </a:t>
            </a:r>
            <a:r>
              <a:rPr lang="en-IN" dirty="0"/>
              <a:t>search for any string of numerical </a:t>
            </a:r>
            <a:r>
              <a:rPr lang="en-IN" dirty="0" smtClean="0"/>
              <a:t>		character</a:t>
            </a:r>
            <a:r>
              <a:rPr lang="en-IN"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META  CHARACTERS</a:t>
            </a:r>
            <a:endParaRPr lang="en-IN" dirty="0"/>
          </a:p>
        </p:txBody>
      </p:sp>
      <p:pic>
        <p:nvPicPr>
          <p:cNvPr id="4" name="Content Placeholder 3" descr="php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100" y="1791804"/>
            <a:ext cx="7257975" cy="4208963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MODIFIERS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Several </a:t>
            </a:r>
            <a:r>
              <a:rPr lang="en-IN" dirty="0"/>
              <a:t>modifiers are available that can make your work with </a:t>
            </a:r>
            <a:r>
              <a:rPr lang="en-IN" dirty="0" err="1"/>
              <a:t>regexps</a:t>
            </a:r>
            <a:r>
              <a:rPr lang="en-IN" dirty="0"/>
              <a:t> much easier, like case sensitivity, searching in multiple lines etc</a:t>
            </a:r>
            <a:r>
              <a:rPr lang="en-IN" dirty="0" smtClean="0"/>
              <a:t>.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b="1" dirty="0" smtClean="0"/>
              <a:t>Example:</a:t>
            </a:r>
          </a:p>
          <a:p>
            <a:pPr marL="334963" indent="-334963">
              <a:lnSpc>
                <a:spcPct val="91000"/>
              </a:lnSpc>
              <a:spcBef>
                <a:spcPts val="800"/>
              </a:spcBef>
              <a:buClr>
                <a:srgbClr val="EAEAEA"/>
              </a:buClr>
              <a:buFont typeface="Impact" pitchFamily="34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 smtClean="0">
                <a:latin typeface="Arial Narrow" pitchFamily="32" charset="0"/>
              </a:rPr>
              <a:t>	</a:t>
            </a:r>
            <a:r>
              <a:rPr lang="en-GB" dirty="0" smtClean="0"/>
              <a:t>match </a:t>
            </a:r>
            <a:r>
              <a:rPr lang="en-GB" dirty="0"/>
              <a:t>upper and lower case “</a:t>
            </a:r>
            <a:r>
              <a:rPr lang="en-GB" dirty="0" err="1"/>
              <a:t>abc</a:t>
            </a:r>
            <a:r>
              <a:rPr lang="en-GB" dirty="0"/>
              <a:t>”:</a:t>
            </a:r>
          </a:p>
          <a:p>
            <a:pPr marL="463550">
              <a:lnSpc>
                <a:spcPct val="91000"/>
              </a:lnSpc>
              <a:spcBef>
                <a:spcPts val="800"/>
              </a:spcBef>
              <a:buClr>
                <a:srgbClr val="EAEAEA"/>
              </a:buClr>
              <a:buFont typeface="Impact" pitchFamily="34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				'/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'</a:t>
            </a:r>
            <a:endParaRPr lang="en-GB" dirty="0">
              <a:latin typeface="Arial Narrow" pitchFamily="32" charset="0"/>
            </a:endParaRPr>
          </a:p>
          <a:p>
            <a:pPr>
              <a:buNone/>
            </a:pP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344</Words>
  <Application>Microsoft Office PowerPoint</Application>
  <PresentationFormat>On-screen Show (4:3)</PresentationFormat>
  <Paragraphs>51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REGULAR EXPRESSIONS</vt:lpstr>
      <vt:lpstr>Definition</vt:lpstr>
      <vt:lpstr>TYPES</vt:lpstr>
      <vt:lpstr>POSIX RE</vt:lpstr>
      <vt:lpstr>QUANTIFIERS</vt:lpstr>
      <vt:lpstr>Slide 6</vt:lpstr>
      <vt:lpstr>PERL STYLE RE</vt:lpstr>
      <vt:lpstr>META  CHARACTERS</vt:lpstr>
      <vt:lpstr>MODIFIERS</vt:lpstr>
      <vt:lpstr>Slide 10</vt:lpstr>
      <vt:lpstr>Example – Regular Expression</vt:lpstr>
      <vt:lpstr>Example – Regular Expression</vt:lpstr>
      <vt:lpstr>Example – Regular Expression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</dc:title>
  <dc:creator>Suma Dodda</dc:creator>
  <cp:lastModifiedBy>staff</cp:lastModifiedBy>
  <cp:revision>30</cp:revision>
  <dcterms:created xsi:type="dcterms:W3CDTF">2016-09-24T09:30:58Z</dcterms:created>
  <dcterms:modified xsi:type="dcterms:W3CDTF">2016-09-27T09:08:45Z</dcterms:modified>
</cp:coreProperties>
</file>