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C618-2933-49BC-9982-0140107FDFDD}" type="datetimeFigureOut">
              <a:rPr lang="en-US" smtClean="0"/>
              <a:pPr/>
              <a:t>7/27/2016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1178-9E9F-481D-A0A2-0CF87D56E9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C618-2933-49BC-9982-0140107FDFDD}" type="datetimeFigureOut">
              <a:rPr lang="en-US" smtClean="0"/>
              <a:pPr/>
              <a:t>7/27/2016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1178-9E9F-481D-A0A2-0CF87D56E9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C618-2933-49BC-9982-0140107FDFDD}" type="datetimeFigureOut">
              <a:rPr lang="en-US" smtClean="0"/>
              <a:pPr/>
              <a:t>7/27/2016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1178-9E9F-481D-A0A2-0CF87D56E9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C618-2933-49BC-9982-0140107FDFDD}" type="datetimeFigureOut">
              <a:rPr lang="en-US" smtClean="0"/>
              <a:pPr/>
              <a:t>7/27/2016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1178-9E9F-481D-A0A2-0CF87D56E9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C618-2933-49BC-9982-0140107FDFDD}" type="datetimeFigureOut">
              <a:rPr lang="en-US" smtClean="0"/>
              <a:pPr/>
              <a:t>7/27/2016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1178-9E9F-481D-A0A2-0CF87D56E9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C618-2933-49BC-9982-0140107FDFDD}" type="datetimeFigureOut">
              <a:rPr lang="en-US" smtClean="0"/>
              <a:pPr/>
              <a:t>7/27/2016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1178-9E9F-481D-A0A2-0CF87D56E9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C618-2933-49BC-9982-0140107FDFDD}" type="datetimeFigureOut">
              <a:rPr lang="en-US" smtClean="0"/>
              <a:pPr/>
              <a:t>7/27/2016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1178-9E9F-481D-A0A2-0CF87D56E9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C618-2933-49BC-9982-0140107FDFDD}" type="datetimeFigureOut">
              <a:rPr lang="en-US" smtClean="0"/>
              <a:pPr/>
              <a:t>7/27/2016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1178-9E9F-481D-A0A2-0CF87D56E9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C618-2933-49BC-9982-0140107FDFDD}" type="datetimeFigureOut">
              <a:rPr lang="en-US" smtClean="0"/>
              <a:pPr/>
              <a:t>7/27/2016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1178-9E9F-481D-A0A2-0CF87D56E9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C618-2933-49BC-9982-0140107FDFDD}" type="datetimeFigureOut">
              <a:rPr lang="en-US" smtClean="0"/>
              <a:pPr/>
              <a:t>7/27/2016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1178-9E9F-481D-A0A2-0CF87D56E9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C618-2933-49BC-9982-0140107FDFDD}" type="datetimeFigureOut">
              <a:rPr lang="en-US" smtClean="0"/>
              <a:pPr/>
              <a:t>7/27/2016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1178-9E9F-481D-A0A2-0CF87D56E9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6C618-2933-49BC-9982-0140107FDFDD}" type="datetimeFigureOut">
              <a:rPr lang="en-US" smtClean="0"/>
              <a:pPr/>
              <a:t>7/27/2016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A1178-9E9F-481D-A0A2-0CF87D56E9F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io/OutputStream.html" TargetMode="External"/><Relationship Id="rId2" Type="http://schemas.openxmlformats.org/officeDocument/2006/relationships/hyperlink" Target="https://docs.oracle.com/javase/8/docs/api/java/io/InputStream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Java IO Streams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Buffered IO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Most of the examples we've seen so far use </a:t>
            </a:r>
            <a:r>
              <a:rPr lang="en-IN" i="1" dirty="0" err="1" smtClean="0"/>
              <a:t>unbuffered</a:t>
            </a:r>
            <a:r>
              <a:rPr lang="en-IN" dirty="0" smtClean="0"/>
              <a:t> I/O. </a:t>
            </a:r>
          </a:p>
          <a:p>
            <a:r>
              <a:rPr lang="en-IN" dirty="0" smtClean="0"/>
              <a:t>Each read or write request is handled directly by the underlying OS. </a:t>
            </a:r>
          </a:p>
          <a:p>
            <a:r>
              <a:rPr lang="en-IN" dirty="0" smtClean="0"/>
              <a:t>Makes the program much less efficient, since each such request often triggers disk access, network activity, or some other operation that is relatively expensive.</a:t>
            </a:r>
            <a:endParaRPr lang="en-US" dirty="0" smtClean="0"/>
          </a:p>
          <a:p>
            <a:r>
              <a:rPr lang="en-IN" dirty="0" smtClean="0"/>
              <a:t>To reduce this kind of overhead, the Java platform implements </a:t>
            </a:r>
            <a:r>
              <a:rPr lang="en-IN" i="1" dirty="0" smtClean="0"/>
              <a:t>buffered</a:t>
            </a:r>
            <a:r>
              <a:rPr lang="en-IN" dirty="0" smtClean="0"/>
              <a:t> I/O streams.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…</a:t>
            </a:r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Buffered input streams read data from a memory area known as a </a:t>
            </a:r>
            <a:r>
              <a:rPr lang="en-IN" i="1" dirty="0" smtClean="0"/>
              <a:t>buffer</a:t>
            </a:r>
            <a:r>
              <a:rPr lang="en-IN" dirty="0" smtClean="0"/>
              <a:t> and the native input API is called only when the buffer is empty. </a:t>
            </a:r>
          </a:p>
          <a:p>
            <a:r>
              <a:rPr lang="en-IN" dirty="0" smtClean="0"/>
              <a:t>Similarly, buffered output streams write data to a buffer, and the native output API is called only when the buffer is full.</a:t>
            </a:r>
            <a:endParaRPr lang="en-US" dirty="0" smtClean="0"/>
          </a:p>
          <a:p>
            <a:r>
              <a:rPr lang="en-IN" dirty="0" smtClean="0"/>
              <a:t>The following code converts an </a:t>
            </a:r>
            <a:r>
              <a:rPr lang="en-IN" dirty="0" err="1" smtClean="0"/>
              <a:t>unbuffered</a:t>
            </a:r>
            <a:r>
              <a:rPr lang="en-IN" dirty="0" smtClean="0"/>
              <a:t> stream into a buffered stream using the wrapping</a:t>
            </a:r>
          </a:p>
          <a:p>
            <a:pPr>
              <a:buNone/>
            </a:pPr>
            <a:r>
              <a:rPr lang="en-IN" dirty="0" smtClean="0"/>
              <a:t>Example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ByteArrayInputStream</a:t>
            </a:r>
            <a:r>
              <a:rPr lang="en-IN" dirty="0" smtClean="0"/>
              <a:t> f=new </a:t>
            </a:r>
            <a:r>
              <a:rPr lang="en-IN" dirty="0" err="1" smtClean="0"/>
              <a:t>ByteArrayInputStream</a:t>
            </a:r>
            <a:r>
              <a:rPr lang="en-IN" dirty="0" smtClean="0"/>
              <a:t>(b);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BufferedInputStream</a:t>
            </a:r>
            <a:r>
              <a:rPr lang="en-IN" dirty="0" smtClean="0"/>
              <a:t> in=new </a:t>
            </a:r>
            <a:r>
              <a:rPr lang="en-IN" dirty="0" err="1" smtClean="0"/>
              <a:t>BufferedIputStream</a:t>
            </a:r>
            <a:r>
              <a:rPr lang="en-IN" dirty="0" smtClean="0"/>
              <a:t>(f);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Example for mark and reset in Buffered Stream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b="1" dirty="0" smtClean="0"/>
              <a:t>Creation</a:t>
            </a:r>
          </a:p>
          <a:p>
            <a:pPr>
              <a:buNone/>
            </a:pPr>
            <a:r>
              <a:rPr lang="en-IN" dirty="0" err="1" smtClean="0"/>
              <a:t>BufferedInputStream</a:t>
            </a:r>
            <a:r>
              <a:rPr lang="en-IN" dirty="0" smtClean="0"/>
              <a:t> in=new </a:t>
            </a:r>
            <a:r>
              <a:rPr lang="en-IN" dirty="0" err="1" smtClean="0"/>
              <a:t>BufferedIputStream</a:t>
            </a:r>
            <a:r>
              <a:rPr lang="en-IN" dirty="0" smtClean="0"/>
              <a:t>(f);</a:t>
            </a:r>
          </a:p>
          <a:p>
            <a:pPr>
              <a:buNone/>
            </a:pPr>
            <a:r>
              <a:rPr lang="en-IN" dirty="0" err="1" smtClean="0"/>
              <a:t>BufferedInputStream</a:t>
            </a:r>
            <a:r>
              <a:rPr lang="en-IN" dirty="0" smtClean="0"/>
              <a:t> in=new </a:t>
            </a:r>
            <a:r>
              <a:rPr lang="en-IN" dirty="0" err="1" smtClean="0"/>
              <a:t>BufferedIputStream</a:t>
            </a:r>
            <a:r>
              <a:rPr lang="en-IN" dirty="0" smtClean="0"/>
              <a:t>(f, 100);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Input</a:t>
            </a:r>
          </a:p>
          <a:p>
            <a:pPr>
              <a:buNone/>
            </a:pPr>
            <a:r>
              <a:rPr lang="en-US" dirty="0" smtClean="0"/>
              <a:t>String s=“This is a &amp;copy; copyright symbol”+” But this is &amp;copy not”;</a:t>
            </a:r>
          </a:p>
          <a:p>
            <a:pPr>
              <a:buNone/>
            </a:pPr>
            <a:r>
              <a:rPr lang="en-US" dirty="0" smtClean="0"/>
              <a:t>byte b[]=</a:t>
            </a:r>
            <a:r>
              <a:rPr lang="en-US" dirty="0" err="1" smtClean="0"/>
              <a:t>s.getBytes</a:t>
            </a:r>
            <a:r>
              <a:rPr lang="en-US" dirty="0" smtClean="0"/>
              <a:t>();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…</a:t>
            </a:r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Output</a:t>
            </a:r>
          </a:p>
          <a:p>
            <a:pPr>
              <a:buNone/>
            </a:pPr>
            <a:r>
              <a:rPr lang="en-US" dirty="0" smtClean="0"/>
              <a:t>This is a © copyright symbol But this is &amp;copy not</a:t>
            </a:r>
          </a:p>
          <a:p>
            <a:r>
              <a:rPr lang="en-US" dirty="0" smtClean="0"/>
              <a:t>How do we mark?</a:t>
            </a:r>
          </a:p>
          <a:p>
            <a:pPr lvl="1"/>
            <a:r>
              <a:rPr lang="en-US" dirty="0" err="1" smtClean="0"/>
              <a:t>f.mark</a:t>
            </a:r>
            <a:r>
              <a:rPr lang="en-US" dirty="0" smtClean="0"/>
              <a:t>(32), where f is the buffered stream</a:t>
            </a:r>
          </a:p>
          <a:p>
            <a:r>
              <a:rPr lang="en-US" dirty="0" smtClean="0"/>
              <a:t>Marks next 32 bytes read</a:t>
            </a:r>
          </a:p>
          <a:p>
            <a:r>
              <a:rPr lang="en-US" dirty="0" smtClean="0"/>
              <a:t>How do we reset?</a:t>
            </a:r>
          </a:p>
          <a:p>
            <a:pPr lvl="1"/>
            <a:r>
              <a:rPr lang="en-US" dirty="0" err="1" smtClean="0"/>
              <a:t>f.reset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PushbackInputStream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4525963"/>
          </a:xfrm>
        </p:spPr>
        <p:txBody>
          <a:bodyPr/>
          <a:lstStyle/>
          <a:p>
            <a:r>
              <a:rPr lang="en-US" dirty="0" smtClean="0"/>
              <a:t>Pushback is used on an input stream to allow a byte to be read and then returned to the stream</a:t>
            </a:r>
          </a:p>
          <a:p>
            <a:r>
              <a:rPr lang="en-US" dirty="0" smtClean="0"/>
              <a:t>How do we create the stream?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dirty="0" err="1" smtClean="0"/>
              <a:t>ByteArrayInputStream</a:t>
            </a:r>
            <a:r>
              <a:rPr lang="en-IN" dirty="0" smtClean="0"/>
              <a:t> f=new 				  </a:t>
            </a:r>
            <a:r>
              <a:rPr lang="en-IN" dirty="0" err="1" smtClean="0"/>
              <a:t>ByteArrayInputStream</a:t>
            </a:r>
            <a:r>
              <a:rPr lang="en-IN" dirty="0" smtClean="0"/>
              <a:t>(b);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dirty="0" err="1" smtClean="0"/>
              <a:t>PushbackInputStream</a:t>
            </a:r>
            <a:r>
              <a:rPr lang="en-IN" dirty="0" smtClean="0"/>
              <a:t> in=new 	 	 </a:t>
            </a:r>
          </a:p>
          <a:p>
            <a:pPr>
              <a:buNone/>
            </a:pPr>
            <a:r>
              <a:rPr lang="en-IN" dirty="0" smtClean="0"/>
              <a:t>            </a:t>
            </a:r>
            <a:r>
              <a:rPr lang="en-IN" dirty="0" err="1" smtClean="0"/>
              <a:t>PushbackInputStream</a:t>
            </a:r>
            <a:r>
              <a:rPr lang="en-IN" dirty="0" smtClean="0"/>
              <a:t>(f);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2859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Input</a:t>
            </a:r>
          </a:p>
          <a:p>
            <a:r>
              <a:rPr lang="en-US" dirty="0" smtClean="0"/>
              <a:t>String s=“if (a==4) a=0;”</a:t>
            </a:r>
          </a:p>
          <a:p>
            <a:pPr>
              <a:buNone/>
            </a:pPr>
            <a:r>
              <a:rPr lang="en-US" dirty="0" smtClean="0"/>
              <a:t>Output</a:t>
            </a:r>
          </a:p>
          <a:p>
            <a:r>
              <a:rPr lang="en-US" dirty="0" smtClean="0"/>
              <a:t>If (a .eq. 4) a&lt;-0;</a:t>
            </a:r>
          </a:p>
          <a:p>
            <a:pPr>
              <a:buNone/>
            </a:pPr>
            <a:r>
              <a:rPr lang="en-US" b="1" dirty="0" smtClean="0"/>
              <a:t>Steps to implement</a:t>
            </a:r>
          </a:p>
          <a:p>
            <a:r>
              <a:rPr lang="en-US" dirty="0" smtClean="0"/>
              <a:t>Get byte array from the string</a:t>
            </a:r>
          </a:p>
          <a:p>
            <a:r>
              <a:rPr lang="en-US" dirty="0" smtClean="0"/>
              <a:t>Convert into pushback stream</a:t>
            </a:r>
          </a:p>
          <a:p>
            <a:r>
              <a:rPr lang="en-US" dirty="0" smtClean="0"/>
              <a:t>Read the char by char </a:t>
            </a:r>
          </a:p>
          <a:p>
            <a:r>
              <a:rPr lang="en-US" dirty="0" smtClean="0"/>
              <a:t>Print the character</a:t>
            </a:r>
          </a:p>
          <a:p>
            <a:r>
              <a:rPr lang="en-US" dirty="0" smtClean="0"/>
              <a:t>If the character read is =, read another char to see ‘=‘ if so print == by .eq.</a:t>
            </a:r>
          </a:p>
          <a:p>
            <a:r>
              <a:rPr lang="en-US" dirty="0" smtClean="0"/>
              <a:t>Otherwise print &lt;- and return the char to the stream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DataInputStream</a:t>
            </a:r>
            <a:r>
              <a:rPr lang="en-US" dirty="0" smtClean="0"/>
              <a:t> &amp; </a:t>
            </a:r>
            <a:r>
              <a:rPr lang="en-US" dirty="0" err="1" smtClean="0"/>
              <a:t>DataOutputStream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enables the user to write or read primitive data to or from a stream</a:t>
            </a:r>
          </a:p>
          <a:p>
            <a:pPr>
              <a:buNone/>
            </a:pPr>
            <a:r>
              <a:rPr lang="en-US" b="1" dirty="0" smtClean="0"/>
              <a:t>Creating Stream</a:t>
            </a:r>
          </a:p>
          <a:p>
            <a:r>
              <a:rPr lang="en-US" dirty="0" err="1" smtClean="0"/>
              <a:t>DataOutputStream</a:t>
            </a:r>
            <a:r>
              <a:rPr lang="en-US" dirty="0" smtClean="0"/>
              <a:t> out;</a:t>
            </a:r>
          </a:p>
          <a:p>
            <a:r>
              <a:rPr lang="en-US" dirty="0" smtClean="0"/>
              <a:t>out = new </a:t>
            </a:r>
            <a:r>
              <a:rPr lang="en-US" dirty="0" err="1" smtClean="0"/>
              <a:t>DataOutputStream</a:t>
            </a:r>
            <a:r>
              <a:rPr lang="en-US" dirty="0" smtClean="0"/>
              <a:t>(new </a:t>
            </a:r>
            <a:r>
              <a:rPr lang="en-US" dirty="0" err="1" smtClean="0"/>
              <a:t>FileOutputStream</a:t>
            </a:r>
            <a:r>
              <a:rPr lang="en-US" dirty="0" smtClean="0"/>
              <a:t>(“input.dat”);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…</a:t>
            </a:r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n-US" b="1" dirty="0" smtClean="0"/>
              <a:t>Writing into the stream</a:t>
            </a:r>
          </a:p>
          <a:p>
            <a:pPr lvl="1"/>
            <a:r>
              <a:rPr lang="en-US" dirty="0" err="1" smtClean="0"/>
              <a:t>Out.writeDouble</a:t>
            </a:r>
            <a:r>
              <a:rPr lang="en-US" dirty="0" smtClean="0"/>
              <a:t>(10.9);</a:t>
            </a:r>
          </a:p>
          <a:p>
            <a:pPr lvl="1"/>
            <a:r>
              <a:rPr lang="en-US" dirty="0" err="1" smtClean="0"/>
              <a:t>Out.writeInt</a:t>
            </a:r>
            <a:r>
              <a:rPr lang="en-US" dirty="0" smtClean="0"/>
              <a:t>(1000);</a:t>
            </a:r>
          </a:p>
          <a:p>
            <a:pPr lvl="1"/>
            <a:r>
              <a:rPr lang="en-US" dirty="0" err="1" smtClean="0"/>
              <a:t>Out.writeBoolean</a:t>
            </a:r>
            <a:r>
              <a:rPr lang="en-US" dirty="0" smtClean="0"/>
              <a:t>(true);</a:t>
            </a:r>
          </a:p>
          <a:p>
            <a:r>
              <a:rPr lang="en-US" b="1" dirty="0" smtClean="0"/>
              <a:t>Reading from the stream</a:t>
            </a:r>
          </a:p>
          <a:p>
            <a:pPr lvl="1"/>
            <a:r>
              <a:rPr lang="en-US" dirty="0" err="1" smtClean="0"/>
              <a:t>DataInputStream</a:t>
            </a:r>
            <a:r>
              <a:rPr lang="en-US" dirty="0" smtClean="0"/>
              <a:t> in;</a:t>
            </a:r>
          </a:p>
          <a:p>
            <a:pPr lvl="1"/>
            <a:r>
              <a:rPr lang="en-US" dirty="0" smtClean="0"/>
              <a:t>out = new </a:t>
            </a:r>
            <a:r>
              <a:rPr lang="en-US" dirty="0" err="1" smtClean="0"/>
              <a:t>DataInputStream</a:t>
            </a:r>
            <a:r>
              <a:rPr lang="en-US" dirty="0" smtClean="0"/>
              <a:t>(new </a:t>
            </a:r>
            <a:r>
              <a:rPr lang="en-US" dirty="0" err="1" smtClean="0"/>
              <a:t>FileInputStream</a:t>
            </a:r>
            <a:r>
              <a:rPr lang="en-US" dirty="0" smtClean="0"/>
              <a:t>(“input.dat”);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 d=</a:t>
            </a:r>
            <a:r>
              <a:rPr lang="en-US" dirty="0" err="1" smtClean="0"/>
              <a:t>in.readDouble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in.readInt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b=</a:t>
            </a:r>
            <a:r>
              <a:rPr lang="en-US" dirty="0" err="1" smtClean="0"/>
              <a:t>in.readBoolean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(“The values are:”+d+” “+ I +” “ +b);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52"/>
            <a:ext cx="9144000" cy="6715148"/>
          </a:xfrm>
        </p:spPr>
        <p:txBody>
          <a:bodyPr>
            <a:normAutofit fontScale="850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IN" dirty="0" smtClean="0"/>
              <a:t>Write a java program to get a file from the file system, read and copy its contents to another file using </a:t>
            </a:r>
            <a:r>
              <a:rPr lang="en-IN" dirty="0" err="1" smtClean="0"/>
              <a:t>FileInputStream</a:t>
            </a:r>
            <a:r>
              <a:rPr lang="en-IN" dirty="0" smtClean="0"/>
              <a:t> and </a:t>
            </a:r>
            <a:r>
              <a:rPr lang="en-IN" dirty="0" err="1" smtClean="0"/>
              <a:t>FileOutputStream</a:t>
            </a:r>
            <a:endParaRPr lang="en-IN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IN" dirty="0" smtClean="0"/>
              <a:t>Write a java program to read the </a:t>
            </a:r>
            <a:r>
              <a:rPr lang="en-US" b="1" dirty="0" smtClean="0"/>
              <a:t>“This is a &amp;copy; copyright symbol”+” But this is &amp;copy not”</a:t>
            </a:r>
            <a:r>
              <a:rPr lang="en-US" dirty="0" smtClean="0"/>
              <a:t> to display the output as </a:t>
            </a:r>
            <a:r>
              <a:rPr lang="en-US" b="1" dirty="0" smtClean="0"/>
              <a:t>This is a © copyright symbol But this is &amp;copy not </a:t>
            </a:r>
            <a:r>
              <a:rPr lang="en-IN" dirty="0" smtClean="0"/>
              <a:t>using the mark and reset corresponding to </a:t>
            </a:r>
            <a:r>
              <a:rPr lang="en-IN" dirty="0" err="1" smtClean="0"/>
              <a:t>BufferedStream</a:t>
            </a:r>
            <a:r>
              <a:rPr lang="en-IN" dirty="0" smtClean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 smtClean="0"/>
              <a:t>Write a java program to read the </a:t>
            </a:r>
            <a:r>
              <a:rPr lang="en-US" b="1" dirty="0" smtClean="0"/>
              <a:t>“if (a===b) a==0”</a:t>
            </a:r>
            <a:r>
              <a:rPr lang="en-US" dirty="0" smtClean="0"/>
              <a:t> to display the output as </a:t>
            </a:r>
            <a:r>
              <a:rPr lang="en-US" b="1" dirty="0" smtClean="0"/>
              <a:t>if(a .seq. b) a .eq. 0 </a:t>
            </a:r>
            <a:r>
              <a:rPr lang="en-IN" dirty="0" smtClean="0"/>
              <a:t>using </a:t>
            </a:r>
            <a:r>
              <a:rPr lang="en-IN" dirty="0" err="1" smtClean="0"/>
              <a:t>pushbackstream</a:t>
            </a:r>
            <a:r>
              <a:rPr lang="en-IN" dirty="0" smtClean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 smtClean="0"/>
              <a:t>Write a java program to read a string which contains duplicate characters E.g. “</a:t>
            </a:r>
            <a:r>
              <a:rPr lang="en-IN" dirty="0" err="1" smtClean="0"/>
              <a:t>bbbaccccnjj</a:t>
            </a:r>
            <a:r>
              <a:rPr lang="en-IN" dirty="0" smtClean="0"/>
              <a:t>” and display only the unique characters “</a:t>
            </a:r>
            <a:r>
              <a:rPr lang="en-IN" dirty="0" err="1" smtClean="0"/>
              <a:t>bacnj</a:t>
            </a:r>
            <a:r>
              <a:rPr lang="en-IN" dirty="0" smtClean="0"/>
              <a:t>” using </a:t>
            </a:r>
            <a:r>
              <a:rPr lang="en-IN" dirty="0" err="1" smtClean="0"/>
              <a:t>PushBack</a:t>
            </a:r>
            <a:r>
              <a:rPr lang="en-IN" dirty="0" smtClean="0"/>
              <a:t> Stream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IN" dirty="0" smtClean="0"/>
              <a:t>Write a java program to create a stream that contains Name, Age, Qualification </a:t>
            </a:r>
            <a:r>
              <a:rPr lang="en-IN" dirty="0" err="1" smtClean="0"/>
              <a:t>Emaild</a:t>
            </a:r>
            <a:r>
              <a:rPr lang="en-IN" dirty="0" smtClean="0"/>
              <a:t>, Score and write the stream to a file in the file system. Read the stream and print them in the console. (Use </a:t>
            </a:r>
            <a:r>
              <a:rPr lang="en-IN" dirty="0" err="1" smtClean="0"/>
              <a:t>DataInputStream</a:t>
            </a:r>
            <a:r>
              <a:rPr lang="en-IN" dirty="0" smtClean="0"/>
              <a:t>, </a:t>
            </a:r>
            <a:r>
              <a:rPr lang="en-IN" dirty="0" err="1" smtClean="0"/>
              <a:t>DataOutputStream</a:t>
            </a:r>
            <a:r>
              <a:rPr lang="en-IN" dirty="0" smtClean="0"/>
              <a:t>, </a:t>
            </a:r>
            <a:r>
              <a:rPr lang="en-IN" dirty="0" err="1" smtClean="0"/>
              <a:t>FileInputStream</a:t>
            </a:r>
            <a:r>
              <a:rPr lang="en-IN" dirty="0" smtClean="0"/>
              <a:t> and </a:t>
            </a:r>
            <a:r>
              <a:rPr lang="en-IN" dirty="0" err="1" smtClean="0"/>
              <a:t>FileOutputStream</a:t>
            </a:r>
            <a:r>
              <a:rPr lang="en-IN" dirty="0" smtClean="0"/>
              <a:t> )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dirty="0" smtClean="0"/>
              <a:t>It does not specify how the information is retrieved from or stored in files.</a:t>
            </a:r>
          </a:p>
          <a:p>
            <a:r>
              <a:rPr lang="en-US" dirty="0" smtClean="0"/>
              <a:t>Describe the properties of file</a:t>
            </a:r>
          </a:p>
          <a:p>
            <a:r>
              <a:rPr lang="en-US" dirty="0" smtClean="0"/>
              <a:t>Used to obtain the information associated with the file such as permissions, </a:t>
            </a:r>
            <a:r>
              <a:rPr lang="en-US" dirty="0" err="1" smtClean="0"/>
              <a:t>time,date</a:t>
            </a:r>
            <a:r>
              <a:rPr lang="en-US" dirty="0" smtClean="0"/>
              <a:t>, path and so on.</a:t>
            </a:r>
          </a:p>
          <a:p>
            <a:pPr>
              <a:buNone/>
            </a:pPr>
            <a:r>
              <a:rPr lang="en-US" dirty="0" smtClean="0"/>
              <a:t>Example</a:t>
            </a:r>
          </a:p>
          <a:p>
            <a:pPr>
              <a:buNone/>
            </a:pPr>
            <a:r>
              <a:rPr lang="en-US" dirty="0" smtClean="0"/>
              <a:t>File f1=new File(“D:/sample.txt”);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What is IO Stream?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86478"/>
          </a:xfrm>
        </p:spPr>
        <p:txBody>
          <a:bodyPr>
            <a:normAutofit fontScale="85000" lnSpcReduction="20000"/>
          </a:bodyPr>
          <a:lstStyle/>
          <a:p>
            <a:r>
              <a:rPr lang="en-IN" i="1" dirty="0" smtClean="0"/>
              <a:t>I/O </a:t>
            </a:r>
            <a:r>
              <a:rPr lang="en-IN" i="1" dirty="0"/>
              <a:t>Stream</a:t>
            </a:r>
            <a:r>
              <a:rPr lang="en-IN" dirty="0"/>
              <a:t> represents </a:t>
            </a:r>
            <a:r>
              <a:rPr lang="en-IN" dirty="0" smtClean="0"/>
              <a:t>input </a:t>
            </a:r>
            <a:r>
              <a:rPr lang="en-IN" dirty="0"/>
              <a:t>source or </a:t>
            </a:r>
            <a:r>
              <a:rPr lang="en-IN" dirty="0" smtClean="0"/>
              <a:t>output </a:t>
            </a:r>
            <a:r>
              <a:rPr lang="en-IN" dirty="0"/>
              <a:t>destination. </a:t>
            </a:r>
            <a:endParaRPr lang="en-IN" dirty="0" smtClean="0"/>
          </a:p>
          <a:p>
            <a:r>
              <a:rPr lang="en-IN" dirty="0" smtClean="0"/>
              <a:t>Stream </a:t>
            </a:r>
            <a:r>
              <a:rPr lang="en-IN" dirty="0"/>
              <a:t>can represent </a:t>
            </a:r>
            <a:r>
              <a:rPr lang="en-IN" dirty="0" smtClean="0"/>
              <a:t>different </a:t>
            </a:r>
            <a:r>
              <a:rPr lang="en-IN" dirty="0"/>
              <a:t>kinds of sources and destinations, including disk files, devices, other programs, and memory arrays.</a:t>
            </a:r>
          </a:p>
          <a:p>
            <a:r>
              <a:rPr lang="en-IN" dirty="0"/>
              <a:t>Streams support </a:t>
            </a:r>
            <a:r>
              <a:rPr lang="en-IN" dirty="0" smtClean="0"/>
              <a:t>different </a:t>
            </a:r>
            <a:r>
              <a:rPr lang="en-IN" dirty="0"/>
              <a:t>kinds of data, including simple bytes, primitive data types, localized characters, and objects. </a:t>
            </a:r>
            <a:endParaRPr lang="en-IN" dirty="0" smtClean="0"/>
          </a:p>
          <a:p>
            <a:r>
              <a:rPr lang="en-IN" dirty="0" smtClean="0"/>
              <a:t>Some </a:t>
            </a:r>
            <a:r>
              <a:rPr lang="en-IN" dirty="0"/>
              <a:t>streams simply pass on data; others manipulate and transform the data in useful ways.</a:t>
            </a:r>
          </a:p>
          <a:p>
            <a:r>
              <a:rPr lang="en-IN" dirty="0" smtClean="0"/>
              <a:t>Stream </a:t>
            </a:r>
            <a:r>
              <a:rPr lang="en-IN" dirty="0"/>
              <a:t>is a sequence of data. </a:t>
            </a:r>
            <a:endParaRPr lang="en-IN" dirty="0" smtClean="0"/>
          </a:p>
          <a:p>
            <a:r>
              <a:rPr lang="en-IN" dirty="0" smtClean="0"/>
              <a:t>Program </a:t>
            </a:r>
            <a:r>
              <a:rPr lang="en-IN" dirty="0"/>
              <a:t>uses an </a:t>
            </a:r>
            <a:r>
              <a:rPr lang="en-IN" i="1" dirty="0"/>
              <a:t>input stream</a:t>
            </a:r>
            <a:r>
              <a:rPr lang="en-IN" dirty="0"/>
              <a:t> to read data from a source, one item at a </a:t>
            </a:r>
            <a:r>
              <a:rPr lang="en-IN" dirty="0" smtClean="0"/>
              <a:t>time</a:t>
            </a:r>
          </a:p>
          <a:p>
            <a:r>
              <a:rPr lang="en-IN" dirty="0" smtClean="0"/>
              <a:t>Program </a:t>
            </a:r>
            <a:r>
              <a:rPr lang="en-IN" dirty="0"/>
              <a:t>uses an </a:t>
            </a:r>
            <a:r>
              <a:rPr lang="en-IN" i="1" dirty="0"/>
              <a:t>output stream</a:t>
            </a:r>
            <a:r>
              <a:rPr lang="en-IN" dirty="0"/>
              <a:t> to write data to a destination, one item at </a:t>
            </a:r>
            <a:r>
              <a:rPr lang="en-IN" dirty="0" smtClean="0"/>
              <a:t>time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...</a:t>
            </a:r>
            <a:r>
              <a:rPr lang="en-IN" dirty="0" err="1" smtClean="0"/>
              <a:t>Contd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428736"/>
            <a:ext cx="6286544" cy="2214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4071942"/>
            <a:ext cx="6000792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C00000"/>
                </a:solidFill>
              </a:rPr>
              <a:t>Byte Streams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 byte streams are used to perform input and output of 8-bit bytes. </a:t>
            </a:r>
            <a:endParaRPr lang="en-IN" dirty="0" smtClean="0"/>
          </a:p>
          <a:p>
            <a:r>
              <a:rPr lang="en-IN" dirty="0"/>
              <a:t> All byte stream classes are descended from </a:t>
            </a:r>
            <a:r>
              <a:rPr lang="en-IN" dirty="0" err="1">
                <a:hlinkClick r:id="rId2"/>
              </a:rPr>
              <a:t>InputStream</a:t>
            </a:r>
            <a:r>
              <a:rPr lang="en-IN" dirty="0"/>
              <a:t> and </a:t>
            </a:r>
            <a:r>
              <a:rPr lang="en-IN" dirty="0" err="1">
                <a:hlinkClick r:id="rId3"/>
              </a:rPr>
              <a:t>OutputStream</a:t>
            </a:r>
            <a:r>
              <a:rPr lang="en-IN" dirty="0"/>
              <a:t>.</a:t>
            </a:r>
            <a:endParaRPr lang="en-IN" dirty="0" smtClean="0"/>
          </a:p>
          <a:p>
            <a:r>
              <a:rPr lang="en-IN" dirty="0" smtClean="0"/>
              <a:t>Though </a:t>
            </a:r>
            <a:r>
              <a:rPr lang="en-IN" dirty="0"/>
              <a:t>there are many classes related to byte streams but the most frequently used classes </a:t>
            </a:r>
            <a:r>
              <a:rPr lang="en-IN" dirty="0" smtClean="0"/>
              <a:t>are,</a:t>
            </a:r>
            <a:r>
              <a:rPr lang="en-IN" dirty="0"/>
              <a:t> </a:t>
            </a:r>
            <a:r>
              <a:rPr lang="en-IN" b="1" dirty="0" err="1"/>
              <a:t>FileInputStream</a:t>
            </a:r>
            <a:r>
              <a:rPr lang="en-IN" dirty="0"/>
              <a:t> and </a:t>
            </a:r>
            <a:r>
              <a:rPr lang="en-IN" b="1" dirty="0" err="1"/>
              <a:t>FileOutputStream</a:t>
            </a:r>
            <a:r>
              <a:rPr lang="en-IN" dirty="0"/>
              <a:t>. </a:t>
            </a:r>
            <a:endParaRPr lang="en-I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8" y="71414"/>
            <a:ext cx="9001156" cy="1000132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C00000"/>
                </a:solidFill>
              </a:rPr>
              <a:t>Copying the content of </a:t>
            </a:r>
            <a:r>
              <a:rPr lang="en-IN" sz="2800" b="1" dirty="0">
                <a:solidFill>
                  <a:srgbClr val="C00000"/>
                </a:solidFill>
              </a:rPr>
              <a:t>an input file into an output </a:t>
            </a:r>
            <a:r>
              <a:rPr lang="en-IN" sz="2800" b="1" dirty="0" smtClean="0">
                <a:solidFill>
                  <a:srgbClr val="C00000"/>
                </a:solidFill>
              </a:rPr>
              <a:t>file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4400552" cy="58579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dirty="0" smtClean="0"/>
              <a:t>public </a:t>
            </a:r>
            <a:r>
              <a:rPr lang="en-IN" sz="1800" dirty="0"/>
              <a:t>class</a:t>
            </a:r>
            <a:r>
              <a:rPr lang="en-IN" sz="1800" dirty="0" smtClean="0"/>
              <a:t> </a:t>
            </a:r>
            <a:r>
              <a:rPr lang="en-IN" sz="1800" dirty="0" err="1"/>
              <a:t>CopyFile</a:t>
            </a:r>
            <a:r>
              <a:rPr lang="en-IN" sz="1800" dirty="0" smtClean="0"/>
              <a:t> {</a:t>
            </a:r>
          </a:p>
          <a:p>
            <a:pPr>
              <a:buNone/>
            </a:pPr>
            <a:r>
              <a:rPr lang="en-IN" sz="1800" dirty="0" smtClean="0"/>
              <a:t> </a:t>
            </a:r>
            <a:r>
              <a:rPr lang="en-IN" sz="1800" dirty="0"/>
              <a:t>public</a:t>
            </a:r>
            <a:r>
              <a:rPr lang="en-IN" sz="1800" dirty="0" smtClean="0"/>
              <a:t> </a:t>
            </a:r>
            <a:r>
              <a:rPr lang="en-IN" sz="1800" dirty="0"/>
              <a:t>static</a:t>
            </a:r>
            <a:r>
              <a:rPr lang="en-IN" sz="1800" dirty="0" smtClean="0"/>
              <a:t> </a:t>
            </a:r>
            <a:r>
              <a:rPr lang="en-IN" sz="1800" dirty="0"/>
              <a:t>void</a:t>
            </a:r>
            <a:r>
              <a:rPr lang="en-IN" sz="1800" dirty="0" smtClean="0"/>
              <a:t> main</a:t>
            </a:r>
            <a:r>
              <a:rPr lang="en-IN" sz="1800" dirty="0"/>
              <a:t>(String</a:t>
            </a:r>
            <a:r>
              <a:rPr lang="en-IN" sz="1800" dirty="0" smtClean="0"/>
              <a:t> </a:t>
            </a:r>
            <a:r>
              <a:rPr lang="en-IN" sz="1800" dirty="0" err="1" smtClean="0"/>
              <a:t>args</a:t>
            </a:r>
            <a:r>
              <a:rPr lang="en-IN" sz="1800" dirty="0"/>
              <a:t>[])</a:t>
            </a:r>
            <a:r>
              <a:rPr lang="en-IN" sz="1800" dirty="0" smtClean="0"/>
              <a:t> </a:t>
            </a:r>
            <a:r>
              <a:rPr lang="en-IN" sz="1800" dirty="0"/>
              <a:t>throws</a:t>
            </a:r>
            <a:r>
              <a:rPr lang="en-IN" sz="1800" dirty="0" smtClean="0"/>
              <a:t> </a:t>
            </a:r>
            <a:r>
              <a:rPr lang="en-IN" sz="1800" dirty="0" err="1"/>
              <a:t>IOException</a:t>
            </a:r>
            <a:r>
              <a:rPr lang="en-IN" sz="1800" dirty="0" smtClean="0"/>
              <a:t>  { </a:t>
            </a:r>
          </a:p>
          <a:p>
            <a:pPr>
              <a:buNone/>
            </a:pPr>
            <a:r>
              <a:rPr lang="en-IN" sz="1800" dirty="0"/>
              <a:t> </a:t>
            </a:r>
            <a:r>
              <a:rPr lang="en-IN" sz="1800" dirty="0" smtClean="0"/>
              <a:t>       </a:t>
            </a:r>
            <a:r>
              <a:rPr lang="en-IN" sz="1800" dirty="0" err="1" smtClean="0"/>
              <a:t>FileInputStream</a:t>
            </a:r>
            <a:r>
              <a:rPr lang="en-IN" sz="1800" dirty="0" smtClean="0"/>
              <a:t> </a:t>
            </a:r>
            <a:r>
              <a:rPr lang="en-IN" sz="1800" dirty="0"/>
              <a:t>in</a:t>
            </a:r>
            <a:r>
              <a:rPr lang="en-IN" sz="1800" dirty="0" smtClean="0"/>
              <a:t> </a:t>
            </a:r>
            <a:r>
              <a:rPr lang="en-IN" sz="1800" dirty="0"/>
              <a:t>=</a:t>
            </a:r>
            <a:r>
              <a:rPr lang="en-IN" sz="1800" dirty="0" smtClean="0"/>
              <a:t> </a:t>
            </a:r>
            <a:r>
              <a:rPr lang="en-IN" sz="1800" dirty="0"/>
              <a:t>null;</a:t>
            </a:r>
            <a:r>
              <a:rPr lang="en-IN" sz="1800" dirty="0" smtClean="0"/>
              <a:t>  </a:t>
            </a:r>
            <a:r>
              <a:rPr lang="en-IN" sz="1800" dirty="0" err="1" smtClean="0"/>
              <a:t>FileOutputStream</a:t>
            </a:r>
            <a:r>
              <a:rPr lang="en-IN" sz="1800" dirty="0" smtClean="0"/>
              <a:t> </a:t>
            </a:r>
            <a:r>
              <a:rPr lang="en-IN" sz="1800" dirty="0"/>
              <a:t>out</a:t>
            </a:r>
            <a:r>
              <a:rPr lang="en-IN" sz="1800" dirty="0" smtClean="0"/>
              <a:t> </a:t>
            </a:r>
            <a:r>
              <a:rPr lang="en-IN" sz="1800" dirty="0"/>
              <a:t>=</a:t>
            </a:r>
            <a:r>
              <a:rPr lang="en-IN" sz="1800" dirty="0" smtClean="0"/>
              <a:t> </a:t>
            </a:r>
            <a:r>
              <a:rPr lang="en-IN" sz="1800" dirty="0"/>
              <a:t>null;</a:t>
            </a:r>
            <a:r>
              <a:rPr lang="en-IN" sz="1800" dirty="0" smtClean="0"/>
              <a:t> </a:t>
            </a:r>
          </a:p>
          <a:p>
            <a:pPr>
              <a:buNone/>
            </a:pPr>
            <a:r>
              <a:rPr lang="en-IN" sz="1800" dirty="0" smtClean="0"/>
              <a:t>        try { </a:t>
            </a:r>
          </a:p>
          <a:p>
            <a:pPr>
              <a:buNone/>
            </a:pPr>
            <a:r>
              <a:rPr lang="en-IN" sz="1800" dirty="0" smtClean="0"/>
              <a:t>            in </a:t>
            </a:r>
            <a:r>
              <a:rPr lang="en-IN" sz="1800" dirty="0"/>
              <a:t>=</a:t>
            </a:r>
            <a:r>
              <a:rPr lang="en-IN" sz="1800" dirty="0" smtClean="0"/>
              <a:t> </a:t>
            </a:r>
            <a:r>
              <a:rPr lang="en-IN" sz="1800" dirty="0"/>
              <a:t>new</a:t>
            </a:r>
            <a:r>
              <a:rPr lang="en-IN" sz="1800" dirty="0" smtClean="0"/>
              <a:t> </a:t>
            </a:r>
            <a:r>
              <a:rPr lang="en-IN" sz="1800" dirty="0" err="1"/>
              <a:t>FileInputStream</a:t>
            </a:r>
            <a:r>
              <a:rPr lang="en-IN" sz="1800" dirty="0"/>
              <a:t>("input.txt");</a:t>
            </a:r>
            <a:r>
              <a:rPr lang="en-IN" sz="1800" dirty="0" smtClean="0"/>
              <a:t> </a:t>
            </a:r>
          </a:p>
          <a:p>
            <a:pPr>
              <a:buNone/>
            </a:pPr>
            <a:r>
              <a:rPr lang="en-IN" sz="1800" dirty="0" smtClean="0"/>
              <a:t>            out </a:t>
            </a:r>
            <a:r>
              <a:rPr lang="en-IN" sz="1800" dirty="0"/>
              <a:t>=</a:t>
            </a:r>
            <a:r>
              <a:rPr lang="en-IN" sz="1800" dirty="0" smtClean="0"/>
              <a:t> </a:t>
            </a:r>
            <a:r>
              <a:rPr lang="en-IN" sz="1800" dirty="0"/>
              <a:t>new</a:t>
            </a:r>
            <a:r>
              <a:rPr lang="en-IN" sz="1800" dirty="0" smtClean="0"/>
              <a:t> </a:t>
            </a:r>
            <a:r>
              <a:rPr lang="en-IN" sz="1800" dirty="0" err="1"/>
              <a:t>FileOutputStream</a:t>
            </a:r>
            <a:r>
              <a:rPr lang="en-IN" sz="1800" dirty="0"/>
              <a:t>("output.txt");</a:t>
            </a:r>
            <a:r>
              <a:rPr lang="en-IN" sz="1800" dirty="0" smtClean="0"/>
              <a:t> </a:t>
            </a:r>
          </a:p>
          <a:p>
            <a:pPr>
              <a:buNone/>
            </a:pPr>
            <a:r>
              <a:rPr lang="en-IN" sz="1800" dirty="0" smtClean="0"/>
              <a:t>            </a:t>
            </a:r>
            <a:r>
              <a:rPr lang="en-IN" sz="1800" dirty="0" err="1" smtClean="0"/>
              <a:t>int</a:t>
            </a:r>
            <a:r>
              <a:rPr lang="en-IN" sz="1800" dirty="0" smtClean="0"/>
              <a:t> c</a:t>
            </a:r>
            <a:r>
              <a:rPr lang="en-IN" sz="1800" dirty="0"/>
              <a:t>;</a:t>
            </a:r>
            <a:r>
              <a:rPr lang="en-IN" sz="1800" dirty="0" smtClean="0"/>
              <a:t> </a:t>
            </a:r>
          </a:p>
          <a:p>
            <a:pPr>
              <a:buNone/>
            </a:pPr>
            <a:r>
              <a:rPr lang="en-IN" sz="1800" dirty="0" smtClean="0"/>
              <a:t>            while </a:t>
            </a:r>
            <a:r>
              <a:rPr lang="en-IN" sz="1800" dirty="0"/>
              <a:t>((</a:t>
            </a:r>
            <a:r>
              <a:rPr lang="en-IN" sz="1800" dirty="0" smtClean="0"/>
              <a:t>c </a:t>
            </a:r>
            <a:r>
              <a:rPr lang="en-IN" sz="1800" dirty="0"/>
              <a:t>=</a:t>
            </a:r>
            <a:r>
              <a:rPr lang="en-IN" sz="1800" dirty="0" smtClean="0"/>
              <a:t> </a:t>
            </a:r>
            <a:r>
              <a:rPr lang="en-IN" sz="1800" dirty="0" err="1"/>
              <a:t>in.</a:t>
            </a:r>
            <a:r>
              <a:rPr lang="en-IN" sz="1800" dirty="0" err="1" smtClean="0"/>
              <a:t>read</a:t>
            </a:r>
            <a:r>
              <a:rPr lang="en-IN" sz="1800" dirty="0"/>
              <a:t>())</a:t>
            </a:r>
            <a:r>
              <a:rPr lang="en-IN" sz="1800" dirty="0" smtClean="0"/>
              <a:t> </a:t>
            </a:r>
            <a:r>
              <a:rPr lang="en-IN" sz="1800" dirty="0"/>
              <a:t>!=</a:t>
            </a:r>
            <a:r>
              <a:rPr lang="en-IN" sz="1800" dirty="0" smtClean="0"/>
              <a:t> </a:t>
            </a:r>
            <a:r>
              <a:rPr lang="en-IN" sz="1800" dirty="0"/>
              <a:t>-1)</a:t>
            </a:r>
            <a:r>
              <a:rPr lang="en-IN" sz="1800" dirty="0" smtClean="0"/>
              <a:t> </a:t>
            </a:r>
            <a:r>
              <a:rPr lang="en-IN" sz="1800" dirty="0" err="1" smtClean="0"/>
              <a:t>out.write</a:t>
            </a:r>
            <a:r>
              <a:rPr lang="en-IN" sz="1800" dirty="0" smtClean="0"/>
              <a:t>(c</a:t>
            </a:r>
            <a:r>
              <a:rPr lang="en-IN" sz="1800" dirty="0"/>
              <a:t>);</a:t>
            </a:r>
            <a:r>
              <a:rPr lang="en-IN" sz="1800" dirty="0" smtClean="0"/>
              <a:t>  </a:t>
            </a:r>
          </a:p>
          <a:p>
            <a:pPr>
              <a:buNone/>
            </a:pPr>
            <a:r>
              <a:rPr lang="en-IN" sz="1800" dirty="0" smtClean="0"/>
              <a:t>	} finally { </a:t>
            </a:r>
          </a:p>
          <a:p>
            <a:pPr>
              <a:buNone/>
            </a:pPr>
            <a:r>
              <a:rPr lang="en-IN" sz="1800" dirty="0" smtClean="0"/>
              <a:t>	    if </a:t>
            </a:r>
            <a:r>
              <a:rPr lang="en-IN" sz="1800" dirty="0"/>
              <a:t>(in</a:t>
            </a:r>
            <a:r>
              <a:rPr lang="en-IN" sz="1800" dirty="0" smtClean="0"/>
              <a:t> </a:t>
            </a:r>
            <a:r>
              <a:rPr lang="en-IN" sz="1800" dirty="0"/>
              <a:t>!=</a:t>
            </a:r>
            <a:r>
              <a:rPr lang="en-IN" sz="1800" dirty="0" smtClean="0"/>
              <a:t> </a:t>
            </a:r>
            <a:r>
              <a:rPr lang="en-IN" sz="1800" dirty="0"/>
              <a:t>null)</a:t>
            </a:r>
            <a:r>
              <a:rPr lang="en-IN" sz="1800" dirty="0" smtClean="0"/>
              <a:t>  </a:t>
            </a:r>
            <a:r>
              <a:rPr lang="en-IN" sz="1800" dirty="0" err="1" smtClean="0"/>
              <a:t>in.close</a:t>
            </a:r>
            <a:r>
              <a:rPr lang="en-IN" sz="1800" dirty="0"/>
              <a:t>();</a:t>
            </a:r>
            <a:r>
              <a:rPr lang="en-IN" sz="1800" dirty="0" smtClean="0"/>
              <a:t> </a:t>
            </a:r>
          </a:p>
          <a:p>
            <a:pPr>
              <a:buNone/>
            </a:pPr>
            <a:r>
              <a:rPr lang="en-IN" sz="1800" dirty="0" smtClean="0"/>
              <a:t>	    if </a:t>
            </a:r>
            <a:r>
              <a:rPr lang="en-IN" sz="1800" dirty="0"/>
              <a:t>(out</a:t>
            </a:r>
            <a:r>
              <a:rPr lang="en-IN" sz="1800" dirty="0" smtClean="0"/>
              <a:t> </a:t>
            </a:r>
            <a:r>
              <a:rPr lang="en-IN" sz="1800" dirty="0"/>
              <a:t>!=</a:t>
            </a:r>
            <a:r>
              <a:rPr lang="en-IN" sz="1800" dirty="0" smtClean="0"/>
              <a:t> </a:t>
            </a:r>
            <a:r>
              <a:rPr lang="en-IN" sz="1800" dirty="0"/>
              <a:t>null)</a:t>
            </a:r>
            <a:r>
              <a:rPr lang="en-IN" sz="1800" dirty="0" smtClean="0"/>
              <a:t> </a:t>
            </a:r>
            <a:r>
              <a:rPr lang="en-IN" sz="1800" dirty="0" err="1" smtClean="0"/>
              <a:t>out.close</a:t>
            </a:r>
            <a:r>
              <a:rPr lang="en-IN" sz="1800" dirty="0"/>
              <a:t>();</a:t>
            </a:r>
            <a:r>
              <a:rPr lang="en-IN" sz="1800" dirty="0" smtClean="0"/>
              <a:t> </a:t>
            </a:r>
          </a:p>
          <a:p>
            <a:pPr>
              <a:buNone/>
            </a:pPr>
            <a:r>
              <a:rPr lang="en-IN" sz="1800" dirty="0" smtClean="0"/>
              <a:t>	} </a:t>
            </a:r>
          </a:p>
          <a:p>
            <a:pPr>
              <a:buNone/>
            </a:pPr>
            <a:r>
              <a:rPr lang="en-IN" sz="1800" dirty="0" smtClean="0"/>
              <a:t>  } </a:t>
            </a:r>
          </a:p>
          <a:p>
            <a:pPr>
              <a:buNone/>
            </a:pPr>
            <a:r>
              <a:rPr lang="en-IN" sz="1800" dirty="0" smtClean="0"/>
              <a:t>} </a:t>
            </a:r>
            <a:endParaRPr lang="en-IN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14810" y="3143248"/>
            <a:ext cx="4400552" cy="2571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IN" b="1" dirty="0" smtClean="0">
                <a:solidFill>
                  <a:srgbClr val="002060"/>
                </a:solidFill>
              </a:rPr>
              <a:t>The</a:t>
            </a:r>
            <a:r>
              <a:rPr lang="en-IN" b="1" dirty="0">
                <a:solidFill>
                  <a:srgbClr val="002060"/>
                </a:solidFill>
              </a:rPr>
              <a:t> finally block will execute whether or not an exception is thrown</a:t>
            </a:r>
            <a:r>
              <a:rPr lang="en-IN" b="1" dirty="0" smtClean="0">
                <a:solidFill>
                  <a:srgbClr val="002060"/>
                </a:solidFill>
              </a:rPr>
              <a:t>.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b="1" dirty="0" smtClean="0">
                <a:solidFill>
                  <a:srgbClr val="002060"/>
                </a:solidFill>
              </a:rPr>
              <a:t>Contents of “input.txt” is copied to “output.txt”</a:t>
            </a:r>
            <a:endParaRPr kumimoji="0" lang="en-IN" sz="18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endParaRPr kumimoji="0" lang="en-I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ByteArrayInputStream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stream utilizes a byte array as the source</a:t>
            </a:r>
          </a:p>
          <a:p>
            <a:r>
              <a:rPr lang="en-US" dirty="0" smtClean="0"/>
              <a:t>This class has two constructors</a:t>
            </a:r>
          </a:p>
          <a:p>
            <a:pPr lvl="1"/>
            <a:r>
              <a:rPr lang="en-US" dirty="0" err="1" smtClean="0"/>
              <a:t>BufferedArrayInputStream</a:t>
            </a:r>
            <a:r>
              <a:rPr lang="en-US" dirty="0" smtClean="0"/>
              <a:t>(byte array[])</a:t>
            </a:r>
          </a:p>
          <a:p>
            <a:pPr lvl="1"/>
            <a:r>
              <a:rPr lang="en-US" dirty="0" err="1" smtClean="0"/>
              <a:t>BufferedArrayInputStream</a:t>
            </a:r>
            <a:r>
              <a:rPr lang="en-US" dirty="0" smtClean="0"/>
              <a:t>(byte array[], </a:t>
            </a:r>
            <a:r>
              <a:rPr lang="en-US" dirty="0" err="1" smtClean="0"/>
              <a:t>int</a:t>
            </a:r>
            <a:r>
              <a:rPr lang="en-US" dirty="0" smtClean="0"/>
              <a:t> start,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numBytes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Creates stream from a sub set of array</a:t>
            </a:r>
          </a:p>
          <a:p>
            <a:r>
              <a:rPr lang="en-US" dirty="0" smtClean="0"/>
              <a:t>This stream implements both mark and reset functionalities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Creating Streams</a:t>
            </a:r>
          </a:p>
          <a:p>
            <a:pPr>
              <a:buNone/>
            </a:pPr>
            <a:r>
              <a:rPr lang="en-US" dirty="0" smtClean="0"/>
              <a:t>	String </a:t>
            </a:r>
            <a:r>
              <a:rPr lang="en-US" dirty="0" err="1" smtClean="0"/>
              <a:t>tmp</a:t>
            </a:r>
            <a:r>
              <a:rPr lang="en-US" dirty="0" smtClean="0"/>
              <a:t>=“</a:t>
            </a:r>
            <a:r>
              <a:rPr lang="en-US" dirty="0" err="1" smtClean="0"/>
              <a:t>abcdefghijklmnopqrstuvwxyz</a:t>
            </a:r>
            <a:r>
              <a:rPr lang="en-US" dirty="0" smtClean="0"/>
              <a:t>”;</a:t>
            </a:r>
          </a:p>
          <a:p>
            <a:pPr>
              <a:buNone/>
            </a:pPr>
            <a:r>
              <a:rPr lang="en-US" dirty="0" smtClean="0"/>
              <a:t>	byte b[]=</a:t>
            </a:r>
            <a:r>
              <a:rPr lang="en-US" dirty="0" err="1" smtClean="0"/>
              <a:t>tmp.getBytes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BufferedArrayInputStream</a:t>
            </a:r>
            <a:r>
              <a:rPr lang="en-US" dirty="0" smtClean="0"/>
              <a:t> in1 =new 	</a:t>
            </a:r>
            <a:r>
              <a:rPr lang="en-US" dirty="0" err="1" smtClean="0"/>
              <a:t>BufferedArrayInputStream</a:t>
            </a:r>
            <a:r>
              <a:rPr lang="en-US" dirty="0" smtClean="0"/>
              <a:t>(b);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BufferedArrayInputStream</a:t>
            </a:r>
            <a:r>
              <a:rPr lang="en-US" dirty="0" smtClean="0"/>
              <a:t> in2 =new 	</a:t>
            </a:r>
            <a:r>
              <a:rPr lang="en-US" dirty="0" err="1" smtClean="0"/>
              <a:t>BufferedArrayInputStream</a:t>
            </a:r>
            <a:r>
              <a:rPr lang="en-US" dirty="0" smtClean="0"/>
              <a:t>(b,0,5);</a:t>
            </a:r>
          </a:p>
          <a:p>
            <a:pPr>
              <a:buNone/>
            </a:pPr>
            <a:r>
              <a:rPr lang="en-US" b="1" dirty="0" smtClean="0"/>
              <a:t>Reading from the stream </a:t>
            </a:r>
          </a:p>
          <a:p>
            <a:pPr>
              <a:buNone/>
            </a:pPr>
            <a:r>
              <a:rPr lang="en-US" dirty="0" smtClean="0"/>
              <a:t>	while(c=</a:t>
            </a:r>
            <a:r>
              <a:rPr lang="en-US" dirty="0" err="1" smtClean="0"/>
              <a:t>in.read</a:t>
            </a:r>
            <a:r>
              <a:rPr lang="en-US" dirty="0" smtClean="0"/>
              <a:t>()!=-1)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   </a:t>
            </a:r>
            <a:r>
              <a:rPr lang="en-US" dirty="0" err="1" smtClean="0"/>
              <a:t>System.out.println</a:t>
            </a:r>
            <a:r>
              <a:rPr lang="en-US" dirty="0" smtClean="0"/>
              <a:t>((char) c);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ByteArrayIOutputStream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Creating Streams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BufferedArrayInputStream</a:t>
            </a:r>
            <a:r>
              <a:rPr lang="en-US" dirty="0" smtClean="0"/>
              <a:t> out1 =new 	</a:t>
            </a:r>
            <a:r>
              <a:rPr lang="en-US" dirty="0" err="1" smtClean="0"/>
              <a:t>BufferedArrayInputStream</a:t>
            </a:r>
            <a:r>
              <a:rPr lang="en-US" dirty="0" smtClean="0"/>
              <a:t>(b);</a:t>
            </a:r>
          </a:p>
          <a:p>
            <a:pPr>
              <a:buNone/>
            </a:pPr>
            <a:r>
              <a:rPr lang="en-US" b="1" dirty="0" smtClean="0"/>
              <a:t>Writing into the stream </a:t>
            </a:r>
          </a:p>
          <a:p>
            <a:pPr>
              <a:buNone/>
            </a:pPr>
            <a:r>
              <a:rPr lang="en-US" dirty="0" smtClean="0"/>
              <a:t>	String </a:t>
            </a:r>
            <a:r>
              <a:rPr lang="en-US" dirty="0" err="1" smtClean="0"/>
              <a:t>tmp</a:t>
            </a:r>
            <a:r>
              <a:rPr lang="en-US" dirty="0" smtClean="0"/>
              <a:t>=“</a:t>
            </a:r>
            <a:r>
              <a:rPr lang="en-US" dirty="0" err="1" smtClean="0"/>
              <a:t>abcdefghijklmnopqrstuvwxyz</a:t>
            </a:r>
            <a:r>
              <a:rPr lang="en-US" dirty="0" smtClean="0"/>
              <a:t>”;</a:t>
            </a:r>
          </a:p>
          <a:p>
            <a:pPr>
              <a:buNone/>
            </a:pPr>
            <a:r>
              <a:rPr lang="en-US" dirty="0" smtClean="0"/>
              <a:t>	byte b[]=</a:t>
            </a:r>
            <a:r>
              <a:rPr lang="en-US" dirty="0" err="1" smtClean="0"/>
              <a:t>tmp.getBytes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out1.write(b);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693</Words>
  <Application>Microsoft Office PowerPoint</Application>
  <PresentationFormat>On-screen Show (4:3)</PresentationFormat>
  <Paragraphs>134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Java IO Streams</vt:lpstr>
      <vt:lpstr>File Class</vt:lpstr>
      <vt:lpstr>What is IO Stream?</vt:lpstr>
      <vt:lpstr>...Contd</vt:lpstr>
      <vt:lpstr>Byte Streams</vt:lpstr>
      <vt:lpstr>Copying the content of an input file into an output file</vt:lpstr>
      <vt:lpstr>ByteArrayInputStream class</vt:lpstr>
      <vt:lpstr>Example</vt:lpstr>
      <vt:lpstr>ByteArrayIOutputStream class</vt:lpstr>
      <vt:lpstr>Buffered IO Streams</vt:lpstr>
      <vt:lpstr>…Contd</vt:lpstr>
      <vt:lpstr>Example for mark and reset in Buffered Stream</vt:lpstr>
      <vt:lpstr>…Contd</vt:lpstr>
      <vt:lpstr>PushbackInputStream</vt:lpstr>
      <vt:lpstr>Example</vt:lpstr>
      <vt:lpstr>DataInputStream &amp; DataOutputStream</vt:lpstr>
      <vt:lpstr>…Contd</vt:lpstr>
      <vt:lpstr>…contd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IO Streams</dc:title>
  <dc:creator>staff</dc:creator>
  <cp:lastModifiedBy>staff</cp:lastModifiedBy>
  <cp:revision>77</cp:revision>
  <dcterms:created xsi:type="dcterms:W3CDTF">2016-07-25T11:33:20Z</dcterms:created>
  <dcterms:modified xsi:type="dcterms:W3CDTF">2016-07-27T03:09:24Z</dcterms:modified>
</cp:coreProperties>
</file>