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F80D-D355-40F2-9FC2-3F3AF91C77F7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7F0E-5BCB-4D06-AB76-66114E26426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PHP – Database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82594"/>
          </a:xfrm>
        </p:spPr>
        <p:txBody>
          <a:bodyPr>
            <a:noAutofit/>
          </a:bodyPr>
          <a:lstStyle/>
          <a:p>
            <a:r>
              <a:rPr lang="en-IN" sz="3600" dirty="0" err="1" smtClean="0"/>
              <a:t>Updation</a:t>
            </a:r>
            <a:r>
              <a:rPr lang="en-IN" sz="3600" dirty="0" smtClean="0"/>
              <a:t> of records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servername</a:t>
            </a:r>
            <a:r>
              <a:rPr lang="en-IN" dirty="0" smtClean="0"/>
              <a:t> = "</a:t>
            </a:r>
            <a:r>
              <a:rPr lang="en-IN" dirty="0" err="1" smtClean="0"/>
              <a:t>localhost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$username = "root";</a:t>
            </a:r>
          </a:p>
          <a:p>
            <a:pPr>
              <a:buNone/>
            </a:pPr>
            <a:r>
              <a:rPr lang="en-IN" dirty="0" smtClean="0"/>
              <a:t>$password = "</a:t>
            </a:r>
            <a:r>
              <a:rPr lang="en-IN" dirty="0" err="1" smtClean="0"/>
              <a:t>saritha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dbname</a:t>
            </a:r>
            <a:r>
              <a:rPr lang="en-IN" dirty="0" smtClean="0"/>
              <a:t> = "</a:t>
            </a:r>
            <a:r>
              <a:rPr lang="en-IN" dirty="0" err="1" smtClean="0"/>
              <a:t>myDB</a:t>
            </a:r>
            <a:r>
              <a:rPr lang="en-IN" dirty="0" smtClean="0"/>
              <a:t>";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// Create connection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conn</a:t>
            </a:r>
            <a:r>
              <a:rPr lang="en-IN" dirty="0" smtClean="0"/>
              <a:t> = new </a:t>
            </a:r>
            <a:r>
              <a:rPr lang="en-IN" dirty="0" err="1" smtClean="0"/>
              <a:t>mysqli</a:t>
            </a:r>
            <a:r>
              <a:rPr lang="en-IN" dirty="0" smtClean="0"/>
              <a:t>($</a:t>
            </a:r>
            <a:r>
              <a:rPr lang="en-IN" dirty="0" err="1" smtClean="0"/>
              <a:t>servername</a:t>
            </a:r>
            <a:r>
              <a:rPr lang="en-IN" dirty="0" smtClean="0"/>
              <a:t>, $username, $password, $</a:t>
            </a:r>
            <a:r>
              <a:rPr lang="en-IN" dirty="0" err="1" smtClean="0"/>
              <a:t>dbname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// Check connection</a:t>
            </a:r>
          </a:p>
          <a:p>
            <a:pPr>
              <a:buNone/>
            </a:pPr>
            <a:r>
              <a:rPr lang="en-IN" dirty="0" smtClean="0"/>
              <a:t>if ($</a:t>
            </a:r>
            <a:r>
              <a:rPr lang="en-IN" dirty="0" err="1" smtClean="0"/>
              <a:t>conn</a:t>
            </a:r>
            <a:r>
              <a:rPr lang="en-IN" dirty="0" smtClean="0"/>
              <a:t>-&gt;</a:t>
            </a:r>
            <a:r>
              <a:rPr lang="en-IN" dirty="0" err="1" smtClean="0"/>
              <a:t>connect_error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    die("Connection failed: " . $</a:t>
            </a:r>
            <a:r>
              <a:rPr lang="en-IN" dirty="0" err="1" smtClean="0"/>
              <a:t>conn</a:t>
            </a:r>
            <a:r>
              <a:rPr lang="en-IN" dirty="0" smtClean="0"/>
              <a:t>-&gt;</a:t>
            </a:r>
            <a:r>
              <a:rPr lang="en-IN" dirty="0" err="1" smtClean="0"/>
              <a:t>connect_error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sql</a:t>
            </a:r>
            <a:r>
              <a:rPr lang="en-IN" dirty="0" smtClean="0"/>
              <a:t> = "UPDATE </a:t>
            </a:r>
            <a:r>
              <a:rPr lang="en-IN" dirty="0" err="1" smtClean="0"/>
              <a:t>MyGuests</a:t>
            </a:r>
            <a:r>
              <a:rPr lang="en-IN" dirty="0" smtClean="0"/>
              <a:t> SET </a:t>
            </a:r>
            <a:r>
              <a:rPr lang="en-IN" dirty="0" err="1" smtClean="0"/>
              <a:t>lastname</a:t>
            </a:r>
            <a:r>
              <a:rPr lang="en-IN" dirty="0" smtClean="0"/>
              <a:t>='Doe' WHERE id=2“;</a:t>
            </a:r>
          </a:p>
          <a:p>
            <a:pPr>
              <a:buNone/>
            </a:pPr>
            <a:r>
              <a:rPr lang="en-IN" dirty="0" smtClean="0"/>
              <a:t>if ($</a:t>
            </a:r>
            <a:r>
              <a:rPr lang="en-IN" dirty="0" err="1" smtClean="0"/>
              <a:t>conn</a:t>
            </a:r>
            <a:r>
              <a:rPr lang="en-IN" dirty="0" smtClean="0"/>
              <a:t>-&gt;query($</a:t>
            </a:r>
            <a:r>
              <a:rPr lang="en-IN" dirty="0" err="1" smtClean="0"/>
              <a:t>sql</a:t>
            </a:r>
            <a:r>
              <a:rPr lang="en-IN" dirty="0" smtClean="0"/>
              <a:t>) === TRUE) {</a:t>
            </a:r>
          </a:p>
          <a:p>
            <a:pPr>
              <a:buNone/>
            </a:pPr>
            <a:r>
              <a:rPr lang="en-IN" dirty="0" smtClean="0"/>
              <a:t>    echo "Record updated successfully";</a:t>
            </a:r>
          </a:p>
          <a:p>
            <a:pPr>
              <a:buNone/>
            </a:pPr>
            <a:r>
              <a:rPr lang="en-IN" dirty="0" smtClean="0"/>
              <a:t>} else {</a:t>
            </a:r>
          </a:p>
          <a:p>
            <a:pPr>
              <a:buNone/>
            </a:pPr>
            <a:r>
              <a:rPr lang="en-IN" dirty="0" smtClean="0"/>
              <a:t>    echo "Error updating record: " . $</a:t>
            </a:r>
            <a:r>
              <a:rPr lang="en-IN" dirty="0" err="1" smtClean="0"/>
              <a:t>conn</a:t>
            </a:r>
            <a:r>
              <a:rPr lang="en-IN" dirty="0" smtClean="0"/>
              <a:t>-&gt;error;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conn</a:t>
            </a:r>
            <a:r>
              <a:rPr lang="en-IN" dirty="0" smtClean="0"/>
              <a:t>-&gt;close();</a:t>
            </a:r>
          </a:p>
          <a:p>
            <a:pPr>
              <a:buNone/>
            </a:pPr>
            <a:r>
              <a:rPr lang="en-IN" dirty="0" smtClean="0"/>
              <a:t>?&gt;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75" y="714356"/>
            <a:ext cx="461962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69" y="5524500"/>
            <a:ext cx="55721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en-IN" sz="3600" dirty="0" smtClean="0"/>
              <a:t>PHP – Checking the connectivity of the database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1589093"/>
            <a:ext cx="8229600" cy="469742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	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</a:t>
            </a:r>
            <a:r>
              <a:rPr lang="en-IN" dirty="0" err="1"/>
              <a:t>servername</a:t>
            </a:r>
            <a:r>
              <a:rPr lang="en-IN" dirty="0"/>
              <a:t> = "</a:t>
            </a:r>
            <a:r>
              <a:rPr lang="en-IN" dirty="0" err="1"/>
              <a:t>localhost</a:t>
            </a:r>
            <a:r>
              <a:rPr lang="en-IN" dirty="0"/>
              <a:t>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$username = </a:t>
            </a:r>
            <a:r>
              <a:rPr lang="en-IN" dirty="0" smtClean="0"/>
              <a:t>“root";</a:t>
            </a:r>
            <a:br>
              <a:rPr lang="en-IN" dirty="0" smtClean="0"/>
            </a:br>
            <a:r>
              <a:rPr lang="en-IN" dirty="0"/>
              <a:t>$password = </a:t>
            </a:r>
            <a:r>
              <a:rPr lang="en-IN" dirty="0" smtClean="0"/>
              <a:t>“</a:t>
            </a:r>
            <a:r>
              <a:rPr lang="en-IN" dirty="0" err="1" smtClean="0"/>
              <a:t>saritha</a:t>
            </a:r>
            <a:r>
              <a:rPr lang="en-IN" dirty="0" smtClean="0"/>
              <a:t>";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// Create connection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conn</a:t>
            </a:r>
            <a:r>
              <a:rPr lang="en-IN" dirty="0"/>
              <a:t> = new </a:t>
            </a:r>
            <a:r>
              <a:rPr lang="en-IN" dirty="0" err="1"/>
              <a:t>mysqli</a:t>
            </a:r>
            <a:r>
              <a:rPr lang="en-IN" dirty="0"/>
              <a:t>($</a:t>
            </a:r>
            <a:r>
              <a:rPr lang="en-IN" dirty="0" err="1"/>
              <a:t>servername</a:t>
            </a:r>
            <a:r>
              <a:rPr lang="en-IN" dirty="0"/>
              <a:t>, $username, $password);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// Check connection</a:t>
            </a:r>
            <a:br>
              <a:rPr lang="en-IN" dirty="0"/>
            </a:br>
            <a:r>
              <a:rPr lang="en-IN" dirty="0"/>
              <a:t>if ($</a:t>
            </a:r>
            <a:r>
              <a:rPr lang="en-IN" dirty="0" err="1"/>
              <a:t>conn</a:t>
            </a:r>
            <a:r>
              <a:rPr lang="en-IN" dirty="0"/>
              <a:t>-&gt;</a:t>
            </a:r>
            <a:r>
              <a:rPr lang="en-IN" dirty="0" err="1"/>
              <a:t>connect_error</a:t>
            </a:r>
            <a:r>
              <a:rPr lang="en-IN" dirty="0"/>
              <a:t>)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die("Connection failed: " . $</a:t>
            </a:r>
            <a:r>
              <a:rPr lang="en-IN" dirty="0" err="1"/>
              <a:t>conn</a:t>
            </a:r>
            <a:r>
              <a:rPr lang="en-IN" dirty="0"/>
              <a:t>-&gt;</a:t>
            </a:r>
            <a:r>
              <a:rPr lang="en-IN" dirty="0" err="1"/>
              <a:t>connect_error</a:t>
            </a:r>
            <a:r>
              <a:rPr lang="en-IN" dirty="0"/>
              <a:t>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echo "Connected successfully";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?&gt;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142984"/>
            <a:ext cx="400049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n-IN" sz="3600" dirty="0" smtClean="0"/>
              <a:t>Database Creation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04" cy="538321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</a:t>
            </a:r>
            <a:r>
              <a:rPr lang="en-IN" dirty="0" err="1"/>
              <a:t>servername</a:t>
            </a:r>
            <a:r>
              <a:rPr lang="en-IN" dirty="0"/>
              <a:t> = "</a:t>
            </a:r>
            <a:r>
              <a:rPr lang="en-IN" dirty="0" err="1"/>
              <a:t>localhost</a:t>
            </a:r>
            <a:r>
              <a:rPr lang="en-IN" dirty="0"/>
              <a:t>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$username = "username";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$password = "password";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// Create connection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conn</a:t>
            </a:r>
            <a:r>
              <a:rPr lang="en-IN" dirty="0"/>
              <a:t> = new </a:t>
            </a:r>
            <a:r>
              <a:rPr lang="en-IN" dirty="0" err="1"/>
              <a:t>mysqli</a:t>
            </a:r>
            <a:r>
              <a:rPr lang="en-IN" dirty="0"/>
              <a:t>($</a:t>
            </a:r>
            <a:r>
              <a:rPr lang="en-IN" dirty="0" err="1"/>
              <a:t>servername</a:t>
            </a:r>
            <a:r>
              <a:rPr lang="en-IN" dirty="0"/>
              <a:t>, $username, $password);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// Check connection</a:t>
            </a:r>
            <a:br>
              <a:rPr lang="en-IN" dirty="0"/>
            </a:br>
            <a:r>
              <a:rPr lang="en-IN" dirty="0"/>
              <a:t>if ($</a:t>
            </a:r>
            <a:r>
              <a:rPr lang="en-IN" dirty="0" err="1"/>
              <a:t>conn</a:t>
            </a:r>
            <a:r>
              <a:rPr lang="en-IN" dirty="0"/>
              <a:t>-&gt;</a:t>
            </a:r>
            <a:r>
              <a:rPr lang="en-IN" dirty="0" err="1"/>
              <a:t>connect_error</a:t>
            </a:r>
            <a:r>
              <a:rPr lang="en-IN" dirty="0"/>
              <a:t>)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die("Connection failed: " . $</a:t>
            </a:r>
            <a:r>
              <a:rPr lang="en-IN" dirty="0" err="1"/>
              <a:t>conn</a:t>
            </a:r>
            <a:r>
              <a:rPr lang="en-IN" dirty="0"/>
              <a:t>-&gt;</a:t>
            </a:r>
            <a:r>
              <a:rPr lang="en-IN" dirty="0" err="1"/>
              <a:t>connect_error</a:t>
            </a:r>
            <a:r>
              <a:rPr lang="en-IN" dirty="0"/>
              <a:t>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// Create database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sql</a:t>
            </a:r>
            <a:r>
              <a:rPr lang="en-IN" dirty="0"/>
              <a:t> = "CREATE DATABASE </a:t>
            </a:r>
            <a:r>
              <a:rPr lang="en-IN" dirty="0" err="1"/>
              <a:t>myDB</a:t>
            </a:r>
            <a:r>
              <a:rPr lang="en-IN" dirty="0"/>
              <a:t>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if ($</a:t>
            </a:r>
            <a:r>
              <a:rPr lang="en-IN" dirty="0" err="1"/>
              <a:t>conn</a:t>
            </a:r>
            <a:r>
              <a:rPr lang="en-IN" dirty="0"/>
              <a:t>-&gt;query($</a:t>
            </a:r>
            <a:r>
              <a:rPr lang="en-IN" dirty="0" err="1"/>
              <a:t>sql</a:t>
            </a:r>
            <a:r>
              <a:rPr lang="en-IN" dirty="0"/>
              <a:t>) === TRUE)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"Database created successfully";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 else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"Error creating database: " . $</a:t>
            </a:r>
            <a:r>
              <a:rPr lang="en-IN" dirty="0" err="1"/>
              <a:t>conn</a:t>
            </a:r>
            <a:r>
              <a:rPr lang="en-IN" dirty="0"/>
              <a:t>-&gt;error;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</a:t>
            </a:r>
            <a:r>
              <a:rPr lang="en-IN" dirty="0" err="1"/>
              <a:t>conn</a:t>
            </a:r>
            <a:r>
              <a:rPr lang="en-IN" dirty="0"/>
              <a:t>-&gt;close();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Table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3114668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servername</a:t>
            </a:r>
            <a:r>
              <a:rPr lang="en-IN" dirty="0" smtClean="0"/>
              <a:t> = "</a:t>
            </a:r>
            <a:r>
              <a:rPr lang="en-IN" dirty="0" err="1" smtClean="0"/>
              <a:t>localhost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$username = "root";</a:t>
            </a:r>
          </a:p>
          <a:p>
            <a:pPr>
              <a:buNone/>
            </a:pPr>
            <a:r>
              <a:rPr lang="en-IN" dirty="0" smtClean="0"/>
              <a:t>$password = "</a:t>
            </a:r>
            <a:r>
              <a:rPr lang="en-IN" dirty="0" err="1" smtClean="0"/>
              <a:t>saritha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dbname</a:t>
            </a:r>
            <a:r>
              <a:rPr lang="en-IN" dirty="0" smtClean="0"/>
              <a:t> = "</a:t>
            </a:r>
            <a:r>
              <a:rPr lang="en-IN" dirty="0" err="1" smtClean="0"/>
              <a:t>myDB</a:t>
            </a:r>
            <a:r>
              <a:rPr lang="en-IN" dirty="0" smtClean="0"/>
              <a:t>";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// Create connection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conn</a:t>
            </a:r>
            <a:r>
              <a:rPr lang="en-IN" dirty="0" smtClean="0"/>
              <a:t> = new </a:t>
            </a:r>
            <a:r>
              <a:rPr lang="en-IN" dirty="0" err="1" smtClean="0"/>
              <a:t>mysqli</a:t>
            </a:r>
            <a:r>
              <a:rPr lang="en-IN" dirty="0" smtClean="0"/>
              <a:t>($</a:t>
            </a:r>
            <a:r>
              <a:rPr lang="en-IN" dirty="0" err="1" smtClean="0"/>
              <a:t>servername</a:t>
            </a:r>
            <a:r>
              <a:rPr lang="en-IN" dirty="0" smtClean="0"/>
              <a:t>, $username, $password, $</a:t>
            </a:r>
            <a:r>
              <a:rPr lang="en-IN" dirty="0" err="1" smtClean="0"/>
              <a:t>dbname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// Check connection</a:t>
            </a:r>
          </a:p>
          <a:p>
            <a:pPr>
              <a:buNone/>
            </a:pPr>
            <a:r>
              <a:rPr lang="en-IN" dirty="0" smtClean="0"/>
              <a:t>if ($</a:t>
            </a:r>
            <a:r>
              <a:rPr lang="en-IN" dirty="0" err="1" smtClean="0"/>
              <a:t>conn</a:t>
            </a:r>
            <a:r>
              <a:rPr lang="en-IN" dirty="0" smtClean="0"/>
              <a:t>-&gt;</a:t>
            </a:r>
            <a:r>
              <a:rPr lang="en-IN" dirty="0" err="1" smtClean="0"/>
              <a:t>connect_error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    die("Connection failed: " . $</a:t>
            </a:r>
            <a:r>
              <a:rPr lang="en-IN" dirty="0" err="1" smtClean="0"/>
              <a:t>conn</a:t>
            </a:r>
            <a:r>
              <a:rPr lang="en-IN" dirty="0" smtClean="0"/>
              <a:t>-&gt;</a:t>
            </a:r>
            <a:r>
              <a:rPr lang="en-IN" dirty="0" err="1" smtClean="0"/>
              <a:t>connect_error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2042" y="928670"/>
            <a:ext cx="3971924" cy="5715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create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"CREATE TABLE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MyGuests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 INT(6) UNSIGNED AUTO_INCREMENT PRIMARY KEY,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VARCHAR(30) NOT NULL,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VARCHAR(30) NOT NULL,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VARCHAR(50),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reg_date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TIMESTAMP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($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-&gt;query($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=== TRUE)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echo "Table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MyGuests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created successfully";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else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echo "Error creating table: " . $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-&gt;error;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-&gt;close();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-&gt;close();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3600" dirty="0" smtClean="0"/>
              <a:t>Record Insertions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servername</a:t>
            </a:r>
            <a:r>
              <a:rPr lang="en-IN" dirty="0" smtClean="0"/>
              <a:t> = "</a:t>
            </a:r>
            <a:r>
              <a:rPr lang="en-IN" dirty="0" err="1" smtClean="0"/>
              <a:t>localhost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$username = "root";</a:t>
            </a:r>
          </a:p>
          <a:p>
            <a:pPr>
              <a:buNone/>
            </a:pPr>
            <a:r>
              <a:rPr lang="en-IN" dirty="0" smtClean="0"/>
              <a:t>$password = "</a:t>
            </a:r>
            <a:r>
              <a:rPr lang="en-IN" dirty="0" err="1" smtClean="0"/>
              <a:t>saritha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dbname</a:t>
            </a:r>
            <a:r>
              <a:rPr lang="en-IN" dirty="0" smtClean="0"/>
              <a:t> = "</a:t>
            </a:r>
            <a:r>
              <a:rPr lang="en-IN" dirty="0" err="1" smtClean="0"/>
              <a:t>myDB</a:t>
            </a:r>
            <a:r>
              <a:rPr lang="en-IN" dirty="0" smtClean="0"/>
              <a:t>“;</a:t>
            </a:r>
          </a:p>
          <a:p>
            <a:pPr>
              <a:buNone/>
            </a:pPr>
            <a:r>
              <a:rPr lang="en-IN" dirty="0" smtClean="0"/>
              <a:t>// Create connection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conn</a:t>
            </a:r>
            <a:r>
              <a:rPr lang="en-IN" dirty="0" smtClean="0"/>
              <a:t> = new </a:t>
            </a:r>
            <a:r>
              <a:rPr lang="en-IN" dirty="0" err="1" smtClean="0"/>
              <a:t>mysqli</a:t>
            </a:r>
            <a:r>
              <a:rPr lang="en-IN" dirty="0" smtClean="0"/>
              <a:t>($</a:t>
            </a:r>
            <a:r>
              <a:rPr lang="en-IN" dirty="0" err="1" smtClean="0"/>
              <a:t>servername</a:t>
            </a:r>
            <a:r>
              <a:rPr lang="en-IN" dirty="0" smtClean="0"/>
              <a:t>, $username, $password, $</a:t>
            </a:r>
            <a:r>
              <a:rPr lang="en-IN" dirty="0" err="1" smtClean="0"/>
              <a:t>dbname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// Check connection</a:t>
            </a:r>
          </a:p>
          <a:p>
            <a:pPr>
              <a:buNone/>
            </a:pPr>
            <a:r>
              <a:rPr lang="en-IN" dirty="0" smtClean="0"/>
              <a:t>if ($</a:t>
            </a:r>
            <a:r>
              <a:rPr lang="en-IN" dirty="0" err="1" smtClean="0"/>
              <a:t>conn</a:t>
            </a:r>
            <a:r>
              <a:rPr lang="en-IN" dirty="0" smtClean="0"/>
              <a:t>-&gt;</a:t>
            </a:r>
            <a:r>
              <a:rPr lang="en-IN" dirty="0" err="1" smtClean="0"/>
              <a:t>connect_error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    die("Connection failed: " . $</a:t>
            </a:r>
            <a:r>
              <a:rPr lang="en-IN" dirty="0" err="1" smtClean="0"/>
              <a:t>conn</a:t>
            </a:r>
            <a:r>
              <a:rPr lang="en-IN" dirty="0" smtClean="0"/>
              <a:t>-&gt;</a:t>
            </a:r>
            <a:r>
              <a:rPr lang="en-IN" dirty="0" err="1" smtClean="0"/>
              <a:t>connect_error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sql</a:t>
            </a:r>
            <a:r>
              <a:rPr lang="en-IN" dirty="0" smtClean="0"/>
              <a:t> = "INSERT INTO </a:t>
            </a:r>
            <a:r>
              <a:rPr lang="en-IN" dirty="0" err="1" smtClean="0"/>
              <a:t>MyGuests</a:t>
            </a:r>
            <a:r>
              <a:rPr lang="en-IN" dirty="0" smtClean="0"/>
              <a:t> (</a:t>
            </a:r>
            <a:r>
              <a:rPr lang="en-IN" dirty="0" err="1" smtClean="0"/>
              <a:t>firstname</a:t>
            </a:r>
            <a:r>
              <a:rPr lang="en-IN" dirty="0" smtClean="0"/>
              <a:t>, </a:t>
            </a:r>
            <a:r>
              <a:rPr lang="en-IN" dirty="0" err="1" smtClean="0"/>
              <a:t>lastname</a:t>
            </a:r>
            <a:r>
              <a:rPr lang="en-IN" dirty="0" smtClean="0"/>
              <a:t>, email)</a:t>
            </a:r>
          </a:p>
          <a:p>
            <a:pPr>
              <a:buNone/>
            </a:pPr>
            <a:r>
              <a:rPr lang="en-IN" dirty="0" smtClean="0"/>
              <a:t>VALUES ('</a:t>
            </a:r>
            <a:r>
              <a:rPr lang="en-IN" dirty="0" err="1" smtClean="0"/>
              <a:t>Praba</a:t>
            </a:r>
            <a:r>
              <a:rPr lang="en-IN" dirty="0" smtClean="0"/>
              <a:t>', '</a:t>
            </a:r>
            <a:r>
              <a:rPr lang="en-IN" dirty="0" err="1" smtClean="0"/>
              <a:t>Ramesh</a:t>
            </a:r>
            <a:r>
              <a:rPr lang="en-IN" dirty="0" smtClean="0"/>
              <a:t>', 'praba@ssn.com')“;</a:t>
            </a:r>
          </a:p>
          <a:p>
            <a:pPr>
              <a:buNone/>
            </a:pPr>
            <a:r>
              <a:rPr lang="en-IN" dirty="0" smtClean="0"/>
              <a:t>if ($</a:t>
            </a:r>
            <a:r>
              <a:rPr lang="en-IN" dirty="0" err="1" smtClean="0"/>
              <a:t>conn</a:t>
            </a:r>
            <a:r>
              <a:rPr lang="en-IN" dirty="0" smtClean="0"/>
              <a:t>-&gt;query($</a:t>
            </a:r>
            <a:r>
              <a:rPr lang="en-IN" dirty="0" err="1" smtClean="0"/>
              <a:t>sql</a:t>
            </a:r>
            <a:r>
              <a:rPr lang="en-IN" dirty="0" smtClean="0"/>
              <a:t>) === TRUE) {</a:t>
            </a:r>
          </a:p>
          <a:p>
            <a:pPr>
              <a:buNone/>
            </a:pPr>
            <a:r>
              <a:rPr lang="en-IN" dirty="0" smtClean="0"/>
              <a:t>    echo "New record created successfully";</a:t>
            </a:r>
          </a:p>
          <a:p>
            <a:pPr>
              <a:buNone/>
            </a:pPr>
            <a:r>
              <a:rPr lang="en-IN" dirty="0" smtClean="0"/>
              <a:t>} else {</a:t>
            </a:r>
          </a:p>
          <a:p>
            <a:pPr>
              <a:buNone/>
            </a:pPr>
            <a:r>
              <a:rPr lang="en-IN" dirty="0" smtClean="0"/>
              <a:t>    echo "Error: " . $</a:t>
            </a:r>
            <a:r>
              <a:rPr lang="en-IN" dirty="0" err="1" smtClean="0"/>
              <a:t>sql</a:t>
            </a:r>
            <a:r>
              <a:rPr lang="en-IN" dirty="0" smtClean="0"/>
              <a:t> . "&lt;</a:t>
            </a:r>
            <a:r>
              <a:rPr lang="en-IN" dirty="0" err="1" smtClean="0"/>
              <a:t>br</a:t>
            </a:r>
            <a:r>
              <a:rPr lang="en-IN" dirty="0" smtClean="0"/>
              <a:t>&gt;" . $</a:t>
            </a:r>
            <a:r>
              <a:rPr lang="en-IN" dirty="0" err="1" smtClean="0"/>
              <a:t>conn</a:t>
            </a:r>
            <a:r>
              <a:rPr lang="en-IN" dirty="0" smtClean="0"/>
              <a:t>-&gt;error;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conn</a:t>
            </a:r>
            <a:r>
              <a:rPr lang="en-IN" dirty="0" smtClean="0"/>
              <a:t>-&gt;close();</a:t>
            </a:r>
          </a:p>
          <a:p>
            <a:pPr>
              <a:buNone/>
            </a:pPr>
            <a:r>
              <a:rPr lang="en-IN" dirty="0" smtClean="0"/>
              <a:t>?&gt;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82594"/>
          </a:xfrm>
        </p:spPr>
        <p:txBody>
          <a:bodyPr>
            <a:noAutofit/>
          </a:bodyPr>
          <a:lstStyle/>
          <a:p>
            <a:r>
              <a:rPr lang="en-IN" sz="3600" dirty="0" smtClean="0"/>
              <a:t>Multiple Insertion in Table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28652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$username = "root";</a:t>
            </a:r>
          </a:p>
          <a:p>
            <a:pPr>
              <a:buNone/>
            </a:pPr>
            <a:r>
              <a:rPr lang="en-IN" dirty="0" smtClean="0"/>
              <a:t>$password = "</a:t>
            </a:r>
            <a:r>
              <a:rPr lang="en-IN" dirty="0" err="1" smtClean="0"/>
              <a:t>saritha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dbname</a:t>
            </a:r>
            <a:r>
              <a:rPr lang="en-IN" dirty="0" smtClean="0"/>
              <a:t> = "</a:t>
            </a:r>
            <a:r>
              <a:rPr lang="en-IN" dirty="0" err="1" smtClean="0"/>
              <a:t>myDB</a:t>
            </a:r>
            <a:r>
              <a:rPr lang="en-IN" dirty="0" smtClean="0"/>
              <a:t>";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// Create connection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conn</a:t>
            </a:r>
            <a:r>
              <a:rPr lang="en-IN" dirty="0" smtClean="0"/>
              <a:t> = new </a:t>
            </a:r>
            <a:r>
              <a:rPr lang="en-IN" dirty="0" err="1" smtClean="0"/>
              <a:t>mysqli</a:t>
            </a:r>
            <a:r>
              <a:rPr lang="en-IN" dirty="0" smtClean="0"/>
              <a:t>($</a:t>
            </a:r>
            <a:r>
              <a:rPr lang="en-IN" dirty="0" err="1" smtClean="0"/>
              <a:t>servername</a:t>
            </a:r>
            <a:r>
              <a:rPr lang="en-IN" dirty="0" smtClean="0"/>
              <a:t>, $username, $password, $</a:t>
            </a:r>
            <a:r>
              <a:rPr lang="en-IN" dirty="0" err="1" smtClean="0"/>
              <a:t>dbname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// Check connection</a:t>
            </a:r>
          </a:p>
          <a:p>
            <a:pPr>
              <a:buNone/>
            </a:pPr>
            <a:r>
              <a:rPr lang="en-IN" dirty="0" smtClean="0"/>
              <a:t>if ($</a:t>
            </a:r>
            <a:r>
              <a:rPr lang="en-IN" dirty="0" err="1" smtClean="0"/>
              <a:t>conn</a:t>
            </a:r>
            <a:r>
              <a:rPr lang="en-IN" dirty="0" smtClean="0"/>
              <a:t>-&gt;</a:t>
            </a:r>
            <a:r>
              <a:rPr lang="en-IN" dirty="0" err="1" smtClean="0"/>
              <a:t>connect_error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    die("Connection failed: " . $</a:t>
            </a:r>
            <a:r>
              <a:rPr lang="en-IN" dirty="0" err="1" smtClean="0"/>
              <a:t>conn</a:t>
            </a:r>
            <a:r>
              <a:rPr lang="en-IN" dirty="0" smtClean="0"/>
              <a:t>-&gt;</a:t>
            </a:r>
            <a:r>
              <a:rPr lang="en-IN" dirty="0" err="1" smtClean="0"/>
              <a:t>connect_error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sql</a:t>
            </a:r>
            <a:r>
              <a:rPr lang="en-IN" dirty="0" smtClean="0"/>
              <a:t> = "INSERT INTO </a:t>
            </a:r>
            <a:r>
              <a:rPr lang="en-IN" dirty="0" err="1" smtClean="0"/>
              <a:t>MyGuests</a:t>
            </a:r>
            <a:r>
              <a:rPr lang="en-IN" dirty="0" smtClean="0"/>
              <a:t> (</a:t>
            </a:r>
            <a:r>
              <a:rPr lang="en-IN" dirty="0" err="1" smtClean="0"/>
              <a:t>firstname</a:t>
            </a:r>
            <a:r>
              <a:rPr lang="en-IN" dirty="0" smtClean="0"/>
              <a:t>, </a:t>
            </a:r>
            <a:r>
              <a:rPr lang="en-IN" dirty="0" err="1" smtClean="0"/>
              <a:t>lastname</a:t>
            </a:r>
            <a:r>
              <a:rPr lang="en-IN" dirty="0" smtClean="0"/>
              <a:t>, email)</a:t>
            </a:r>
          </a:p>
          <a:p>
            <a:pPr>
              <a:buNone/>
            </a:pPr>
            <a:r>
              <a:rPr lang="en-IN" dirty="0" smtClean="0"/>
              <a:t>VALUES ('</a:t>
            </a:r>
            <a:r>
              <a:rPr lang="en-IN" dirty="0" err="1" smtClean="0"/>
              <a:t>Ramesh</a:t>
            </a:r>
            <a:r>
              <a:rPr lang="en-IN" dirty="0" smtClean="0"/>
              <a:t>', '</a:t>
            </a:r>
            <a:r>
              <a:rPr lang="en-IN" dirty="0" err="1" smtClean="0"/>
              <a:t>Sharan</a:t>
            </a:r>
            <a:r>
              <a:rPr lang="en-IN" dirty="0" smtClean="0"/>
              <a:t>', 'sharan@example.com');";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sql</a:t>
            </a:r>
            <a:r>
              <a:rPr lang="en-IN" dirty="0" smtClean="0"/>
              <a:t> .= "INSERT INTO </a:t>
            </a:r>
            <a:r>
              <a:rPr lang="en-IN" dirty="0" err="1" smtClean="0"/>
              <a:t>MyGuests</a:t>
            </a:r>
            <a:r>
              <a:rPr lang="en-IN" dirty="0" smtClean="0"/>
              <a:t> (</a:t>
            </a:r>
            <a:r>
              <a:rPr lang="en-IN" dirty="0" err="1" smtClean="0"/>
              <a:t>firstname</a:t>
            </a:r>
            <a:r>
              <a:rPr lang="en-IN" dirty="0" smtClean="0"/>
              <a:t>, </a:t>
            </a:r>
            <a:r>
              <a:rPr lang="en-IN" dirty="0" err="1" smtClean="0"/>
              <a:t>lastname</a:t>
            </a:r>
            <a:r>
              <a:rPr lang="en-IN" dirty="0" smtClean="0"/>
              <a:t>, email)</a:t>
            </a:r>
          </a:p>
          <a:p>
            <a:pPr>
              <a:buNone/>
            </a:pPr>
            <a:r>
              <a:rPr lang="en-IN" dirty="0" smtClean="0"/>
              <a:t>VALUES ('Mary', 'Moe', 'mary@example.com');";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sql</a:t>
            </a:r>
            <a:r>
              <a:rPr lang="en-IN" dirty="0" smtClean="0"/>
              <a:t> .= "INSERT INTO </a:t>
            </a:r>
            <a:r>
              <a:rPr lang="en-IN" dirty="0" err="1" smtClean="0"/>
              <a:t>MyGuests</a:t>
            </a:r>
            <a:r>
              <a:rPr lang="en-IN" dirty="0" smtClean="0"/>
              <a:t> (</a:t>
            </a:r>
            <a:r>
              <a:rPr lang="en-IN" dirty="0" err="1" smtClean="0"/>
              <a:t>firstname</a:t>
            </a:r>
            <a:r>
              <a:rPr lang="en-IN" dirty="0" smtClean="0"/>
              <a:t>, </a:t>
            </a:r>
            <a:r>
              <a:rPr lang="en-IN" dirty="0" err="1" smtClean="0"/>
              <a:t>lastname</a:t>
            </a:r>
            <a:r>
              <a:rPr lang="en-IN" dirty="0" smtClean="0"/>
              <a:t>, email)</a:t>
            </a:r>
          </a:p>
          <a:p>
            <a:pPr>
              <a:buNone/>
            </a:pPr>
            <a:r>
              <a:rPr lang="en-IN" dirty="0" smtClean="0"/>
              <a:t>VALUES ('Julie', 'Dooley', 'julie@example.com')";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if ($</a:t>
            </a:r>
            <a:r>
              <a:rPr lang="en-IN" dirty="0" err="1" smtClean="0"/>
              <a:t>conn</a:t>
            </a:r>
            <a:r>
              <a:rPr lang="en-IN" dirty="0" smtClean="0"/>
              <a:t>-&gt;</a:t>
            </a:r>
            <a:r>
              <a:rPr lang="en-IN" dirty="0" err="1" smtClean="0"/>
              <a:t>multi_query</a:t>
            </a:r>
            <a:r>
              <a:rPr lang="en-IN" dirty="0" smtClean="0"/>
              <a:t>($</a:t>
            </a:r>
            <a:r>
              <a:rPr lang="en-IN" dirty="0" err="1" smtClean="0"/>
              <a:t>sql</a:t>
            </a:r>
            <a:r>
              <a:rPr lang="en-IN" dirty="0" smtClean="0"/>
              <a:t>) === TRUE) {</a:t>
            </a:r>
          </a:p>
          <a:p>
            <a:pPr>
              <a:buNone/>
            </a:pPr>
            <a:r>
              <a:rPr lang="en-IN" dirty="0" smtClean="0"/>
              <a:t>    echo "New records created successfully";</a:t>
            </a:r>
          </a:p>
          <a:p>
            <a:pPr>
              <a:buNone/>
            </a:pPr>
            <a:r>
              <a:rPr lang="en-IN" dirty="0" smtClean="0"/>
              <a:t>} else {</a:t>
            </a:r>
          </a:p>
          <a:p>
            <a:pPr>
              <a:buNone/>
            </a:pPr>
            <a:r>
              <a:rPr lang="en-IN" dirty="0" smtClean="0"/>
              <a:t>    echo "Error: " . $</a:t>
            </a:r>
            <a:r>
              <a:rPr lang="en-IN" dirty="0" err="1" smtClean="0"/>
              <a:t>sql</a:t>
            </a:r>
            <a:r>
              <a:rPr lang="en-IN" dirty="0" smtClean="0"/>
              <a:t> . "&lt;</a:t>
            </a:r>
            <a:r>
              <a:rPr lang="en-IN" dirty="0" err="1" smtClean="0"/>
              <a:t>br</a:t>
            </a:r>
            <a:r>
              <a:rPr lang="en-IN" dirty="0" smtClean="0"/>
              <a:t>&gt;" . $</a:t>
            </a:r>
            <a:r>
              <a:rPr lang="en-IN" dirty="0" err="1" smtClean="0"/>
              <a:t>conn</a:t>
            </a:r>
            <a:r>
              <a:rPr lang="en-IN" dirty="0" smtClean="0"/>
              <a:t>-&gt;error;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conn</a:t>
            </a:r>
            <a:r>
              <a:rPr lang="en-IN" dirty="0" smtClean="0"/>
              <a:t>-&gt;close();</a:t>
            </a:r>
          </a:p>
          <a:p>
            <a:pPr>
              <a:buNone/>
            </a:pPr>
            <a:r>
              <a:rPr lang="en-IN" dirty="0" smtClean="0"/>
              <a:t>?&gt;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2350" y="5572125"/>
            <a:ext cx="55816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2969" y="3771915"/>
            <a:ext cx="46196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n-IN" sz="3200" dirty="0" smtClean="0"/>
              <a:t>Selection of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9293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/>
              <a:t>&lt;?</a:t>
            </a:r>
            <a:r>
              <a:rPr lang="en-IN" sz="1600" dirty="0" err="1" smtClean="0"/>
              <a:t>php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$</a:t>
            </a:r>
            <a:r>
              <a:rPr lang="en-IN" sz="1600" dirty="0" err="1" smtClean="0"/>
              <a:t>servername</a:t>
            </a:r>
            <a:r>
              <a:rPr lang="en-IN" sz="1600" dirty="0" smtClean="0"/>
              <a:t> = "</a:t>
            </a:r>
            <a:r>
              <a:rPr lang="en-IN" sz="1600" dirty="0" err="1" smtClean="0"/>
              <a:t>localhost</a:t>
            </a:r>
            <a:r>
              <a:rPr lang="en-IN" sz="1600" dirty="0" smtClean="0"/>
              <a:t>";</a:t>
            </a:r>
          </a:p>
          <a:p>
            <a:pPr>
              <a:buNone/>
            </a:pPr>
            <a:r>
              <a:rPr lang="en-IN" sz="1600" dirty="0" smtClean="0"/>
              <a:t>$username = "root"; $password = "</a:t>
            </a:r>
            <a:r>
              <a:rPr lang="en-IN" sz="1600" dirty="0" err="1" smtClean="0"/>
              <a:t>saritha</a:t>
            </a:r>
            <a:r>
              <a:rPr lang="en-IN" sz="1600" dirty="0" smtClean="0"/>
              <a:t>"; $</a:t>
            </a:r>
            <a:r>
              <a:rPr lang="en-IN" sz="1600" dirty="0" err="1" smtClean="0"/>
              <a:t>dbname</a:t>
            </a:r>
            <a:r>
              <a:rPr lang="en-IN" sz="1600" dirty="0" smtClean="0"/>
              <a:t> = "</a:t>
            </a:r>
            <a:r>
              <a:rPr lang="en-IN" sz="1600" dirty="0" err="1" smtClean="0"/>
              <a:t>myDB</a:t>
            </a:r>
            <a:r>
              <a:rPr lang="en-IN" sz="1600" dirty="0" smtClean="0"/>
              <a:t>“;</a:t>
            </a:r>
          </a:p>
          <a:p>
            <a:pPr>
              <a:buNone/>
            </a:pPr>
            <a:r>
              <a:rPr lang="en-IN" sz="1600" dirty="0" smtClean="0"/>
              <a:t>// Create connection</a:t>
            </a:r>
          </a:p>
          <a:p>
            <a:pPr>
              <a:buNone/>
            </a:pPr>
            <a:r>
              <a:rPr lang="en-IN" sz="1600" dirty="0" smtClean="0"/>
              <a:t>$</a:t>
            </a:r>
            <a:r>
              <a:rPr lang="en-IN" sz="1600" dirty="0" err="1" smtClean="0"/>
              <a:t>conn</a:t>
            </a:r>
            <a:r>
              <a:rPr lang="en-IN" sz="1600" dirty="0" smtClean="0"/>
              <a:t> = new </a:t>
            </a:r>
            <a:r>
              <a:rPr lang="en-IN" sz="1600" dirty="0" err="1" smtClean="0"/>
              <a:t>mysqli</a:t>
            </a:r>
            <a:r>
              <a:rPr lang="en-IN" sz="1600" dirty="0" smtClean="0"/>
              <a:t>($</a:t>
            </a:r>
            <a:r>
              <a:rPr lang="en-IN" sz="1600" dirty="0" err="1" smtClean="0"/>
              <a:t>servername</a:t>
            </a:r>
            <a:r>
              <a:rPr lang="en-IN" sz="1600" dirty="0" smtClean="0"/>
              <a:t>, $username, $password, $</a:t>
            </a:r>
            <a:r>
              <a:rPr lang="en-IN" sz="1600" dirty="0" err="1" smtClean="0"/>
              <a:t>dbname</a:t>
            </a:r>
            <a:r>
              <a:rPr lang="en-IN" sz="1600" dirty="0" smtClean="0"/>
              <a:t>);</a:t>
            </a:r>
          </a:p>
          <a:p>
            <a:pPr>
              <a:buNone/>
            </a:pPr>
            <a:r>
              <a:rPr lang="en-IN" sz="1600" dirty="0" smtClean="0"/>
              <a:t>// Check connection</a:t>
            </a:r>
          </a:p>
          <a:p>
            <a:pPr>
              <a:buNone/>
            </a:pPr>
            <a:r>
              <a:rPr lang="en-IN" sz="1600" dirty="0" smtClean="0"/>
              <a:t>if ($</a:t>
            </a:r>
            <a:r>
              <a:rPr lang="en-IN" sz="1600" dirty="0" err="1" smtClean="0"/>
              <a:t>conn</a:t>
            </a:r>
            <a:r>
              <a:rPr lang="en-IN" sz="1600" dirty="0" smtClean="0"/>
              <a:t>-&gt;</a:t>
            </a:r>
            <a:r>
              <a:rPr lang="en-IN" sz="1600" dirty="0" err="1" smtClean="0"/>
              <a:t>connect_error</a:t>
            </a:r>
            <a:r>
              <a:rPr lang="en-IN" sz="1600" dirty="0" smtClean="0"/>
              <a:t>) {</a:t>
            </a:r>
          </a:p>
          <a:p>
            <a:pPr>
              <a:buNone/>
            </a:pPr>
            <a:r>
              <a:rPr lang="en-IN" sz="1600" dirty="0" smtClean="0"/>
              <a:t>    die("Connection failed: " . $</a:t>
            </a:r>
            <a:r>
              <a:rPr lang="en-IN" sz="1600" dirty="0" err="1" smtClean="0"/>
              <a:t>conn</a:t>
            </a:r>
            <a:r>
              <a:rPr lang="en-IN" sz="1600" dirty="0" smtClean="0"/>
              <a:t>-&gt;</a:t>
            </a:r>
            <a:r>
              <a:rPr lang="en-IN" sz="1600" dirty="0" err="1" smtClean="0"/>
              <a:t>connect_error</a:t>
            </a:r>
            <a:r>
              <a:rPr lang="en-IN" sz="1600" dirty="0" smtClean="0"/>
              <a:t>);</a:t>
            </a:r>
          </a:p>
          <a:p>
            <a:pPr>
              <a:buNone/>
            </a:pPr>
            <a:r>
              <a:rPr lang="en-IN" sz="1600" dirty="0" smtClean="0"/>
              <a:t>} </a:t>
            </a:r>
          </a:p>
          <a:p>
            <a:pPr>
              <a:buNone/>
            </a:pPr>
            <a:r>
              <a:rPr lang="en-IN" sz="1600" dirty="0" smtClean="0"/>
              <a:t>$</a:t>
            </a:r>
            <a:r>
              <a:rPr lang="en-IN" sz="1600" dirty="0" err="1" smtClean="0"/>
              <a:t>sql</a:t>
            </a:r>
            <a:r>
              <a:rPr lang="en-IN" sz="1600" dirty="0" smtClean="0"/>
              <a:t> = "SELECT id, </a:t>
            </a:r>
            <a:r>
              <a:rPr lang="en-IN" sz="1600" dirty="0" err="1" smtClean="0"/>
              <a:t>firstname</a:t>
            </a:r>
            <a:r>
              <a:rPr lang="en-IN" sz="1600" dirty="0" smtClean="0"/>
              <a:t>, </a:t>
            </a:r>
            <a:r>
              <a:rPr lang="en-IN" sz="1600" dirty="0" err="1" smtClean="0"/>
              <a:t>lastname</a:t>
            </a:r>
            <a:r>
              <a:rPr lang="en-IN" sz="1600" dirty="0" smtClean="0"/>
              <a:t> FROM </a:t>
            </a:r>
            <a:r>
              <a:rPr lang="en-IN" sz="1600" dirty="0" err="1" smtClean="0"/>
              <a:t>MyGuests</a:t>
            </a:r>
            <a:r>
              <a:rPr lang="en-IN" sz="1600" dirty="0" smtClean="0"/>
              <a:t>";</a:t>
            </a:r>
          </a:p>
          <a:p>
            <a:pPr>
              <a:buNone/>
            </a:pPr>
            <a:r>
              <a:rPr lang="en-IN" sz="1600" dirty="0" smtClean="0"/>
              <a:t>$result = $</a:t>
            </a:r>
            <a:r>
              <a:rPr lang="en-IN" sz="1600" dirty="0" err="1" smtClean="0"/>
              <a:t>conn</a:t>
            </a:r>
            <a:r>
              <a:rPr lang="en-IN" sz="1600" dirty="0" smtClean="0"/>
              <a:t>-&gt;query($</a:t>
            </a:r>
            <a:r>
              <a:rPr lang="en-IN" sz="1600" dirty="0" err="1" smtClean="0"/>
              <a:t>sql</a:t>
            </a:r>
            <a:r>
              <a:rPr lang="en-IN" sz="1600" dirty="0" smtClean="0"/>
              <a:t>);</a:t>
            </a:r>
          </a:p>
          <a:p>
            <a:pPr>
              <a:buNone/>
            </a:pPr>
            <a:r>
              <a:rPr lang="en-IN" sz="1600" dirty="0" smtClean="0"/>
              <a:t>if ($result-&gt;</a:t>
            </a:r>
            <a:r>
              <a:rPr lang="en-IN" sz="1600" dirty="0" err="1" smtClean="0"/>
              <a:t>num_rows</a:t>
            </a:r>
            <a:r>
              <a:rPr lang="en-IN" sz="1600" dirty="0" smtClean="0"/>
              <a:t> &gt; 0) {</a:t>
            </a:r>
          </a:p>
          <a:p>
            <a:pPr>
              <a:buNone/>
            </a:pPr>
            <a:r>
              <a:rPr lang="en-IN" sz="1600" dirty="0" smtClean="0"/>
              <a:t>    // output data of each row</a:t>
            </a:r>
          </a:p>
          <a:p>
            <a:pPr>
              <a:buNone/>
            </a:pPr>
            <a:r>
              <a:rPr lang="en-IN" sz="1600" dirty="0" smtClean="0"/>
              <a:t>    while($row = $result-&gt;</a:t>
            </a:r>
            <a:r>
              <a:rPr lang="en-IN" sz="1600" dirty="0" err="1" smtClean="0"/>
              <a:t>fetch_assoc</a:t>
            </a:r>
            <a:r>
              <a:rPr lang="en-IN" sz="1600" dirty="0" smtClean="0"/>
              <a:t>()) {</a:t>
            </a:r>
          </a:p>
          <a:p>
            <a:pPr>
              <a:buNone/>
            </a:pPr>
            <a:r>
              <a:rPr lang="en-IN" sz="1600" dirty="0" smtClean="0"/>
              <a:t>        echo "id: " . $row["id"]. " - Name: " . $row["</a:t>
            </a:r>
            <a:r>
              <a:rPr lang="en-IN" sz="1600" dirty="0" err="1" smtClean="0"/>
              <a:t>firstname</a:t>
            </a:r>
            <a:r>
              <a:rPr lang="en-IN" sz="1600" dirty="0" smtClean="0"/>
              <a:t>"]. " " . $row["</a:t>
            </a:r>
            <a:r>
              <a:rPr lang="en-IN" sz="1600" dirty="0" err="1" smtClean="0"/>
              <a:t>lastname</a:t>
            </a:r>
            <a:r>
              <a:rPr lang="en-IN" sz="1600" dirty="0" smtClean="0"/>
              <a:t>"]. "&lt;</a:t>
            </a:r>
            <a:r>
              <a:rPr lang="en-IN" sz="1600" dirty="0" err="1" smtClean="0"/>
              <a:t>br</a:t>
            </a:r>
            <a:r>
              <a:rPr lang="en-IN" sz="1600" dirty="0" smtClean="0"/>
              <a:t>&gt;";</a:t>
            </a:r>
          </a:p>
          <a:p>
            <a:pPr>
              <a:buNone/>
            </a:pPr>
            <a:r>
              <a:rPr lang="en-IN" sz="1600" dirty="0" smtClean="0"/>
              <a:t>    }</a:t>
            </a:r>
          </a:p>
          <a:p>
            <a:pPr>
              <a:buNone/>
            </a:pPr>
            <a:r>
              <a:rPr lang="en-IN" sz="1600" dirty="0" smtClean="0"/>
              <a:t>} else {</a:t>
            </a:r>
          </a:p>
          <a:p>
            <a:pPr>
              <a:buNone/>
            </a:pPr>
            <a:r>
              <a:rPr lang="en-IN" sz="1600" dirty="0" smtClean="0"/>
              <a:t>    echo "0 results";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pPr>
              <a:buNone/>
            </a:pPr>
            <a:r>
              <a:rPr lang="en-IN" sz="1600" dirty="0" smtClean="0"/>
              <a:t>$</a:t>
            </a:r>
            <a:r>
              <a:rPr lang="en-IN" sz="1600" dirty="0" err="1" smtClean="0"/>
              <a:t>conn</a:t>
            </a:r>
            <a:r>
              <a:rPr lang="en-IN" sz="1600" dirty="0" smtClean="0"/>
              <a:t>-&gt;close();?&gt;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of selecting data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07249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en-IN" sz="3600" dirty="0" smtClean="0"/>
              <a:t>Deletion of Records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92935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servername</a:t>
            </a:r>
            <a:r>
              <a:rPr lang="en-IN" dirty="0" smtClean="0"/>
              <a:t> = "</a:t>
            </a:r>
            <a:r>
              <a:rPr lang="en-IN" dirty="0" err="1" smtClean="0"/>
              <a:t>localhost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$username = "root";</a:t>
            </a:r>
          </a:p>
          <a:p>
            <a:pPr>
              <a:buNone/>
            </a:pPr>
            <a:r>
              <a:rPr lang="en-IN" dirty="0" smtClean="0"/>
              <a:t>$password = "</a:t>
            </a:r>
            <a:r>
              <a:rPr lang="en-IN" dirty="0" err="1" smtClean="0"/>
              <a:t>saritha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dbname</a:t>
            </a:r>
            <a:r>
              <a:rPr lang="en-IN" dirty="0" smtClean="0"/>
              <a:t> = "</a:t>
            </a:r>
            <a:r>
              <a:rPr lang="en-IN" dirty="0" err="1" smtClean="0"/>
              <a:t>myDB</a:t>
            </a:r>
            <a:r>
              <a:rPr lang="en-IN" dirty="0" smtClean="0"/>
              <a:t>";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// Create connection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conn</a:t>
            </a:r>
            <a:r>
              <a:rPr lang="en-IN" dirty="0" smtClean="0"/>
              <a:t> = new </a:t>
            </a:r>
            <a:r>
              <a:rPr lang="en-IN" dirty="0" err="1" smtClean="0"/>
              <a:t>mysqli</a:t>
            </a:r>
            <a:r>
              <a:rPr lang="en-IN" dirty="0" smtClean="0"/>
              <a:t>($</a:t>
            </a:r>
            <a:r>
              <a:rPr lang="en-IN" dirty="0" err="1" smtClean="0"/>
              <a:t>servername</a:t>
            </a:r>
            <a:r>
              <a:rPr lang="en-IN" dirty="0" smtClean="0"/>
              <a:t>, $username, $password, $</a:t>
            </a:r>
            <a:r>
              <a:rPr lang="en-IN" dirty="0" err="1" smtClean="0"/>
              <a:t>dbname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// Check connection</a:t>
            </a:r>
          </a:p>
          <a:p>
            <a:pPr>
              <a:buNone/>
            </a:pPr>
            <a:r>
              <a:rPr lang="en-IN" dirty="0" smtClean="0"/>
              <a:t>if ($</a:t>
            </a:r>
            <a:r>
              <a:rPr lang="en-IN" dirty="0" err="1" smtClean="0"/>
              <a:t>conn</a:t>
            </a:r>
            <a:r>
              <a:rPr lang="en-IN" dirty="0" smtClean="0"/>
              <a:t>-&gt;</a:t>
            </a:r>
            <a:r>
              <a:rPr lang="en-IN" dirty="0" err="1" smtClean="0"/>
              <a:t>connect_error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    die("Connection failed: " . $</a:t>
            </a:r>
            <a:r>
              <a:rPr lang="en-IN" dirty="0" err="1" smtClean="0"/>
              <a:t>conn</a:t>
            </a:r>
            <a:r>
              <a:rPr lang="en-IN" dirty="0" smtClean="0"/>
              <a:t>-&gt;</a:t>
            </a:r>
            <a:r>
              <a:rPr lang="en-IN" dirty="0" err="1" smtClean="0"/>
              <a:t>connect_error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r>
              <a:rPr lang="en-IN" dirty="0" smtClean="0"/>
              <a:t>// </a:t>
            </a:r>
            <a:r>
              <a:rPr lang="en-IN" dirty="0" err="1" smtClean="0"/>
              <a:t>sql</a:t>
            </a:r>
            <a:r>
              <a:rPr lang="en-IN" dirty="0" smtClean="0"/>
              <a:t> to delete a record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sql</a:t>
            </a:r>
            <a:r>
              <a:rPr lang="en-IN" dirty="0" smtClean="0"/>
              <a:t> = "DELETE FROM </a:t>
            </a:r>
            <a:r>
              <a:rPr lang="en-IN" dirty="0" err="1" smtClean="0"/>
              <a:t>MyGuests</a:t>
            </a:r>
            <a:r>
              <a:rPr lang="en-IN" dirty="0" smtClean="0"/>
              <a:t> WHERE id=3“;</a:t>
            </a:r>
          </a:p>
          <a:p>
            <a:pPr>
              <a:buNone/>
            </a:pPr>
            <a:r>
              <a:rPr lang="en-IN" dirty="0" smtClean="0"/>
              <a:t>if ($</a:t>
            </a:r>
            <a:r>
              <a:rPr lang="en-IN" dirty="0" err="1" smtClean="0"/>
              <a:t>conn</a:t>
            </a:r>
            <a:r>
              <a:rPr lang="en-IN" dirty="0" smtClean="0"/>
              <a:t>-&gt;query($</a:t>
            </a:r>
            <a:r>
              <a:rPr lang="en-IN" dirty="0" err="1" smtClean="0"/>
              <a:t>sql</a:t>
            </a:r>
            <a:r>
              <a:rPr lang="en-IN" dirty="0" smtClean="0"/>
              <a:t>) === TRUE) {</a:t>
            </a:r>
          </a:p>
          <a:p>
            <a:pPr>
              <a:buNone/>
            </a:pPr>
            <a:r>
              <a:rPr lang="en-IN" dirty="0" smtClean="0"/>
              <a:t>    echo "Record deleted successfully";</a:t>
            </a:r>
          </a:p>
          <a:p>
            <a:pPr>
              <a:buNone/>
            </a:pPr>
            <a:r>
              <a:rPr lang="en-IN" dirty="0" smtClean="0"/>
              <a:t>} else {</a:t>
            </a:r>
          </a:p>
          <a:p>
            <a:pPr>
              <a:buNone/>
            </a:pPr>
            <a:r>
              <a:rPr lang="en-IN" dirty="0" smtClean="0"/>
              <a:t>    echo "Error deleting record: " . $</a:t>
            </a:r>
            <a:r>
              <a:rPr lang="en-IN" dirty="0" err="1" smtClean="0"/>
              <a:t>conn</a:t>
            </a:r>
            <a:r>
              <a:rPr lang="en-IN" dirty="0" smtClean="0"/>
              <a:t>-&gt;error;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conn</a:t>
            </a:r>
            <a:r>
              <a:rPr lang="en-IN" dirty="0" smtClean="0"/>
              <a:t>-&gt;close();</a:t>
            </a:r>
          </a:p>
          <a:p>
            <a:pPr>
              <a:buNone/>
            </a:pPr>
            <a:r>
              <a:rPr lang="en-IN" dirty="0" smtClean="0"/>
              <a:t>?&gt;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857232"/>
            <a:ext cx="461962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5700" y="4071942"/>
            <a:ext cx="54483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940</Words>
  <Application>Microsoft Office PowerPoint</Application>
  <PresentationFormat>On-screen Show (4:3)</PresentationFormat>
  <Paragraphs>148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PHP – Database Functions</vt:lpstr>
      <vt:lpstr>PHP – Checking the connectivity of the database</vt:lpstr>
      <vt:lpstr>Database Creation</vt:lpstr>
      <vt:lpstr>Table Creation</vt:lpstr>
      <vt:lpstr>Record Insertions</vt:lpstr>
      <vt:lpstr>Multiple Insertion in Table</vt:lpstr>
      <vt:lpstr>Selection of data</vt:lpstr>
      <vt:lpstr>Output of selecting data</vt:lpstr>
      <vt:lpstr>Deletion of Records</vt:lpstr>
      <vt:lpstr>Updation of records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staff</cp:lastModifiedBy>
  <cp:revision>7</cp:revision>
  <dcterms:created xsi:type="dcterms:W3CDTF">2016-09-24T11:02:21Z</dcterms:created>
  <dcterms:modified xsi:type="dcterms:W3CDTF">2016-09-24T12:53:01Z</dcterms:modified>
</cp:coreProperties>
</file>