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6F8C-A9EB-4EA7-AFC2-374D54E9751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167C-C2DC-4E90-8851-38B6A4F1B8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UDDI?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UDDI </a:t>
            </a:r>
            <a:r>
              <a:rPr lang="en-US" dirty="0"/>
              <a:t>stands for Universal Description, Discovery and Integration</a:t>
            </a:r>
          </a:p>
          <a:p>
            <a:r>
              <a:rPr lang="en-US" dirty="0"/>
              <a:t>UDDI is a directory for storing information about web services</a:t>
            </a:r>
          </a:p>
          <a:p>
            <a:r>
              <a:rPr lang="en-US" dirty="0"/>
              <a:t>UDDI is a directory of web service interfaces described by WSDL</a:t>
            </a:r>
          </a:p>
          <a:p>
            <a:r>
              <a:rPr lang="en-US" dirty="0"/>
              <a:t>UDDI communicates via SOAP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UDDI has two parts:</a:t>
            </a:r>
            <a:endParaRPr lang="en-US" dirty="0"/>
          </a:p>
          <a:p>
            <a:r>
              <a:rPr lang="en-US" dirty="0"/>
              <a:t>A registry of all a web service's metadata including a pointer to the WSDL description of a service</a:t>
            </a:r>
          </a:p>
          <a:p>
            <a:r>
              <a:rPr lang="en-US" dirty="0"/>
              <a:t>A set of WSDL port type definitions for manipulating and searching that registry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UDDI</vt:lpstr>
      <vt:lpstr>What is UDDI?</vt:lpstr>
      <vt:lpstr>…contd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UDDI</dc:title>
  <dc:creator>prabavathy</dc:creator>
  <cp:lastModifiedBy>prabavathy</cp:lastModifiedBy>
  <cp:revision>2</cp:revision>
  <dcterms:created xsi:type="dcterms:W3CDTF">2013-09-23T16:12:05Z</dcterms:created>
  <dcterms:modified xsi:type="dcterms:W3CDTF">2013-09-23T16:22:08Z</dcterms:modified>
</cp:coreProperties>
</file>