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82E0-7F2A-42F9-B31D-13D0B65BDADB}" type="datetimeFigureOut">
              <a:rPr lang="en-US" smtClean="0"/>
              <a:pPr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4F12-BA0B-43D4-B805-B32C4EEC80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Session Tracking Mechanism - 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Example1 – </a:t>
            </a:r>
            <a:r>
              <a:rPr lang="en-IN" dirty="0" err="1" smtClean="0"/>
              <a:t>FirstServlet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86800" cy="60722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FirstServlet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response){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    </a:t>
            </a:r>
          </a:p>
          <a:p>
            <a:pPr>
              <a:buNone/>
            </a:pPr>
            <a:r>
              <a:rPr lang="en-IN" dirty="0"/>
              <a:t>    String n=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userName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out.print</a:t>
            </a:r>
            <a:r>
              <a:rPr lang="en-IN" dirty="0"/>
              <a:t>("Welcome "+n);    </a:t>
            </a:r>
          </a:p>
          <a:p>
            <a:pPr>
              <a:buNone/>
            </a:pPr>
            <a:r>
              <a:rPr lang="en-IN" dirty="0"/>
              <a:t>    Cookie ck=</a:t>
            </a:r>
            <a:r>
              <a:rPr lang="en-IN" b="1" dirty="0"/>
              <a:t>new</a:t>
            </a:r>
            <a:r>
              <a:rPr lang="en-IN" dirty="0"/>
              <a:t> Cookie("</a:t>
            </a:r>
            <a:r>
              <a:rPr lang="en-IN" dirty="0" err="1"/>
              <a:t>uname",n</a:t>
            </a:r>
            <a:r>
              <a:rPr lang="en-IN" dirty="0"/>
              <a:t>);//creating cookie object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response.addCookie</a:t>
            </a:r>
            <a:r>
              <a:rPr lang="en-IN" dirty="0"/>
              <a:t>(ck);//adding cookie in the response    </a:t>
            </a:r>
          </a:p>
          <a:p>
            <a:pPr>
              <a:buNone/>
            </a:pPr>
            <a:r>
              <a:rPr lang="en-IN" dirty="0"/>
              <a:t>    //creating submit button  </a:t>
            </a:r>
            <a:endParaRPr lang="en-IN" dirty="0" smtClean="0"/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out.print</a:t>
            </a:r>
            <a:r>
              <a:rPr lang="en-IN" dirty="0"/>
              <a:t>("&lt;form action='servlet2'&gt;");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out.print</a:t>
            </a:r>
            <a:r>
              <a:rPr lang="en-IN" dirty="0"/>
              <a:t>("&lt;input type='submit' value='go'&gt;");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out.print</a:t>
            </a:r>
            <a:r>
              <a:rPr lang="en-IN" dirty="0"/>
              <a:t>("&lt;/form&gt;");          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out.close</a:t>
            </a:r>
            <a:r>
              <a:rPr lang="en-IN" dirty="0"/>
              <a:t>();    </a:t>
            </a:r>
          </a:p>
          <a:p>
            <a:pPr>
              <a:buNone/>
            </a:pPr>
            <a:r>
              <a:rPr lang="en-IN" dirty="0"/>
              <a:t>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}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Example1 – </a:t>
            </a:r>
            <a:r>
              <a:rPr lang="en-IN" dirty="0" err="1" smtClean="0"/>
              <a:t>SecondServlet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686800" cy="56435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SecondServlet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HttpServlet</a:t>
            </a:r>
            <a:r>
              <a:rPr lang="en-IN" dirty="0"/>
              <a:t> {  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 request, </a:t>
            </a:r>
            <a:r>
              <a:rPr lang="en-IN" dirty="0" err="1"/>
              <a:t>HttpServletResponse</a:t>
            </a:r>
            <a:r>
              <a:rPr lang="en-IN" dirty="0"/>
              <a:t> response){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response.setContentType</a:t>
            </a:r>
            <a:r>
              <a:rPr lang="en-IN" dirty="0"/>
              <a:t>("text/html");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PrintWriter</a:t>
            </a:r>
            <a:r>
              <a:rPr lang="en-IN" dirty="0"/>
              <a:t> out = </a:t>
            </a:r>
            <a:r>
              <a:rPr lang="en-IN" dirty="0" err="1"/>
              <a:t>response.getWriter</a:t>
            </a:r>
            <a:r>
              <a:rPr lang="en-IN" dirty="0"/>
              <a:t>();        </a:t>
            </a:r>
          </a:p>
          <a:p>
            <a:pPr>
              <a:buNone/>
            </a:pPr>
            <a:r>
              <a:rPr lang="en-IN" dirty="0"/>
              <a:t>    Cookie ck[]=</a:t>
            </a:r>
            <a:r>
              <a:rPr lang="en-IN" dirty="0" err="1"/>
              <a:t>request.getCookies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out.print</a:t>
            </a:r>
            <a:r>
              <a:rPr lang="en-IN" dirty="0"/>
              <a:t>("Hello "+ck[0].</a:t>
            </a:r>
            <a:r>
              <a:rPr lang="en-IN" dirty="0" err="1"/>
              <a:t>getValue</a:t>
            </a:r>
            <a:r>
              <a:rPr lang="en-IN" dirty="0"/>
              <a:t>());    </a:t>
            </a:r>
          </a:p>
          <a:p>
            <a:pPr>
              <a:buNone/>
            </a:pPr>
            <a:r>
              <a:rPr lang="en-IN" dirty="0"/>
              <a:t>    </a:t>
            </a:r>
            <a:r>
              <a:rPr lang="en-IN" dirty="0" err="1"/>
              <a:t>out.close</a:t>
            </a:r>
            <a:r>
              <a:rPr lang="en-IN" dirty="0"/>
              <a:t>();    </a:t>
            </a:r>
          </a:p>
          <a:p>
            <a:pPr>
              <a:buNone/>
            </a:pPr>
            <a:r>
              <a:rPr lang="en-IN" dirty="0"/>
              <a:t>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>
              <a:buNone/>
            </a:pPr>
            <a:r>
              <a:rPr lang="en-IN" dirty="0"/>
              <a:t>    } 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4357718" cy="23574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/>
              <a:t>form action="servlet1" method="post"&gt;  </a:t>
            </a:r>
          </a:p>
          <a:p>
            <a:pPr>
              <a:buNone/>
            </a:pPr>
            <a:r>
              <a:rPr lang="en-IN" dirty="0"/>
              <a:t>Name:&lt;input type="text" name="</a:t>
            </a:r>
            <a:r>
              <a:rPr lang="en-IN" dirty="0" err="1"/>
              <a:t>userName</a:t>
            </a:r>
            <a:r>
              <a:rPr lang="en-IN" dirty="0"/>
              <a:t>"/&gt;&lt;</a:t>
            </a:r>
            <a:r>
              <a:rPr lang="en-IN" dirty="0" err="1"/>
              <a:t>br</a:t>
            </a:r>
            <a:r>
              <a:rPr lang="en-IN" dirty="0" smtClean="0"/>
              <a:t>/&gt;</a:t>
            </a: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&lt;input type="submit" value="go"/&gt;  </a:t>
            </a:r>
          </a:p>
          <a:p>
            <a:pPr>
              <a:buNone/>
            </a:pPr>
            <a:r>
              <a:rPr lang="en-IN" dirty="0"/>
              <a:t>&lt;/form&gt;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Example1 – </a:t>
            </a:r>
            <a:r>
              <a:rPr lang="en-IN" dirty="0" err="1" smtClean="0"/>
              <a:t>SecondServlet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571480"/>
            <a:ext cx="428627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4276732" cy="324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357562"/>
            <a:ext cx="44291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Example2 – Setting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4043362" cy="550072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public </a:t>
            </a:r>
            <a:r>
              <a:rPr lang="en-IN" dirty="0" smtClean="0"/>
              <a:t>void </a:t>
            </a:r>
            <a:r>
              <a:rPr lang="en-IN" dirty="0" err="1" smtClean="0"/>
              <a:t>doGet</a:t>
            </a:r>
            <a:r>
              <a:rPr lang="en-IN" dirty="0" smtClean="0"/>
              <a:t>(...) {   </a:t>
            </a:r>
            <a:endParaRPr lang="en-IN" dirty="0"/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response.setContentType</a:t>
            </a:r>
            <a:r>
              <a:rPr lang="en-IN" dirty="0"/>
              <a:t>("text/html"); 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  // Create cookies for first and last names.     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 Cookie </a:t>
            </a:r>
            <a:r>
              <a:rPr lang="en-IN" b="1" dirty="0" err="1">
                <a:solidFill>
                  <a:srgbClr val="C00000"/>
                </a:solidFill>
              </a:rPr>
              <a:t>firstName</a:t>
            </a:r>
            <a:r>
              <a:rPr lang="en-IN" b="1" dirty="0">
                <a:solidFill>
                  <a:srgbClr val="C00000"/>
                </a:solidFill>
              </a:rPr>
              <a:t> = new Cookie("</a:t>
            </a:r>
            <a:r>
              <a:rPr lang="en-IN" b="1" dirty="0" err="1" smtClean="0">
                <a:solidFill>
                  <a:srgbClr val="C00000"/>
                </a:solidFill>
              </a:rPr>
              <a:t>first_name</a:t>
            </a:r>
            <a:r>
              <a:rPr lang="en-IN" b="1" dirty="0" smtClean="0">
                <a:solidFill>
                  <a:srgbClr val="C00000"/>
                </a:solidFill>
              </a:rPr>
              <a:t>“,                      </a:t>
            </a:r>
            <a:r>
              <a:rPr lang="en-IN" b="1" dirty="0" err="1">
                <a:solidFill>
                  <a:srgbClr val="C00000"/>
                </a:solidFill>
              </a:rPr>
              <a:t>request.getParameter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first_name</a:t>
            </a:r>
            <a:r>
              <a:rPr lang="en-IN" b="1" dirty="0">
                <a:solidFill>
                  <a:srgbClr val="C00000"/>
                </a:solidFill>
              </a:rPr>
              <a:t>"));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 Cookie </a:t>
            </a:r>
            <a:r>
              <a:rPr lang="en-IN" b="1" dirty="0" err="1">
                <a:solidFill>
                  <a:srgbClr val="C00000"/>
                </a:solidFill>
              </a:rPr>
              <a:t>lastName</a:t>
            </a:r>
            <a:r>
              <a:rPr lang="en-IN" b="1" dirty="0">
                <a:solidFill>
                  <a:srgbClr val="C00000"/>
                </a:solidFill>
              </a:rPr>
              <a:t> = new Cookie("</a:t>
            </a:r>
            <a:r>
              <a:rPr lang="en-IN" b="1" dirty="0" err="1" smtClean="0">
                <a:solidFill>
                  <a:srgbClr val="C00000"/>
                </a:solidFill>
              </a:rPr>
              <a:t>last_name</a:t>
            </a:r>
            <a:r>
              <a:rPr lang="en-IN" b="1" dirty="0" smtClean="0">
                <a:solidFill>
                  <a:srgbClr val="C00000"/>
                </a:solidFill>
              </a:rPr>
              <a:t>“,                      </a:t>
            </a:r>
            <a:r>
              <a:rPr lang="en-IN" b="1" dirty="0" err="1">
                <a:solidFill>
                  <a:srgbClr val="C00000"/>
                </a:solidFill>
              </a:rPr>
              <a:t>request.getParameter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last_name</a:t>
            </a:r>
            <a:r>
              <a:rPr lang="en-IN" b="1" dirty="0" smtClean="0">
                <a:solidFill>
                  <a:srgbClr val="C00000"/>
                </a:solidFill>
              </a:rPr>
              <a:t>"));</a:t>
            </a:r>
            <a:r>
              <a:rPr lang="en-IN" dirty="0" smtClean="0"/>
              <a:t>         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 // Set expiry date after 24 Hrs for both the cookies.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firstName.setMaxAge</a:t>
            </a:r>
            <a:r>
              <a:rPr lang="en-IN" dirty="0"/>
              <a:t>(60*60*24); 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lastName.setMaxAge</a:t>
            </a:r>
            <a:r>
              <a:rPr lang="en-IN" dirty="0"/>
              <a:t>(60*60*24);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 // Add both the cookies in the response header.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response.addCookie</a:t>
            </a:r>
            <a:r>
              <a:rPr lang="en-IN" dirty="0"/>
              <a:t>( </a:t>
            </a:r>
            <a:r>
              <a:rPr lang="en-IN" dirty="0" err="1"/>
              <a:t>firstName</a:t>
            </a:r>
            <a:r>
              <a:rPr lang="en-IN" dirty="0"/>
              <a:t> );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response.addCookie</a:t>
            </a:r>
            <a:r>
              <a:rPr lang="en-IN" dirty="0"/>
              <a:t>( </a:t>
            </a:r>
            <a:r>
              <a:rPr lang="en-IN" dirty="0" err="1"/>
              <a:t>lastName</a:t>
            </a:r>
            <a:r>
              <a:rPr lang="en-IN" dirty="0"/>
              <a:t> );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3438" y="1071546"/>
            <a:ext cx="4257644" cy="5786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title = "Setting Cookies Example";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String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docType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"&lt;!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doctype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public \"-//w3c//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4.0 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"transitional//en\"&gt;\n";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docType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"&lt;html&gt;\n"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"&lt;head&gt;&lt;title&gt;" + title + "&lt;/title&gt;&lt;/head&gt;\n"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"&lt;body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bgcolor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=\"#f0f0f0\"&gt;\n"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"&lt;h1 align=\"center\"&gt;" + title + "&lt;/h1&gt;\n"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  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&gt;&lt;b&gt;First Name&lt;/b&gt;: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+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 + "\n"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  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&gt;&lt;b&gt;Last Name&lt;/b&gt;: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+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 + "\n"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&gt;\n"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"&lt;/body&gt;&lt;/html&gt;");}}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Example2 – Setting Cookies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71470" y="1000108"/>
            <a:ext cx="4471990" cy="58578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ReadCookies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</a:t>
            </a:r>
            <a:r>
              <a:rPr lang="en-IN" dirty="0" smtClean="0"/>
              <a:t>{ </a:t>
            </a:r>
            <a:endParaRPr lang="en-IN" dirty="0"/>
          </a:p>
          <a:p>
            <a:pPr>
              <a:buNone/>
            </a:pPr>
            <a:r>
              <a:rPr lang="en-IN" dirty="0"/>
              <a:t>  public void </a:t>
            </a:r>
            <a:r>
              <a:rPr lang="en-IN" dirty="0" err="1"/>
              <a:t>doGet</a:t>
            </a:r>
            <a:r>
              <a:rPr lang="en-IN" dirty="0" smtClean="0"/>
              <a:t>(...)</a:t>
            </a:r>
          </a:p>
          <a:p>
            <a:pPr>
              <a:buNone/>
            </a:pPr>
            <a:r>
              <a:rPr lang="en-IN" dirty="0" smtClean="0"/>
              <a:t>{</a:t>
            </a:r>
            <a:endParaRPr lang="en-IN" dirty="0"/>
          </a:p>
          <a:p>
            <a:pPr>
              <a:buNone/>
            </a:pPr>
            <a:r>
              <a:rPr lang="en-IN" dirty="0"/>
              <a:t>      Cookie </a:t>
            </a:r>
            <a:r>
              <a:rPr lang="en-IN" dirty="0" err="1"/>
              <a:t>cookie</a:t>
            </a:r>
            <a:r>
              <a:rPr lang="en-IN" dirty="0"/>
              <a:t> = null;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 </a:t>
            </a:r>
            <a:r>
              <a:rPr lang="en-IN" b="1" dirty="0">
                <a:solidFill>
                  <a:srgbClr val="C00000"/>
                </a:solidFill>
              </a:rPr>
              <a:t>Cookie[] cookies = null;</a:t>
            </a:r>
          </a:p>
          <a:p>
            <a:pPr>
              <a:buNone/>
            </a:pPr>
            <a:r>
              <a:rPr lang="en-IN" dirty="0"/>
              <a:t>      // Get an array of Cookies associated with this domain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 cookies = </a:t>
            </a:r>
            <a:r>
              <a:rPr lang="en-IN" b="1" dirty="0" err="1">
                <a:solidFill>
                  <a:srgbClr val="C00000"/>
                </a:solidFill>
              </a:rPr>
              <a:t>request.getCookies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  <a:r>
              <a:rPr lang="en-IN" dirty="0" smtClean="0"/>
              <a:t>      </a:t>
            </a:r>
            <a:endParaRPr lang="en-IN" dirty="0"/>
          </a:p>
          <a:p>
            <a:pPr>
              <a:buNone/>
            </a:pPr>
            <a:r>
              <a:rPr lang="en-IN" dirty="0"/>
              <a:t>	  // Set response content type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response.setContentType</a:t>
            </a:r>
            <a:r>
              <a:rPr lang="en-IN" dirty="0"/>
              <a:t>("text/html</a:t>
            </a:r>
            <a:r>
              <a:rPr lang="en-IN" dirty="0" smtClean="0"/>
              <a:t>"); </a:t>
            </a:r>
            <a:endParaRPr lang="en-IN" dirty="0"/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      String title = "Reading Cookies Example";</a:t>
            </a:r>
          </a:p>
          <a:p>
            <a:pPr>
              <a:buNone/>
            </a:pPr>
            <a:r>
              <a:rPr lang="en-IN" dirty="0"/>
              <a:t>      String </a:t>
            </a:r>
            <a:r>
              <a:rPr lang="en-IN" dirty="0" err="1"/>
              <a:t>docType</a:t>
            </a:r>
            <a:r>
              <a:rPr lang="en-IN" dirty="0"/>
              <a:t> =</a:t>
            </a:r>
          </a:p>
          <a:p>
            <a:pPr>
              <a:buNone/>
            </a:pPr>
            <a:r>
              <a:rPr lang="en-IN" dirty="0"/>
              <a:t>      "&lt;!</a:t>
            </a:r>
            <a:r>
              <a:rPr lang="en-IN" dirty="0" err="1"/>
              <a:t>doctype</a:t>
            </a:r>
            <a:r>
              <a:rPr lang="en-IN" dirty="0"/>
              <a:t> html public \"-//w3c//</a:t>
            </a:r>
            <a:r>
              <a:rPr lang="en-IN" dirty="0" err="1"/>
              <a:t>dtd</a:t>
            </a:r>
            <a:r>
              <a:rPr lang="en-IN" dirty="0"/>
              <a:t> html 4.0 " +</a:t>
            </a:r>
          </a:p>
          <a:p>
            <a:pPr>
              <a:buNone/>
            </a:pPr>
            <a:r>
              <a:rPr lang="en-IN" dirty="0"/>
              <a:t>      "transitional//en\"&gt;\n";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docType</a:t>
            </a:r>
            <a:r>
              <a:rPr lang="en-IN" dirty="0"/>
              <a:t> +</a:t>
            </a:r>
          </a:p>
          <a:p>
            <a:pPr>
              <a:buNone/>
            </a:pPr>
            <a:r>
              <a:rPr lang="en-IN" dirty="0"/>
              <a:t>                "&lt;html&gt;\n" +</a:t>
            </a:r>
          </a:p>
          <a:p>
            <a:pPr>
              <a:buNone/>
            </a:pPr>
            <a:r>
              <a:rPr lang="en-IN" dirty="0"/>
              <a:t>                "&lt;head&gt;&lt;title&gt;" + title + "&lt;/title&gt;&lt;/head&gt;\n" +</a:t>
            </a:r>
          </a:p>
          <a:p>
            <a:pPr>
              <a:buNone/>
            </a:pPr>
            <a:r>
              <a:rPr lang="en-IN" dirty="0"/>
              <a:t>                "&lt;body </a:t>
            </a:r>
            <a:r>
              <a:rPr lang="en-IN" dirty="0" err="1"/>
              <a:t>bgcolor</a:t>
            </a:r>
            <a:r>
              <a:rPr lang="en-IN" dirty="0"/>
              <a:t>=\"#f0f0f0\"&gt;\n" 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43372" y="1071546"/>
            <a:ext cx="5000628" cy="550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 cookies != null 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("&lt;h2&gt; Found Cookies Name and Value&lt;/h2&gt;");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cookies.length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cookie = cookies[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("Name : " +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cookie.getName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("Value: " +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cookie.getValue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}else{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"&lt;h2&gt;No cookies founds&lt;/h2&gt;");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("&lt;/body&gt;");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("&lt;/html&gt;");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Example2 - Output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1527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142984"/>
            <a:ext cx="3209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00438"/>
            <a:ext cx="38766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14810" y="407194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r>
              <a:rPr lang="en-IN" dirty="0" smtClean="0"/>
              <a:t>&lt;form action="hello" method="get"&gt;  </a:t>
            </a:r>
          </a:p>
          <a:p>
            <a:r>
              <a:rPr lang="en-IN" dirty="0" smtClean="0"/>
              <a:t>Name:&lt;input type="text" name="</a:t>
            </a:r>
            <a:r>
              <a:rPr lang="en-IN" dirty="0" err="1" smtClean="0"/>
              <a:t>first_name</a:t>
            </a:r>
            <a:r>
              <a:rPr lang="en-IN" dirty="0" smtClean="0"/>
              <a:t>"/&gt;&lt;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Name:&lt;input type="text" name="</a:t>
            </a:r>
            <a:r>
              <a:rPr lang="en-IN" dirty="0" err="1" smtClean="0"/>
              <a:t>last_name</a:t>
            </a:r>
            <a:r>
              <a:rPr lang="en-IN" dirty="0" smtClean="0"/>
              <a:t>"/&gt;&lt;</a:t>
            </a:r>
            <a:r>
              <a:rPr lang="en-IN" dirty="0" err="1" smtClean="0"/>
              <a:t>br</a:t>
            </a:r>
            <a:r>
              <a:rPr lang="en-IN" dirty="0" smtClean="0"/>
              <a:t>/&gt;  </a:t>
            </a:r>
          </a:p>
          <a:p>
            <a:r>
              <a:rPr lang="en-IN" dirty="0" smtClean="0"/>
              <a:t>&lt;input type="submit" value="go"/&gt;  </a:t>
            </a:r>
          </a:p>
          <a:p>
            <a:r>
              <a:rPr lang="en-IN" dirty="0" smtClean="0"/>
              <a:t>&lt;/form&gt;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Cookie?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b="1" dirty="0"/>
              <a:t>cookie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small </a:t>
            </a:r>
            <a:r>
              <a:rPr lang="en-IN" dirty="0"/>
              <a:t>piece of information that is persisted between the multiple client </a:t>
            </a:r>
            <a:r>
              <a:rPr lang="en-IN" dirty="0" smtClean="0"/>
              <a:t>requests</a:t>
            </a:r>
          </a:p>
          <a:p>
            <a:r>
              <a:rPr lang="en-IN" dirty="0"/>
              <a:t>A cookie has </a:t>
            </a:r>
            <a:r>
              <a:rPr lang="en-IN" dirty="0" smtClean="0"/>
              <a:t> name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smtClean="0"/>
              <a:t>value</a:t>
            </a:r>
            <a:endParaRPr lang="en-IN" dirty="0" smtClean="0"/>
          </a:p>
          <a:p>
            <a:r>
              <a:rPr lang="en-IN" dirty="0" smtClean="0"/>
              <a:t>Optional </a:t>
            </a:r>
            <a:r>
              <a:rPr lang="en-IN" dirty="0"/>
              <a:t>attributes </a:t>
            </a:r>
            <a:endParaRPr lang="en-IN" dirty="0" smtClean="0"/>
          </a:p>
          <a:p>
            <a:pPr lvl="1"/>
            <a:r>
              <a:rPr lang="en-IN" dirty="0" smtClean="0"/>
              <a:t>Comment</a:t>
            </a:r>
          </a:p>
          <a:p>
            <a:pPr lvl="1"/>
            <a:r>
              <a:rPr lang="en-IN" dirty="0" smtClean="0"/>
              <a:t>Path </a:t>
            </a:r>
          </a:p>
          <a:p>
            <a:pPr lvl="1"/>
            <a:r>
              <a:rPr lang="en-IN" dirty="0" smtClean="0"/>
              <a:t>Domain qualifiers</a:t>
            </a:r>
          </a:p>
          <a:p>
            <a:pPr lvl="1"/>
            <a:r>
              <a:rPr lang="en-IN" dirty="0"/>
              <a:t>M</a:t>
            </a:r>
            <a:r>
              <a:rPr lang="en-IN" dirty="0" smtClean="0"/>
              <a:t>aximum age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ersion </a:t>
            </a:r>
            <a:r>
              <a:rPr lang="en-IN" dirty="0" smtClean="0"/>
              <a:t>number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Cookie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1432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By default, each request is considered as a new </a:t>
            </a:r>
            <a:r>
              <a:rPr lang="en-IN" dirty="0" smtClean="0"/>
              <a:t>request</a:t>
            </a:r>
          </a:p>
          <a:p>
            <a:r>
              <a:rPr lang="en-IN" dirty="0" smtClean="0"/>
              <a:t>Cookie is added with </a:t>
            </a:r>
            <a:r>
              <a:rPr lang="en-IN" dirty="0"/>
              <a:t>response from the </a:t>
            </a:r>
            <a:r>
              <a:rPr lang="en-IN" dirty="0" err="1" smtClean="0"/>
              <a:t>servlet</a:t>
            </a:r>
            <a:endParaRPr lang="en-IN" dirty="0" smtClean="0"/>
          </a:p>
          <a:p>
            <a:r>
              <a:rPr lang="en-IN" dirty="0" smtClean="0"/>
              <a:t>Cookie </a:t>
            </a:r>
            <a:r>
              <a:rPr lang="en-IN" dirty="0"/>
              <a:t>is stored in the cache of the </a:t>
            </a:r>
            <a:r>
              <a:rPr lang="en-IN" dirty="0" smtClean="0"/>
              <a:t>browser</a:t>
            </a:r>
          </a:p>
          <a:p>
            <a:r>
              <a:rPr lang="en-IN" dirty="0" smtClean="0"/>
              <a:t>Request </a:t>
            </a:r>
            <a:r>
              <a:rPr lang="en-IN" dirty="0"/>
              <a:t>is sent by the user, cookie is added with request by </a:t>
            </a:r>
            <a:r>
              <a:rPr lang="en-IN" dirty="0" smtClean="0"/>
              <a:t>default</a:t>
            </a:r>
          </a:p>
          <a:p>
            <a:r>
              <a:rPr lang="en-IN" dirty="0" smtClean="0"/>
              <a:t>Recognize </a:t>
            </a:r>
            <a:r>
              <a:rPr lang="en-IN" dirty="0"/>
              <a:t>the user as the old user.</a:t>
            </a:r>
          </a:p>
        </p:txBody>
      </p:sp>
      <p:pic>
        <p:nvPicPr>
          <p:cNvPr id="2050" name="Picture 2" descr="cookies in servl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357694"/>
            <a:ext cx="4591050" cy="1466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 of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Two </a:t>
            </a:r>
            <a:r>
              <a:rPr lang="en-IN" dirty="0"/>
              <a:t>types of cookies </a:t>
            </a:r>
          </a:p>
          <a:p>
            <a:pPr lvl="1"/>
            <a:r>
              <a:rPr lang="en-IN" dirty="0"/>
              <a:t>Non-persistent cookie</a:t>
            </a:r>
          </a:p>
          <a:p>
            <a:pPr lvl="1"/>
            <a:r>
              <a:rPr lang="en-IN" dirty="0"/>
              <a:t>Persistent cookie</a:t>
            </a:r>
          </a:p>
          <a:p>
            <a:r>
              <a:rPr lang="en-IN" b="1" dirty="0"/>
              <a:t>Non-persistent cookie</a:t>
            </a:r>
          </a:p>
          <a:p>
            <a:pPr lvl="1"/>
            <a:r>
              <a:rPr lang="en-IN" b="1" dirty="0" smtClean="0"/>
              <a:t>valid </a:t>
            </a:r>
            <a:r>
              <a:rPr lang="en-IN" b="1" dirty="0"/>
              <a:t>for single session</a:t>
            </a:r>
            <a:r>
              <a:rPr lang="en-IN" dirty="0"/>
              <a:t> </a:t>
            </a:r>
            <a:r>
              <a:rPr lang="en-IN" dirty="0" smtClean="0"/>
              <a:t>only</a:t>
            </a:r>
          </a:p>
          <a:p>
            <a:pPr lvl="1"/>
            <a:r>
              <a:rPr lang="en-IN" dirty="0" smtClean="0"/>
              <a:t>removed </a:t>
            </a:r>
            <a:r>
              <a:rPr lang="en-IN" dirty="0"/>
              <a:t>each time when user closes the </a:t>
            </a:r>
            <a:r>
              <a:rPr lang="en-IN" dirty="0" smtClean="0"/>
              <a:t>browser</a:t>
            </a:r>
            <a:endParaRPr lang="en-IN" dirty="0"/>
          </a:p>
          <a:p>
            <a:r>
              <a:rPr lang="en-IN" b="1" dirty="0"/>
              <a:t>Persistent cookie</a:t>
            </a:r>
          </a:p>
          <a:p>
            <a:pPr lvl="1"/>
            <a:r>
              <a:rPr lang="en-IN" b="1" dirty="0" smtClean="0"/>
              <a:t>valid </a:t>
            </a:r>
            <a:r>
              <a:rPr lang="en-IN" b="1" dirty="0"/>
              <a:t>for multiple </a:t>
            </a:r>
            <a:r>
              <a:rPr lang="en-IN" b="1" dirty="0" smtClean="0"/>
              <a:t>sessions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not </a:t>
            </a:r>
            <a:r>
              <a:rPr lang="en-IN" dirty="0"/>
              <a:t>removed each time when user closes the </a:t>
            </a:r>
            <a:r>
              <a:rPr lang="en-IN" dirty="0" smtClean="0"/>
              <a:t>browser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is removed only if user logout or </a:t>
            </a:r>
            <a:r>
              <a:rPr lang="en-IN" dirty="0" err="1"/>
              <a:t>signout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 of Cookies</a:t>
            </a:r>
          </a:p>
          <a:p>
            <a:pPr lvl="1"/>
            <a:r>
              <a:rPr lang="en-IN" dirty="0"/>
              <a:t>Simplest technique of maintaining the </a:t>
            </a:r>
            <a:r>
              <a:rPr lang="en-IN" dirty="0" smtClean="0"/>
              <a:t>state</a:t>
            </a:r>
            <a:endParaRPr lang="en-IN" dirty="0"/>
          </a:p>
          <a:p>
            <a:pPr lvl="1"/>
            <a:r>
              <a:rPr lang="en-IN" dirty="0"/>
              <a:t>Cookies are maintained at client </a:t>
            </a:r>
            <a:r>
              <a:rPr lang="en-IN" dirty="0" smtClean="0"/>
              <a:t>side</a:t>
            </a:r>
            <a:endParaRPr lang="en-IN" dirty="0"/>
          </a:p>
          <a:p>
            <a:r>
              <a:rPr lang="en-IN" dirty="0"/>
              <a:t>Disadvantage of Cookies</a:t>
            </a:r>
          </a:p>
          <a:p>
            <a:pPr lvl="1"/>
            <a:r>
              <a:rPr lang="en-IN" dirty="0"/>
              <a:t>It will not work if cookie is disabled from the </a:t>
            </a:r>
            <a:r>
              <a:rPr lang="en-IN" dirty="0" smtClean="0"/>
              <a:t>browser</a:t>
            </a:r>
            <a:endParaRPr lang="en-IN" dirty="0"/>
          </a:p>
          <a:p>
            <a:pPr lvl="1"/>
            <a:r>
              <a:rPr lang="en-IN" dirty="0"/>
              <a:t>Only textual information can be set in Cookie </a:t>
            </a:r>
            <a:r>
              <a:rPr lang="en-IN" dirty="0" smtClean="0"/>
              <a:t>object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Constructors &amp; 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071546"/>
          <a:ext cx="8715436" cy="1401714"/>
        </p:xfrm>
        <a:graphic>
          <a:graphicData uri="http://schemas.openxmlformats.org/drawingml/2006/table">
            <a:tbl>
              <a:tblPr/>
              <a:tblGrid>
                <a:gridCol w="4357718"/>
                <a:gridCol w="4357718"/>
              </a:tblGrid>
              <a:tr h="2360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E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360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Cookie()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constructs a cookie.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Cookie(String name, String value)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constructs a cookie with a specified name and value.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2714620"/>
          <a:ext cx="8786874" cy="2928958"/>
        </p:xfrm>
        <a:graphic>
          <a:graphicData uri="http://schemas.openxmlformats.org/drawingml/2006/table">
            <a:tbl>
              <a:tblPr/>
              <a:tblGrid>
                <a:gridCol w="4031226"/>
                <a:gridCol w="4755648"/>
              </a:tblGrid>
              <a:tr h="2360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Method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11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public void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+mn-lt"/>
                        </a:rPr>
                        <a:t>setMaxAge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+mn-lt"/>
                        </a:rPr>
                        <a:t>int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 expiry)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Sets the maximum age of the cookie in seconds.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public String getName()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Returns the name of the cookie. The name cannot be changed after creation.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360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public String getValue()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Returns the value of the cookie.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0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public void setName(String name)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changes the name of the cookie.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11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+mn-lt"/>
                        </a:rPr>
                        <a:t>public void setValue(String value)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+mn-lt"/>
                        </a:rPr>
                        <a:t>changes the value of the cookie.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and Deletion of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How to create Cookie?</a:t>
            </a:r>
          </a:p>
          <a:p>
            <a:pPr>
              <a:buNone/>
            </a:pPr>
            <a:r>
              <a:rPr lang="en-IN" dirty="0"/>
              <a:t>Cookie ck=</a:t>
            </a:r>
            <a:r>
              <a:rPr lang="en-IN" b="1" dirty="0"/>
              <a:t>new</a:t>
            </a:r>
            <a:r>
              <a:rPr lang="en-IN" dirty="0"/>
              <a:t> Cookie("</a:t>
            </a:r>
            <a:r>
              <a:rPr lang="en-IN" dirty="0" err="1"/>
              <a:t>user","sonoo</a:t>
            </a:r>
            <a:r>
              <a:rPr lang="en-IN" dirty="0"/>
              <a:t> </a:t>
            </a:r>
            <a:r>
              <a:rPr lang="en-IN" dirty="0" err="1"/>
              <a:t>jaiswal</a:t>
            </a:r>
            <a:r>
              <a:rPr lang="en-IN" dirty="0"/>
              <a:t>");//creating </a:t>
            </a:r>
            <a:r>
              <a:rPr lang="en-IN" dirty="0" smtClean="0"/>
              <a:t>cookie</a:t>
            </a:r>
            <a:r>
              <a:rPr lang="en-IN" dirty="0"/>
              <a:t> object  </a:t>
            </a:r>
          </a:p>
          <a:p>
            <a:pPr>
              <a:buNone/>
            </a:pPr>
            <a:r>
              <a:rPr lang="en-IN" dirty="0" err="1"/>
              <a:t>response.addCookie</a:t>
            </a:r>
            <a:r>
              <a:rPr lang="en-IN" dirty="0"/>
              <a:t>(ck);//adding cookie in the response  </a:t>
            </a:r>
            <a:endParaRPr lang="en-IN" dirty="0" smtClean="0"/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How </a:t>
            </a:r>
            <a:r>
              <a:rPr lang="en-IN" b="1" dirty="0">
                <a:solidFill>
                  <a:srgbClr val="C00000"/>
                </a:solidFill>
              </a:rPr>
              <a:t>to delete Cookie</a:t>
            </a:r>
            <a:r>
              <a:rPr lang="en-IN" b="1" dirty="0" smtClean="0">
                <a:solidFill>
                  <a:srgbClr val="C00000"/>
                </a:solidFill>
              </a:rPr>
              <a:t>?</a:t>
            </a: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/>
              <a:t>Cookie ck=</a:t>
            </a:r>
            <a:r>
              <a:rPr lang="en-IN" b="1" dirty="0"/>
              <a:t>new</a:t>
            </a:r>
            <a:r>
              <a:rPr lang="en-IN" dirty="0"/>
              <a:t> Cookie("user","");//deleting value of cookie  </a:t>
            </a:r>
          </a:p>
          <a:p>
            <a:pPr>
              <a:buNone/>
            </a:pPr>
            <a:r>
              <a:rPr lang="en-IN" dirty="0" err="1" smtClean="0"/>
              <a:t>ck.setMaxAge</a:t>
            </a:r>
            <a:r>
              <a:rPr lang="en-IN" dirty="0" smtClean="0"/>
              <a:t>(0</a:t>
            </a:r>
            <a:r>
              <a:rPr lang="en-IN" dirty="0" smtClean="0"/>
              <a:t>);//</a:t>
            </a:r>
            <a:r>
              <a:rPr lang="en-IN" dirty="0"/>
              <a:t>changing the maximum age  </a:t>
            </a:r>
            <a:r>
              <a:rPr lang="en-IN" dirty="0" smtClean="0"/>
              <a:t>as 0</a:t>
            </a:r>
            <a:r>
              <a:rPr lang="en-IN" dirty="0"/>
              <a:t> </a:t>
            </a:r>
          </a:p>
          <a:p>
            <a:pPr>
              <a:buNone/>
            </a:pPr>
            <a:r>
              <a:rPr lang="en-IN" dirty="0" err="1"/>
              <a:t>response.addCookie</a:t>
            </a:r>
            <a:r>
              <a:rPr lang="en-IN" dirty="0"/>
              <a:t>(ck);//adding cookie in the response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54"/>
            <a:ext cx="8229600" cy="24003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How to get Cookies?</a:t>
            </a:r>
          </a:p>
          <a:p>
            <a:pPr>
              <a:buNone/>
            </a:pPr>
            <a:r>
              <a:rPr lang="en-IN" dirty="0" smtClean="0"/>
              <a:t>Cookie</a:t>
            </a:r>
            <a:r>
              <a:rPr lang="en-IN" dirty="0"/>
              <a:t> ck[]=</a:t>
            </a:r>
            <a:r>
              <a:rPr lang="en-IN" dirty="0" err="1"/>
              <a:t>request.getCookies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ck.length;i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out.print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&gt;"+ck[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getName</a:t>
            </a:r>
            <a:r>
              <a:rPr lang="en-IN" dirty="0"/>
              <a:t>()+" "+ck[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getValue</a:t>
            </a:r>
            <a:r>
              <a:rPr lang="en-IN" dirty="0" smtClean="0"/>
              <a:t>());</a:t>
            </a:r>
          </a:p>
          <a:p>
            <a:pPr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482" name="Picture 2" descr="cookies in session trac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6929486" cy="342902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00100" y="5568751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Storing </a:t>
            </a:r>
            <a:r>
              <a:rPr lang="en-IN" sz="2400" b="1" dirty="0">
                <a:solidFill>
                  <a:srgbClr val="C00000"/>
                </a:solidFill>
              </a:rPr>
              <a:t>the name of the user in the cookie object and accessing it in another </a:t>
            </a:r>
            <a:r>
              <a:rPr lang="en-IN" sz="2400" b="1" dirty="0" err="1" smtClean="0">
                <a:solidFill>
                  <a:srgbClr val="C00000"/>
                </a:solidFill>
              </a:rPr>
              <a:t>servlet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Cookie Example1 –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4257676" cy="46259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&lt;web-app&gt;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</a:t>
            </a:r>
            <a:r>
              <a:rPr lang="en-IN" dirty="0" err="1"/>
              <a:t>FirstServlet</a:t>
            </a: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</a:t>
            </a:r>
            <a:r>
              <a:rPr lang="en-IN" b="1" dirty="0"/>
              <a:t>class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servlet</a:t>
            </a:r>
            <a:r>
              <a:rPr lang="en-IN" dirty="0"/>
              <a:t>-name&gt;s1&lt;/</a:t>
            </a:r>
            <a:r>
              <a:rPr lang="en-IN" dirty="0" err="1"/>
              <a:t>servlet</a:t>
            </a:r>
            <a:r>
              <a:rPr lang="en-IN" dirty="0"/>
              <a:t>-name&gt;  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url</a:t>
            </a:r>
            <a:r>
              <a:rPr lang="en-IN" dirty="0"/>
              <a:t>-pattern&gt;/servlet1&lt;/</a:t>
            </a:r>
            <a:r>
              <a:rPr lang="en-IN" dirty="0" err="1"/>
              <a:t>url</a:t>
            </a:r>
            <a:r>
              <a:rPr lang="en-IN" dirty="0"/>
              <a:t>-pattern&gt;  </a:t>
            </a:r>
          </a:p>
          <a:p>
            <a:pPr>
              <a:buNone/>
            </a:pPr>
            <a:r>
              <a:rPr lang="en-IN" dirty="0"/>
              <a:t>&lt;/</a:t>
            </a:r>
            <a:r>
              <a:rPr lang="en-IN" dirty="0" err="1"/>
              <a:t>servlet</a:t>
            </a:r>
            <a:r>
              <a:rPr lang="en-IN" dirty="0"/>
              <a:t>-mapping&gt;  </a:t>
            </a:r>
          </a:p>
          <a:p>
            <a:pPr>
              <a:buNone/>
            </a:pPr>
            <a:r>
              <a:rPr lang="en-IN" dirty="0"/>
              <a:t>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3480" y="1071546"/>
            <a:ext cx="4257676" cy="4992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-name&gt;s2&lt;/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-name&gt;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-pattern&gt;/servlet2&lt;/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-pattern&gt;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-mapping&gt;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&lt;/web-app&gt;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713</Words>
  <Application>Microsoft Office PowerPoint</Application>
  <PresentationFormat>On-screen Show (4:3)</PresentationFormat>
  <Paragraphs>206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Session Tracking Mechanism - Cookies</vt:lpstr>
      <vt:lpstr>What is Cookie?</vt:lpstr>
      <vt:lpstr>How Cookie works?</vt:lpstr>
      <vt:lpstr>Type of Cookies</vt:lpstr>
      <vt:lpstr>Advantages &amp; Disadvantages</vt:lpstr>
      <vt:lpstr>Constructors &amp; Methods</vt:lpstr>
      <vt:lpstr>Creation and Deletion of Cookies</vt:lpstr>
      <vt:lpstr>Slide 8</vt:lpstr>
      <vt:lpstr>Cookie Example1 – web.xml</vt:lpstr>
      <vt:lpstr>Cookie Example1 – FirstServlet</vt:lpstr>
      <vt:lpstr>Cookie Example1 – SecondServlet</vt:lpstr>
      <vt:lpstr>Cookie Example1 – SecondServlet</vt:lpstr>
      <vt:lpstr>Cookie Example2 – Setting Cookies</vt:lpstr>
      <vt:lpstr>Cookie Example2 – Setting Cookies</vt:lpstr>
      <vt:lpstr>Cookie Example2 -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Tracking Mechanism - Cookies</dc:title>
  <dc:creator>staff</dc:creator>
  <cp:lastModifiedBy>staff</cp:lastModifiedBy>
  <cp:revision>14</cp:revision>
  <dcterms:created xsi:type="dcterms:W3CDTF">2016-08-30T08:45:08Z</dcterms:created>
  <dcterms:modified xsi:type="dcterms:W3CDTF">2016-08-31T04:29:42Z</dcterms:modified>
</cp:coreProperties>
</file>