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3DBC9-A515-4BF8-B5B6-4ECA8B9F8778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7716-B1D9-4E38-B05B-7F6845355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Transition Testing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MADHESWARI.K</a:t>
            </a:r>
          </a:p>
          <a:p>
            <a:r>
              <a:rPr lang="en-US" dirty="0" smtClean="0"/>
              <a:t>AP/CSE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78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3352800"/>
            <a:ext cx="708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Also called as </a:t>
            </a:r>
            <a:r>
              <a:rPr lang="en-IN" dirty="0" smtClean="0">
                <a:solidFill>
                  <a:srgbClr val="FF0000"/>
                </a:solidFill>
              </a:rPr>
              <a:t>State Transition </a:t>
            </a:r>
            <a:r>
              <a:rPr lang="en-IN" dirty="0" smtClean="0">
                <a:solidFill>
                  <a:srgbClr val="FF0000"/>
                </a:solidFill>
              </a:rPr>
              <a:t>Testing</a:t>
            </a:r>
            <a:endParaRPr lang="en-IN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Based on the concepts of </a:t>
            </a:r>
            <a:r>
              <a:rPr lang="en-IN" dirty="0" smtClean="0">
                <a:solidFill>
                  <a:srgbClr val="FF0000"/>
                </a:solidFill>
              </a:rPr>
              <a:t>states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finite-state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machines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allows </a:t>
            </a:r>
            <a:r>
              <a:rPr lang="en-IN" dirty="0" smtClean="0"/>
              <a:t>the tester to view the developing of software in</a:t>
            </a:r>
            <a:br>
              <a:rPr lang="en-IN" dirty="0" smtClean="0"/>
            </a:br>
            <a:r>
              <a:rPr lang="en-IN" dirty="0" smtClean="0"/>
              <a:t>term of</a:t>
            </a:r>
            <a:r>
              <a:rPr lang="en-IN" dirty="0" smtClean="0"/>
              <a:t>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its states,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	 </a:t>
            </a:r>
            <a:r>
              <a:rPr lang="en-IN" dirty="0" smtClean="0">
                <a:solidFill>
                  <a:schemeClr val="bg1"/>
                </a:solidFill>
              </a:rPr>
              <a:t>transitions between states, and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	the </a:t>
            </a:r>
            <a:r>
              <a:rPr lang="en-IN" dirty="0" smtClean="0">
                <a:solidFill>
                  <a:schemeClr val="bg1"/>
                </a:solidFill>
              </a:rPr>
              <a:t>inputs and events that trigger state changes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The tester gets an </a:t>
            </a:r>
            <a:r>
              <a:rPr lang="en-IN" dirty="0" smtClean="0">
                <a:solidFill>
                  <a:srgbClr val="FF0000"/>
                </a:solidFill>
              </a:rPr>
              <a:t>additional opportunity </a:t>
            </a:r>
            <a:r>
              <a:rPr lang="en-IN" dirty="0" smtClean="0"/>
              <a:t>to develop </a:t>
            </a:r>
            <a:r>
              <a:rPr lang="en-IN" dirty="0" smtClean="0"/>
              <a:t>test cases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detect defects </a:t>
            </a:r>
            <a:r>
              <a:rPr lang="en-IN" dirty="0" smtClean="0"/>
              <a:t>that may not be revealed using</a:t>
            </a:r>
            <a:br>
              <a:rPr lang="en-IN" dirty="0" smtClean="0"/>
            </a:br>
            <a:r>
              <a:rPr lang="en-IN" dirty="0" smtClean="0"/>
              <a:t>the input/output condition, as well as cause-and-effect</a:t>
            </a:r>
            <a:br>
              <a:rPr lang="en-IN" dirty="0" smtClean="0"/>
            </a:br>
            <a:r>
              <a:rPr lang="en-IN" dirty="0" smtClean="0"/>
              <a:t>views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State-based </a:t>
            </a:r>
            <a:r>
              <a:rPr lang="en-IN" dirty="0" smtClean="0">
                <a:solidFill>
                  <a:srgbClr val="FF0000"/>
                </a:solidFill>
              </a:rPr>
              <a:t>Testing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solidFill>
                  <a:srgbClr val="FF0000"/>
                </a:solidFill>
              </a:rPr>
              <a:t>state</a:t>
            </a:r>
            <a:r>
              <a:rPr lang="en-IN" sz="2400" dirty="0" smtClean="0"/>
              <a:t> is an </a:t>
            </a:r>
            <a:r>
              <a:rPr lang="en-IN" sz="2400" dirty="0" smtClean="0">
                <a:solidFill>
                  <a:srgbClr val="FF0000"/>
                </a:solidFill>
              </a:rPr>
              <a:t>internal configuration </a:t>
            </a:r>
            <a:r>
              <a:rPr lang="en-IN" sz="2400" dirty="0" smtClean="0"/>
              <a:t>of a system or</a:t>
            </a:r>
            <a:br>
              <a:rPr lang="en-IN" sz="2400" dirty="0" smtClean="0"/>
            </a:br>
            <a:r>
              <a:rPr lang="en-IN" sz="2400" dirty="0" smtClean="0">
                <a:solidFill>
                  <a:srgbClr val="FF0000"/>
                </a:solidFill>
              </a:rPr>
              <a:t>component</a:t>
            </a:r>
            <a:r>
              <a:rPr lang="en-IN" sz="2400" dirty="0" smtClean="0"/>
              <a:t>. It is defined in terms of the values </a:t>
            </a:r>
            <a:r>
              <a:rPr lang="en-IN" sz="2400" dirty="0" smtClean="0"/>
              <a:t>assumed at </a:t>
            </a:r>
            <a:r>
              <a:rPr lang="en-IN" sz="2400" dirty="0" smtClean="0"/>
              <a:t>a particular time for the variables that characterize </a:t>
            </a:r>
            <a:r>
              <a:rPr lang="en-IN" sz="2400" dirty="0" smtClean="0"/>
              <a:t>the system </a:t>
            </a:r>
            <a:r>
              <a:rPr lang="en-IN" sz="2400" dirty="0" smtClean="0"/>
              <a:t>or component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A finite-state machine is an abstract machine that </a:t>
            </a:r>
            <a:r>
              <a:rPr lang="en-IN" sz="2400" dirty="0" smtClean="0"/>
              <a:t>can be </a:t>
            </a:r>
            <a:r>
              <a:rPr lang="en-IN" sz="2400" dirty="0" smtClean="0"/>
              <a:t>represented by a </a:t>
            </a:r>
            <a:r>
              <a:rPr lang="en-IN" sz="2400" dirty="0" smtClean="0">
                <a:solidFill>
                  <a:srgbClr val="FF0000"/>
                </a:solidFill>
              </a:rPr>
              <a:t>state graph having a finite </a:t>
            </a:r>
            <a:r>
              <a:rPr lang="en-IN" sz="2400" dirty="0" smtClean="0">
                <a:solidFill>
                  <a:srgbClr val="FF0000"/>
                </a:solidFill>
              </a:rPr>
              <a:t>number of </a:t>
            </a:r>
            <a:r>
              <a:rPr lang="en-IN" sz="2400" dirty="0" smtClean="0">
                <a:solidFill>
                  <a:srgbClr val="FF0000"/>
                </a:solidFill>
              </a:rPr>
              <a:t>states</a:t>
            </a:r>
            <a:r>
              <a:rPr lang="en-IN" sz="2400" dirty="0" smtClean="0"/>
              <a:t> and a finite number of transitions </a:t>
            </a:r>
            <a:r>
              <a:rPr lang="en-IN" sz="2400" dirty="0" smtClean="0"/>
              <a:t>between states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State-based </a:t>
            </a:r>
            <a:r>
              <a:rPr lang="en-IN" dirty="0" smtClean="0">
                <a:solidFill>
                  <a:srgbClr val="FF0000"/>
                </a:solidFill>
              </a:rPr>
              <a:t>Testing </a:t>
            </a:r>
            <a:r>
              <a:rPr lang="en-IN" dirty="0" err="1" smtClean="0">
                <a:solidFill>
                  <a:srgbClr val="FF0000"/>
                </a:solidFill>
              </a:rPr>
              <a:t>contd</a:t>
            </a:r>
            <a:r>
              <a:rPr lang="en-IN" dirty="0" smtClean="0">
                <a:solidFill>
                  <a:srgbClr val="FF0000"/>
                </a:solidFill>
              </a:rPr>
              <a:t>…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A simple State Transition Graph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595438"/>
            <a:ext cx="84772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State </a:t>
            </a:r>
            <a:r>
              <a:rPr lang="en-IN" dirty="0" smtClean="0">
                <a:solidFill>
                  <a:srgbClr val="FF0000"/>
                </a:solidFill>
              </a:rPr>
              <a:t>Table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814388"/>
            <a:ext cx="86296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 Transitions to be tested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595438"/>
            <a:ext cx="84201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solidFill>
                  <a:srgbClr val="FF0000"/>
                </a:solidFill>
              </a:rPr>
              <a:t>state</a:t>
            </a:r>
            <a:r>
              <a:rPr lang="en-IN" sz="2400" dirty="0" smtClean="0"/>
              <a:t> is an </a:t>
            </a:r>
            <a:r>
              <a:rPr lang="en-IN" sz="2400" dirty="0" smtClean="0">
                <a:solidFill>
                  <a:srgbClr val="FF0000"/>
                </a:solidFill>
              </a:rPr>
              <a:t>internal configuration </a:t>
            </a:r>
            <a:r>
              <a:rPr lang="en-IN" sz="2400" dirty="0" smtClean="0"/>
              <a:t>of a system or</a:t>
            </a:r>
            <a:br>
              <a:rPr lang="en-IN" sz="2400" dirty="0" smtClean="0"/>
            </a:br>
            <a:r>
              <a:rPr lang="en-IN" sz="2400" dirty="0" smtClean="0">
                <a:solidFill>
                  <a:srgbClr val="FF0000"/>
                </a:solidFill>
              </a:rPr>
              <a:t>component</a:t>
            </a:r>
            <a:r>
              <a:rPr lang="en-IN" sz="2400" dirty="0" smtClean="0"/>
              <a:t>. It is defined in terms of the values </a:t>
            </a:r>
            <a:r>
              <a:rPr lang="en-IN" sz="2400" dirty="0" smtClean="0"/>
              <a:t>assumed at </a:t>
            </a:r>
            <a:r>
              <a:rPr lang="en-IN" sz="2400" dirty="0" smtClean="0"/>
              <a:t>a particular time for the variables that characterize </a:t>
            </a:r>
            <a:r>
              <a:rPr lang="en-IN" sz="2400" dirty="0" smtClean="0"/>
              <a:t>the system </a:t>
            </a:r>
            <a:r>
              <a:rPr lang="en-IN" sz="2400" dirty="0" smtClean="0"/>
              <a:t>or component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A finite-state machine is an abstract machine that </a:t>
            </a:r>
            <a:r>
              <a:rPr lang="en-IN" sz="2400" dirty="0" smtClean="0"/>
              <a:t>can be </a:t>
            </a:r>
            <a:r>
              <a:rPr lang="en-IN" sz="2400" dirty="0" smtClean="0"/>
              <a:t>represented by a </a:t>
            </a:r>
            <a:r>
              <a:rPr lang="en-IN" sz="2400" dirty="0" smtClean="0">
                <a:solidFill>
                  <a:srgbClr val="FF0000"/>
                </a:solidFill>
              </a:rPr>
              <a:t>state graph having a finite </a:t>
            </a:r>
            <a:r>
              <a:rPr lang="en-IN" sz="2400" dirty="0" smtClean="0">
                <a:solidFill>
                  <a:srgbClr val="FF0000"/>
                </a:solidFill>
              </a:rPr>
              <a:t>number of </a:t>
            </a:r>
            <a:r>
              <a:rPr lang="en-IN" sz="2400" dirty="0" smtClean="0">
                <a:solidFill>
                  <a:srgbClr val="FF0000"/>
                </a:solidFill>
              </a:rPr>
              <a:t>states</a:t>
            </a:r>
            <a:r>
              <a:rPr lang="en-IN" sz="2400" dirty="0" smtClean="0"/>
              <a:t> and a finite number of transitions </a:t>
            </a:r>
            <a:r>
              <a:rPr lang="en-IN" sz="2400" dirty="0" smtClean="0"/>
              <a:t>between states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State-based </a:t>
            </a:r>
            <a:r>
              <a:rPr lang="en-IN" dirty="0" smtClean="0">
                <a:solidFill>
                  <a:srgbClr val="FF0000"/>
                </a:solidFill>
              </a:rPr>
              <a:t>Testing </a:t>
            </a:r>
            <a:r>
              <a:rPr lang="en-IN" dirty="0" err="1" smtClean="0">
                <a:solidFill>
                  <a:srgbClr val="FF0000"/>
                </a:solidFill>
              </a:rPr>
              <a:t>contd</a:t>
            </a:r>
            <a:r>
              <a:rPr lang="en-IN" dirty="0" smtClean="0">
                <a:solidFill>
                  <a:srgbClr val="FF0000"/>
                </a:solidFill>
              </a:rPr>
              <a:t>…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An </a:t>
            </a:r>
            <a:r>
              <a:rPr lang="en-IN" dirty="0" smtClean="0">
                <a:solidFill>
                  <a:srgbClr val="FF0000"/>
                </a:solidFill>
              </a:rPr>
              <a:t>example to explain</a:t>
            </a:r>
            <a:r>
              <a:rPr lang="en-IN" b="0" dirty="0" smtClean="0">
                <a:solidFill>
                  <a:srgbClr val="FF0000"/>
                </a:solidFill>
              </a:rPr>
              <a:t> </a:t>
            </a:r>
            <a:r>
              <a:rPr lang="en-IN" dirty="0" smtClean="0">
                <a:solidFill>
                  <a:srgbClr val="FF0000"/>
                </a:solidFill>
              </a:rPr>
              <a:t>State transition testing technique</a:t>
            </a:r>
            <a:r>
              <a:rPr lang="en-IN" dirty="0" smtClean="0"/>
              <a:t>:</a:t>
            </a:r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763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>state diagram </a:t>
            </a:r>
            <a:endParaRPr lang="en-IN" dirty="0"/>
          </a:p>
        </p:txBody>
      </p:sp>
      <p:pic>
        <p:nvPicPr>
          <p:cNvPr id="5122" name="Picture 2" descr="http://i0.wp.com/www.softwaretestingclass.com/wp-content/uploads/2014/01/state-transition-testing-technique-ex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1"/>
            <a:ext cx="4010025" cy="5638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416</TotalTime>
  <Words>52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State Transition Testing </vt:lpstr>
      <vt:lpstr>  State-based Testing  </vt:lpstr>
      <vt:lpstr>State-based Testing contd… </vt:lpstr>
      <vt:lpstr> A simple State Transition Graph  </vt:lpstr>
      <vt:lpstr>  State Table  </vt:lpstr>
      <vt:lpstr>  Transitions to be tested  </vt:lpstr>
      <vt:lpstr>State-based Testing contd… </vt:lpstr>
      <vt:lpstr> An example to explain State transition testing technique:  </vt:lpstr>
      <vt:lpstr>state diagram </vt:lpstr>
      <vt:lpstr>Test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 Graphing</dc:title>
  <dc:creator>Dell</dc:creator>
  <cp:lastModifiedBy>ssn</cp:lastModifiedBy>
  <cp:revision>40</cp:revision>
  <dcterms:created xsi:type="dcterms:W3CDTF">2006-08-16T00:00:00Z</dcterms:created>
  <dcterms:modified xsi:type="dcterms:W3CDTF">2016-02-10T06:50:15Z</dcterms:modified>
</cp:coreProperties>
</file>