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7" r:id="rId1"/>
  </p:sldMasterIdLst>
  <p:notesMasterIdLst>
    <p:notesMasterId r:id="rId62"/>
  </p:notesMasterIdLst>
  <p:handoutMasterIdLst>
    <p:handoutMasterId r:id="rId63"/>
  </p:handoutMasterIdLst>
  <p:sldIdLst>
    <p:sldId id="270" r:id="rId2"/>
    <p:sldId id="363" r:id="rId3"/>
    <p:sldId id="364" r:id="rId4"/>
    <p:sldId id="365" r:id="rId5"/>
    <p:sldId id="366" r:id="rId6"/>
    <p:sldId id="367" r:id="rId7"/>
    <p:sldId id="368" r:id="rId8"/>
    <p:sldId id="369"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2" r:id="rId42"/>
    <p:sldId id="403" r:id="rId43"/>
    <p:sldId id="404" r:id="rId44"/>
    <p:sldId id="405" r:id="rId45"/>
    <p:sldId id="406" r:id="rId46"/>
    <p:sldId id="407" r:id="rId47"/>
    <p:sldId id="408" r:id="rId48"/>
    <p:sldId id="409" r:id="rId49"/>
    <p:sldId id="410" r:id="rId50"/>
    <p:sldId id="411" r:id="rId51"/>
    <p:sldId id="412" r:id="rId52"/>
    <p:sldId id="413" r:id="rId53"/>
    <p:sldId id="414" r:id="rId54"/>
    <p:sldId id="415" r:id="rId55"/>
    <p:sldId id="416" r:id="rId56"/>
    <p:sldId id="417" r:id="rId57"/>
    <p:sldId id="418" r:id="rId58"/>
    <p:sldId id="419" r:id="rId59"/>
    <p:sldId id="420" r:id="rId60"/>
    <p:sldId id="328" r:id="rId61"/>
  </p:sldIdLst>
  <p:sldSz cx="9144000" cy="6858000" type="screen4x3"/>
  <p:notesSz cx="7099300" cy="10234613"/>
  <p:defaultTextStyle>
    <a:defPPr>
      <a:defRPr lang="en-US"/>
    </a:defPPr>
    <a:lvl1pPr algn="l" rtl="0" fontAlgn="base">
      <a:spcBef>
        <a:spcPct val="0"/>
      </a:spcBef>
      <a:spcAft>
        <a:spcPct val="0"/>
      </a:spcAft>
      <a:defRPr sz="3200" kern="1200">
        <a:solidFill>
          <a:schemeClr val="tx1"/>
        </a:solidFill>
        <a:latin typeface="Arial Black" pitchFamily="34" charset="0"/>
        <a:ea typeface="+mn-ea"/>
        <a:cs typeface="+mn-cs"/>
      </a:defRPr>
    </a:lvl1pPr>
    <a:lvl2pPr marL="457200" algn="l" rtl="0" fontAlgn="base">
      <a:spcBef>
        <a:spcPct val="0"/>
      </a:spcBef>
      <a:spcAft>
        <a:spcPct val="0"/>
      </a:spcAft>
      <a:defRPr sz="3200" kern="1200">
        <a:solidFill>
          <a:schemeClr val="tx1"/>
        </a:solidFill>
        <a:latin typeface="Arial Black" pitchFamily="34" charset="0"/>
        <a:ea typeface="+mn-ea"/>
        <a:cs typeface="+mn-cs"/>
      </a:defRPr>
    </a:lvl2pPr>
    <a:lvl3pPr marL="914400" algn="l" rtl="0" fontAlgn="base">
      <a:spcBef>
        <a:spcPct val="0"/>
      </a:spcBef>
      <a:spcAft>
        <a:spcPct val="0"/>
      </a:spcAft>
      <a:defRPr sz="3200" kern="1200">
        <a:solidFill>
          <a:schemeClr val="tx1"/>
        </a:solidFill>
        <a:latin typeface="Arial Black" pitchFamily="34" charset="0"/>
        <a:ea typeface="+mn-ea"/>
        <a:cs typeface="+mn-cs"/>
      </a:defRPr>
    </a:lvl3pPr>
    <a:lvl4pPr marL="1371600" algn="l" rtl="0" fontAlgn="base">
      <a:spcBef>
        <a:spcPct val="0"/>
      </a:spcBef>
      <a:spcAft>
        <a:spcPct val="0"/>
      </a:spcAft>
      <a:defRPr sz="3200" kern="1200">
        <a:solidFill>
          <a:schemeClr val="tx1"/>
        </a:solidFill>
        <a:latin typeface="Arial Black" pitchFamily="34" charset="0"/>
        <a:ea typeface="+mn-ea"/>
        <a:cs typeface="+mn-cs"/>
      </a:defRPr>
    </a:lvl4pPr>
    <a:lvl5pPr marL="1828800" algn="l" rtl="0" fontAlgn="base">
      <a:spcBef>
        <a:spcPct val="0"/>
      </a:spcBef>
      <a:spcAft>
        <a:spcPct val="0"/>
      </a:spcAft>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0066"/>
    <a:srgbClr val="3399FF"/>
    <a:srgbClr val="0033CC"/>
    <a:srgbClr val="000099"/>
    <a:srgbClr val="808080"/>
    <a:srgbClr val="5F5F5F"/>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91" autoAdjust="0"/>
    <p:restoredTop sz="94638" autoAdjust="0"/>
  </p:normalViewPr>
  <p:slideViewPr>
    <p:cSldViewPr>
      <p:cViewPr>
        <p:scale>
          <a:sx n="73" d="100"/>
          <a:sy n="73" d="100"/>
        </p:scale>
        <p:origin x="-1752" y="-3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3342" y="-72"/>
      </p:cViewPr>
      <p:guideLst>
        <p:guide orient="horz" pos="3223"/>
        <p:guide pos="223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pPr>
              <a:defRPr/>
            </a:pPr>
            <a:r>
              <a:rPr lang="en-US"/>
              <a:t>The University of Adelaide, School of Computer Science</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pPr>
              <a:defRPr/>
            </a:pPr>
            <a:fld id="{EC890AB9-3CD1-408C-AB21-504E1B03F1EE}" type="datetime3">
              <a:rPr lang="en-US"/>
              <a:pPr>
                <a:defRPr/>
              </a:pPr>
              <a:t>3 February 2017</a:t>
            </a:fld>
            <a:endParaRPr lang="en-US"/>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pPr>
              <a:defRPr/>
            </a:pPr>
            <a:r>
              <a:rPr lang="en-US"/>
              <a:t>Chapter 2 — Instructions: Language of the Computer</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pPr>
              <a:defRPr/>
            </a:pPr>
            <a:fld id="{632F9A75-7090-4FEC-BA0B-A36212A5323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pPr>
              <a:defRPr/>
            </a:pPr>
            <a:r>
              <a:rPr lang="en-US"/>
              <a:t>The University of Adelaide, School of Computer Science</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pPr>
              <a:defRPr/>
            </a:pPr>
            <a:fld id="{EF3C1A77-D2C8-4631-A830-D254B73B3D6F}" type="datetime3">
              <a:rPr lang="en-US"/>
              <a:pPr>
                <a:defRPr/>
              </a:pPr>
              <a:t>3 February 2017</a:t>
            </a:fld>
            <a:endParaRPr lang="en-US"/>
          </a:p>
        </p:txBody>
      </p:sp>
      <p:sp>
        <p:nvSpPr>
          <p:cNvPr id="5530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pPr>
              <a:defRPr/>
            </a:pPr>
            <a:r>
              <a:rPr lang="en-US"/>
              <a:t>Chapter 2 — Instructions: Language of the Computer</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pPr>
              <a:defRPr/>
            </a:pPr>
            <a:fld id="{AD906404-E557-44FA-BF8D-CE4407ABF387}" type="slidenum">
              <a:rPr lang="en-US"/>
              <a:pPr>
                <a:defRPr/>
              </a:pPr>
              <a:t>‹#›</a:t>
            </a:fld>
            <a:endParaRPr 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56323" name="Rectangle 3"/>
          <p:cNvSpPr>
            <a:spLocks noGrp="1" noChangeArrowheads="1"/>
          </p:cNvSpPr>
          <p:nvPr>
            <p:ph type="dt" sz="quarter" idx="1"/>
          </p:nvPr>
        </p:nvSpPr>
        <p:spPr>
          <a:noFill/>
        </p:spPr>
        <p:txBody>
          <a:bodyPr/>
          <a:lstStyle/>
          <a:p>
            <a:fld id="{B4ECB368-DB7C-4F0B-8C9A-D93B8D3F0081}" type="datetime3">
              <a:rPr lang="en-US" smtClean="0"/>
              <a:pPr/>
              <a:t>3 February 2017</a:t>
            </a:fld>
            <a:endParaRPr lang="en-US" smtClean="0"/>
          </a:p>
        </p:txBody>
      </p:sp>
      <p:sp>
        <p:nvSpPr>
          <p:cNvPr id="56324"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56325" name="Rectangle 7"/>
          <p:cNvSpPr>
            <a:spLocks noGrp="1" noChangeArrowheads="1"/>
          </p:cNvSpPr>
          <p:nvPr>
            <p:ph type="sldNum" sz="quarter" idx="5"/>
          </p:nvPr>
        </p:nvSpPr>
        <p:spPr>
          <a:noFill/>
        </p:spPr>
        <p:txBody>
          <a:bodyPr/>
          <a:lstStyle/>
          <a:p>
            <a:fld id="{2B436914-EFF0-44E9-A056-81C94F9BDB9E}" type="slidenum">
              <a:rPr lang="en-US" smtClean="0"/>
              <a:pPr/>
              <a:t>1</a:t>
            </a:fld>
            <a:endParaRPr lang="en-US" smtClean="0"/>
          </a:p>
        </p:txBody>
      </p:sp>
      <p:sp>
        <p:nvSpPr>
          <p:cNvPr id="56326" name="Rectangle 2"/>
          <p:cNvSpPr>
            <a:spLocks noGrp="1" noRot="1" noChangeAspect="1" noChangeArrowheads="1" noTextEdit="1"/>
          </p:cNvSpPr>
          <p:nvPr>
            <p:ph type="sldImg"/>
          </p:nvPr>
        </p:nvSpPr>
        <p:spPr>
          <a:ln/>
        </p:spPr>
      </p:sp>
      <p:sp>
        <p:nvSpPr>
          <p:cNvPr id="56327"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39267" name="Rectangle 3"/>
          <p:cNvSpPr>
            <a:spLocks noGrp="1" noChangeArrowheads="1"/>
          </p:cNvSpPr>
          <p:nvPr>
            <p:ph type="dt" sz="quarter" idx="1"/>
          </p:nvPr>
        </p:nvSpPr>
        <p:spPr>
          <a:noFill/>
        </p:spPr>
        <p:txBody>
          <a:bodyPr/>
          <a:lstStyle/>
          <a:p>
            <a:fld id="{FAE1333E-04D8-43A3-95CD-38541CBBDD78}" type="datetime3">
              <a:rPr lang="en-US" smtClean="0"/>
              <a:pPr/>
              <a:t>3 February 2017</a:t>
            </a:fld>
            <a:endParaRPr lang="en-US" smtClean="0"/>
          </a:p>
        </p:txBody>
      </p:sp>
      <p:sp>
        <p:nvSpPr>
          <p:cNvPr id="139268"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39269" name="Rectangle 7"/>
          <p:cNvSpPr>
            <a:spLocks noGrp="1" noChangeArrowheads="1"/>
          </p:cNvSpPr>
          <p:nvPr>
            <p:ph type="sldNum" sz="quarter" idx="5"/>
          </p:nvPr>
        </p:nvSpPr>
        <p:spPr>
          <a:noFill/>
        </p:spPr>
        <p:txBody>
          <a:bodyPr/>
          <a:lstStyle/>
          <a:p>
            <a:fld id="{127F4333-E228-424A-92FA-65E6F13685F1}" type="slidenum">
              <a:rPr lang="en-US" smtClean="0"/>
              <a:pPr/>
              <a:t>10</a:t>
            </a:fld>
            <a:endParaRPr lang="en-US" smtClean="0"/>
          </a:p>
        </p:txBody>
      </p:sp>
      <p:sp>
        <p:nvSpPr>
          <p:cNvPr id="139270" name="Rectangle 2"/>
          <p:cNvSpPr>
            <a:spLocks noGrp="1" noRot="1" noChangeAspect="1" noChangeArrowheads="1" noTextEdit="1"/>
          </p:cNvSpPr>
          <p:nvPr>
            <p:ph type="sldImg"/>
          </p:nvPr>
        </p:nvSpPr>
        <p:spPr>
          <a:ln/>
        </p:spPr>
      </p:sp>
      <p:sp>
        <p:nvSpPr>
          <p:cNvPr id="139271"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40291" name="Rectangle 3"/>
          <p:cNvSpPr>
            <a:spLocks noGrp="1" noChangeArrowheads="1"/>
          </p:cNvSpPr>
          <p:nvPr>
            <p:ph type="dt" sz="quarter" idx="1"/>
          </p:nvPr>
        </p:nvSpPr>
        <p:spPr>
          <a:noFill/>
        </p:spPr>
        <p:txBody>
          <a:bodyPr/>
          <a:lstStyle/>
          <a:p>
            <a:fld id="{15BACEE1-6B5F-4D77-88DF-817AFFA83B70}" type="datetime3">
              <a:rPr lang="en-US" smtClean="0"/>
              <a:pPr/>
              <a:t>3 February 2017</a:t>
            </a:fld>
            <a:endParaRPr lang="en-US" smtClean="0"/>
          </a:p>
        </p:txBody>
      </p:sp>
      <p:sp>
        <p:nvSpPr>
          <p:cNvPr id="140292"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40293" name="Rectangle 7"/>
          <p:cNvSpPr>
            <a:spLocks noGrp="1" noChangeArrowheads="1"/>
          </p:cNvSpPr>
          <p:nvPr>
            <p:ph type="sldNum" sz="quarter" idx="5"/>
          </p:nvPr>
        </p:nvSpPr>
        <p:spPr>
          <a:noFill/>
        </p:spPr>
        <p:txBody>
          <a:bodyPr/>
          <a:lstStyle/>
          <a:p>
            <a:fld id="{E1899E69-085B-4E4A-80BA-6D73FA0B1E59}" type="slidenum">
              <a:rPr lang="en-US" smtClean="0"/>
              <a:pPr/>
              <a:t>11</a:t>
            </a:fld>
            <a:endParaRPr lang="en-US" smtClean="0"/>
          </a:p>
        </p:txBody>
      </p:sp>
      <p:sp>
        <p:nvSpPr>
          <p:cNvPr id="140294" name="Rectangle 2"/>
          <p:cNvSpPr>
            <a:spLocks noGrp="1" noRot="1" noChangeAspect="1" noChangeArrowheads="1" noTextEdit="1"/>
          </p:cNvSpPr>
          <p:nvPr>
            <p:ph type="sldImg"/>
          </p:nvPr>
        </p:nvSpPr>
        <p:spPr>
          <a:ln/>
        </p:spPr>
      </p:sp>
      <p:sp>
        <p:nvSpPr>
          <p:cNvPr id="140295"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41315" name="Rectangle 3"/>
          <p:cNvSpPr>
            <a:spLocks noGrp="1" noChangeArrowheads="1"/>
          </p:cNvSpPr>
          <p:nvPr>
            <p:ph type="dt" sz="quarter" idx="1"/>
          </p:nvPr>
        </p:nvSpPr>
        <p:spPr>
          <a:noFill/>
        </p:spPr>
        <p:txBody>
          <a:bodyPr/>
          <a:lstStyle/>
          <a:p>
            <a:fld id="{1F01E39B-F685-40B0-83AD-D13974495A3F}" type="datetime3">
              <a:rPr lang="en-US" smtClean="0"/>
              <a:pPr/>
              <a:t>3 February 2017</a:t>
            </a:fld>
            <a:endParaRPr lang="en-US" smtClean="0"/>
          </a:p>
        </p:txBody>
      </p:sp>
      <p:sp>
        <p:nvSpPr>
          <p:cNvPr id="141316"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41317" name="Rectangle 7"/>
          <p:cNvSpPr>
            <a:spLocks noGrp="1" noChangeArrowheads="1"/>
          </p:cNvSpPr>
          <p:nvPr>
            <p:ph type="sldNum" sz="quarter" idx="5"/>
          </p:nvPr>
        </p:nvSpPr>
        <p:spPr>
          <a:noFill/>
        </p:spPr>
        <p:txBody>
          <a:bodyPr/>
          <a:lstStyle/>
          <a:p>
            <a:fld id="{3AAD30B7-8317-4DA7-8D40-359C692FB3DF}" type="slidenum">
              <a:rPr lang="en-US" smtClean="0"/>
              <a:pPr/>
              <a:t>12</a:t>
            </a:fld>
            <a:endParaRPr lang="en-US" smtClean="0"/>
          </a:p>
        </p:txBody>
      </p:sp>
      <p:sp>
        <p:nvSpPr>
          <p:cNvPr id="141318" name="Rectangle 2"/>
          <p:cNvSpPr>
            <a:spLocks noGrp="1" noRot="1" noChangeAspect="1" noChangeArrowheads="1" noTextEdit="1"/>
          </p:cNvSpPr>
          <p:nvPr>
            <p:ph type="sldImg"/>
          </p:nvPr>
        </p:nvSpPr>
        <p:spPr>
          <a:ln/>
        </p:spPr>
      </p:sp>
      <p:sp>
        <p:nvSpPr>
          <p:cNvPr id="141319"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42339" name="Rectangle 3"/>
          <p:cNvSpPr>
            <a:spLocks noGrp="1" noChangeArrowheads="1"/>
          </p:cNvSpPr>
          <p:nvPr>
            <p:ph type="dt" sz="quarter" idx="1"/>
          </p:nvPr>
        </p:nvSpPr>
        <p:spPr>
          <a:noFill/>
        </p:spPr>
        <p:txBody>
          <a:bodyPr/>
          <a:lstStyle/>
          <a:p>
            <a:fld id="{DBABB84A-5744-4F66-BDAB-F8CD29E018E3}" type="datetime3">
              <a:rPr lang="en-US" smtClean="0"/>
              <a:pPr/>
              <a:t>3 February 2017</a:t>
            </a:fld>
            <a:endParaRPr lang="en-US" smtClean="0"/>
          </a:p>
        </p:txBody>
      </p:sp>
      <p:sp>
        <p:nvSpPr>
          <p:cNvPr id="142340"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42341" name="Rectangle 7"/>
          <p:cNvSpPr>
            <a:spLocks noGrp="1" noChangeArrowheads="1"/>
          </p:cNvSpPr>
          <p:nvPr>
            <p:ph type="sldNum" sz="quarter" idx="5"/>
          </p:nvPr>
        </p:nvSpPr>
        <p:spPr>
          <a:noFill/>
        </p:spPr>
        <p:txBody>
          <a:bodyPr/>
          <a:lstStyle/>
          <a:p>
            <a:fld id="{2170510A-1801-4D9D-BCD8-BEEE0A549851}" type="slidenum">
              <a:rPr lang="en-US" smtClean="0"/>
              <a:pPr/>
              <a:t>13</a:t>
            </a:fld>
            <a:endParaRPr lang="en-US" smtClean="0"/>
          </a:p>
        </p:txBody>
      </p:sp>
      <p:sp>
        <p:nvSpPr>
          <p:cNvPr id="142342" name="Rectangle 2"/>
          <p:cNvSpPr>
            <a:spLocks noGrp="1" noRot="1" noChangeAspect="1" noChangeArrowheads="1" noTextEdit="1"/>
          </p:cNvSpPr>
          <p:nvPr>
            <p:ph type="sldImg"/>
          </p:nvPr>
        </p:nvSpPr>
        <p:spPr>
          <a:ln/>
        </p:spPr>
      </p:sp>
      <p:sp>
        <p:nvSpPr>
          <p:cNvPr id="142343"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43363" name="Rectangle 3"/>
          <p:cNvSpPr>
            <a:spLocks noGrp="1" noChangeArrowheads="1"/>
          </p:cNvSpPr>
          <p:nvPr>
            <p:ph type="dt" sz="quarter" idx="1"/>
          </p:nvPr>
        </p:nvSpPr>
        <p:spPr>
          <a:noFill/>
        </p:spPr>
        <p:txBody>
          <a:bodyPr/>
          <a:lstStyle/>
          <a:p>
            <a:fld id="{548D5B17-60FE-4FEF-8688-FD7072125182}" type="datetime3">
              <a:rPr lang="en-US" smtClean="0"/>
              <a:pPr/>
              <a:t>3 February 2017</a:t>
            </a:fld>
            <a:endParaRPr lang="en-US" smtClean="0"/>
          </a:p>
        </p:txBody>
      </p:sp>
      <p:sp>
        <p:nvSpPr>
          <p:cNvPr id="143364"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43365" name="Rectangle 7"/>
          <p:cNvSpPr>
            <a:spLocks noGrp="1" noChangeArrowheads="1"/>
          </p:cNvSpPr>
          <p:nvPr>
            <p:ph type="sldNum" sz="quarter" idx="5"/>
          </p:nvPr>
        </p:nvSpPr>
        <p:spPr>
          <a:noFill/>
        </p:spPr>
        <p:txBody>
          <a:bodyPr/>
          <a:lstStyle/>
          <a:p>
            <a:fld id="{A19756C4-F8EC-4C5E-BBE1-9433389BD70E}" type="slidenum">
              <a:rPr lang="en-US" smtClean="0"/>
              <a:pPr/>
              <a:t>14</a:t>
            </a:fld>
            <a:endParaRPr lang="en-US" smtClean="0"/>
          </a:p>
        </p:txBody>
      </p:sp>
      <p:sp>
        <p:nvSpPr>
          <p:cNvPr id="143366" name="Rectangle 2"/>
          <p:cNvSpPr>
            <a:spLocks noGrp="1" noRot="1" noChangeAspect="1" noChangeArrowheads="1" noTextEdit="1"/>
          </p:cNvSpPr>
          <p:nvPr>
            <p:ph type="sldImg"/>
          </p:nvPr>
        </p:nvSpPr>
        <p:spPr>
          <a:ln/>
        </p:spPr>
      </p:sp>
      <p:sp>
        <p:nvSpPr>
          <p:cNvPr id="143367"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44387" name="Rectangle 3"/>
          <p:cNvSpPr>
            <a:spLocks noGrp="1" noChangeArrowheads="1"/>
          </p:cNvSpPr>
          <p:nvPr>
            <p:ph type="dt" sz="quarter" idx="1"/>
          </p:nvPr>
        </p:nvSpPr>
        <p:spPr>
          <a:noFill/>
        </p:spPr>
        <p:txBody>
          <a:bodyPr/>
          <a:lstStyle/>
          <a:p>
            <a:fld id="{2CAA2BB2-D730-4C7D-95D7-B54234F869EB}" type="datetime3">
              <a:rPr lang="en-US" smtClean="0"/>
              <a:pPr/>
              <a:t>3 February 2017</a:t>
            </a:fld>
            <a:endParaRPr lang="en-US" smtClean="0"/>
          </a:p>
        </p:txBody>
      </p:sp>
      <p:sp>
        <p:nvSpPr>
          <p:cNvPr id="144388"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44389" name="Rectangle 7"/>
          <p:cNvSpPr>
            <a:spLocks noGrp="1" noChangeArrowheads="1"/>
          </p:cNvSpPr>
          <p:nvPr>
            <p:ph type="sldNum" sz="quarter" idx="5"/>
          </p:nvPr>
        </p:nvSpPr>
        <p:spPr>
          <a:noFill/>
        </p:spPr>
        <p:txBody>
          <a:bodyPr/>
          <a:lstStyle/>
          <a:p>
            <a:fld id="{2686BA54-5597-428A-93F4-05FD9B862D55}" type="slidenum">
              <a:rPr lang="en-US" smtClean="0"/>
              <a:pPr/>
              <a:t>15</a:t>
            </a:fld>
            <a:endParaRPr lang="en-US" smtClean="0"/>
          </a:p>
        </p:txBody>
      </p:sp>
      <p:sp>
        <p:nvSpPr>
          <p:cNvPr id="144390" name="Rectangle 2"/>
          <p:cNvSpPr>
            <a:spLocks noGrp="1" noRot="1" noChangeAspect="1" noChangeArrowheads="1" noTextEdit="1"/>
          </p:cNvSpPr>
          <p:nvPr>
            <p:ph type="sldImg"/>
          </p:nvPr>
        </p:nvSpPr>
        <p:spPr>
          <a:ln/>
        </p:spPr>
      </p:sp>
      <p:sp>
        <p:nvSpPr>
          <p:cNvPr id="144391"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45411" name="Rectangle 3"/>
          <p:cNvSpPr>
            <a:spLocks noGrp="1" noChangeArrowheads="1"/>
          </p:cNvSpPr>
          <p:nvPr>
            <p:ph type="dt" sz="quarter" idx="1"/>
          </p:nvPr>
        </p:nvSpPr>
        <p:spPr>
          <a:noFill/>
        </p:spPr>
        <p:txBody>
          <a:bodyPr/>
          <a:lstStyle/>
          <a:p>
            <a:fld id="{8B39900A-7305-449B-B297-0ABA08F17F28}" type="datetime3">
              <a:rPr lang="en-US" smtClean="0"/>
              <a:pPr/>
              <a:t>3 February 2017</a:t>
            </a:fld>
            <a:endParaRPr lang="en-US" smtClean="0"/>
          </a:p>
        </p:txBody>
      </p:sp>
      <p:sp>
        <p:nvSpPr>
          <p:cNvPr id="145412"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45413" name="Rectangle 7"/>
          <p:cNvSpPr>
            <a:spLocks noGrp="1" noChangeArrowheads="1"/>
          </p:cNvSpPr>
          <p:nvPr>
            <p:ph type="sldNum" sz="quarter" idx="5"/>
          </p:nvPr>
        </p:nvSpPr>
        <p:spPr>
          <a:noFill/>
        </p:spPr>
        <p:txBody>
          <a:bodyPr/>
          <a:lstStyle/>
          <a:p>
            <a:fld id="{7CD40D3E-F083-4B9E-8C1E-A6E4E0128891}" type="slidenum">
              <a:rPr lang="en-US" smtClean="0"/>
              <a:pPr/>
              <a:t>16</a:t>
            </a:fld>
            <a:endParaRPr lang="en-US" smtClean="0"/>
          </a:p>
        </p:txBody>
      </p:sp>
      <p:sp>
        <p:nvSpPr>
          <p:cNvPr id="145414" name="Rectangle 2"/>
          <p:cNvSpPr>
            <a:spLocks noGrp="1" noRot="1" noChangeAspect="1" noChangeArrowheads="1" noTextEdit="1"/>
          </p:cNvSpPr>
          <p:nvPr>
            <p:ph type="sldImg"/>
          </p:nvPr>
        </p:nvSpPr>
        <p:spPr>
          <a:ln/>
        </p:spPr>
      </p:sp>
      <p:sp>
        <p:nvSpPr>
          <p:cNvPr id="145415"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46435" name="Rectangle 3"/>
          <p:cNvSpPr>
            <a:spLocks noGrp="1" noChangeArrowheads="1"/>
          </p:cNvSpPr>
          <p:nvPr>
            <p:ph type="dt" sz="quarter" idx="1"/>
          </p:nvPr>
        </p:nvSpPr>
        <p:spPr>
          <a:noFill/>
        </p:spPr>
        <p:txBody>
          <a:bodyPr/>
          <a:lstStyle/>
          <a:p>
            <a:fld id="{EAE9DDEC-5427-4BD6-8245-15A64B62CEA0}" type="datetime3">
              <a:rPr lang="en-US" smtClean="0"/>
              <a:pPr/>
              <a:t>3 February 2017</a:t>
            </a:fld>
            <a:endParaRPr lang="en-US" smtClean="0"/>
          </a:p>
        </p:txBody>
      </p:sp>
      <p:sp>
        <p:nvSpPr>
          <p:cNvPr id="146436"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46437" name="Rectangle 7"/>
          <p:cNvSpPr>
            <a:spLocks noGrp="1" noChangeArrowheads="1"/>
          </p:cNvSpPr>
          <p:nvPr>
            <p:ph type="sldNum" sz="quarter" idx="5"/>
          </p:nvPr>
        </p:nvSpPr>
        <p:spPr>
          <a:noFill/>
        </p:spPr>
        <p:txBody>
          <a:bodyPr/>
          <a:lstStyle/>
          <a:p>
            <a:fld id="{45DCDFE1-0032-456F-80BA-A99F0BB634C6}" type="slidenum">
              <a:rPr lang="en-US" smtClean="0"/>
              <a:pPr/>
              <a:t>17</a:t>
            </a:fld>
            <a:endParaRPr lang="en-US" smtClean="0"/>
          </a:p>
        </p:txBody>
      </p:sp>
      <p:sp>
        <p:nvSpPr>
          <p:cNvPr id="146438" name="Rectangle 2"/>
          <p:cNvSpPr>
            <a:spLocks noGrp="1" noRot="1" noChangeAspect="1" noChangeArrowheads="1" noTextEdit="1"/>
          </p:cNvSpPr>
          <p:nvPr>
            <p:ph type="sldImg"/>
          </p:nvPr>
        </p:nvSpPr>
        <p:spPr>
          <a:ln/>
        </p:spPr>
      </p:sp>
      <p:sp>
        <p:nvSpPr>
          <p:cNvPr id="146439"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47459" name="Rectangle 3"/>
          <p:cNvSpPr>
            <a:spLocks noGrp="1" noChangeArrowheads="1"/>
          </p:cNvSpPr>
          <p:nvPr>
            <p:ph type="dt" sz="quarter" idx="1"/>
          </p:nvPr>
        </p:nvSpPr>
        <p:spPr>
          <a:noFill/>
        </p:spPr>
        <p:txBody>
          <a:bodyPr/>
          <a:lstStyle/>
          <a:p>
            <a:fld id="{456A2910-726D-49F4-825A-6B5A5A5DC4DE}" type="datetime3">
              <a:rPr lang="en-US" smtClean="0"/>
              <a:pPr/>
              <a:t>3 February 2017</a:t>
            </a:fld>
            <a:endParaRPr lang="en-US" smtClean="0"/>
          </a:p>
        </p:txBody>
      </p:sp>
      <p:sp>
        <p:nvSpPr>
          <p:cNvPr id="147460"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47461" name="Rectangle 7"/>
          <p:cNvSpPr>
            <a:spLocks noGrp="1" noChangeArrowheads="1"/>
          </p:cNvSpPr>
          <p:nvPr>
            <p:ph type="sldNum" sz="quarter" idx="5"/>
          </p:nvPr>
        </p:nvSpPr>
        <p:spPr>
          <a:noFill/>
        </p:spPr>
        <p:txBody>
          <a:bodyPr/>
          <a:lstStyle/>
          <a:p>
            <a:fld id="{00A9CE97-F5B2-494B-88E7-38C66326B38D}" type="slidenum">
              <a:rPr lang="en-US" smtClean="0"/>
              <a:pPr/>
              <a:t>18</a:t>
            </a:fld>
            <a:endParaRPr lang="en-US" smtClean="0"/>
          </a:p>
        </p:txBody>
      </p:sp>
      <p:sp>
        <p:nvSpPr>
          <p:cNvPr id="147462" name="Rectangle 2"/>
          <p:cNvSpPr>
            <a:spLocks noGrp="1" noRot="1" noChangeAspect="1" noChangeArrowheads="1" noTextEdit="1"/>
          </p:cNvSpPr>
          <p:nvPr>
            <p:ph type="sldImg"/>
          </p:nvPr>
        </p:nvSpPr>
        <p:spPr>
          <a:ln/>
        </p:spPr>
      </p:sp>
      <p:sp>
        <p:nvSpPr>
          <p:cNvPr id="147463"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48483" name="Rectangle 3"/>
          <p:cNvSpPr>
            <a:spLocks noGrp="1" noChangeArrowheads="1"/>
          </p:cNvSpPr>
          <p:nvPr>
            <p:ph type="dt" sz="quarter" idx="1"/>
          </p:nvPr>
        </p:nvSpPr>
        <p:spPr>
          <a:noFill/>
        </p:spPr>
        <p:txBody>
          <a:bodyPr/>
          <a:lstStyle/>
          <a:p>
            <a:fld id="{C0B42E8F-14DE-4B30-B70A-3A9C66514E80}" type="datetime3">
              <a:rPr lang="en-US" smtClean="0"/>
              <a:pPr/>
              <a:t>3 February 2017</a:t>
            </a:fld>
            <a:endParaRPr lang="en-US" smtClean="0"/>
          </a:p>
        </p:txBody>
      </p:sp>
      <p:sp>
        <p:nvSpPr>
          <p:cNvPr id="148484"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48485" name="Rectangle 7"/>
          <p:cNvSpPr>
            <a:spLocks noGrp="1" noChangeArrowheads="1"/>
          </p:cNvSpPr>
          <p:nvPr>
            <p:ph type="sldNum" sz="quarter" idx="5"/>
          </p:nvPr>
        </p:nvSpPr>
        <p:spPr>
          <a:noFill/>
        </p:spPr>
        <p:txBody>
          <a:bodyPr/>
          <a:lstStyle/>
          <a:p>
            <a:fld id="{188F8A6C-C47A-4B5B-A6C0-7B145D84D5E0}" type="slidenum">
              <a:rPr lang="en-US" smtClean="0"/>
              <a:pPr/>
              <a:t>19</a:t>
            </a:fld>
            <a:endParaRPr lang="en-US" smtClean="0"/>
          </a:p>
        </p:txBody>
      </p:sp>
      <p:sp>
        <p:nvSpPr>
          <p:cNvPr id="148486" name="Rectangle 2"/>
          <p:cNvSpPr>
            <a:spLocks noGrp="1" noRot="1" noChangeAspect="1" noChangeArrowheads="1" noTextEdit="1"/>
          </p:cNvSpPr>
          <p:nvPr>
            <p:ph type="sldImg"/>
          </p:nvPr>
        </p:nvSpPr>
        <p:spPr>
          <a:ln/>
        </p:spPr>
      </p:sp>
      <p:sp>
        <p:nvSpPr>
          <p:cNvPr id="148487"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31075" name="Rectangle 3"/>
          <p:cNvSpPr>
            <a:spLocks noGrp="1" noChangeArrowheads="1"/>
          </p:cNvSpPr>
          <p:nvPr>
            <p:ph type="dt" sz="quarter" idx="1"/>
          </p:nvPr>
        </p:nvSpPr>
        <p:spPr>
          <a:noFill/>
        </p:spPr>
        <p:txBody>
          <a:bodyPr/>
          <a:lstStyle/>
          <a:p>
            <a:fld id="{90DBE7ED-8B77-4724-B88D-24D503A2F611}" type="datetime3">
              <a:rPr lang="en-US" smtClean="0"/>
              <a:pPr/>
              <a:t>3 February 2017</a:t>
            </a:fld>
            <a:endParaRPr lang="en-US" smtClean="0"/>
          </a:p>
        </p:txBody>
      </p:sp>
      <p:sp>
        <p:nvSpPr>
          <p:cNvPr id="131076"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31077" name="Rectangle 7"/>
          <p:cNvSpPr>
            <a:spLocks noGrp="1" noChangeArrowheads="1"/>
          </p:cNvSpPr>
          <p:nvPr>
            <p:ph type="sldNum" sz="quarter" idx="5"/>
          </p:nvPr>
        </p:nvSpPr>
        <p:spPr>
          <a:noFill/>
        </p:spPr>
        <p:txBody>
          <a:bodyPr/>
          <a:lstStyle/>
          <a:p>
            <a:fld id="{D9B90C4D-2563-4C66-A760-183B49133C0B}" type="slidenum">
              <a:rPr lang="en-US" smtClean="0"/>
              <a:pPr/>
              <a:t>2</a:t>
            </a:fld>
            <a:endParaRPr lang="en-US" smtClean="0"/>
          </a:p>
        </p:txBody>
      </p:sp>
      <p:sp>
        <p:nvSpPr>
          <p:cNvPr id="131078" name="Rectangle 2"/>
          <p:cNvSpPr>
            <a:spLocks noGrp="1" noRot="1" noChangeAspect="1" noChangeArrowheads="1" noTextEdit="1"/>
          </p:cNvSpPr>
          <p:nvPr>
            <p:ph type="sldImg"/>
          </p:nvPr>
        </p:nvSpPr>
        <p:spPr>
          <a:ln/>
        </p:spPr>
      </p:sp>
      <p:sp>
        <p:nvSpPr>
          <p:cNvPr id="131079"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49507" name="Rectangle 3"/>
          <p:cNvSpPr>
            <a:spLocks noGrp="1" noChangeArrowheads="1"/>
          </p:cNvSpPr>
          <p:nvPr>
            <p:ph type="dt" sz="quarter" idx="1"/>
          </p:nvPr>
        </p:nvSpPr>
        <p:spPr>
          <a:noFill/>
        </p:spPr>
        <p:txBody>
          <a:bodyPr/>
          <a:lstStyle/>
          <a:p>
            <a:fld id="{AB40996A-967F-44F4-8251-2F81BBC4E402}" type="datetime3">
              <a:rPr lang="en-US" smtClean="0"/>
              <a:pPr/>
              <a:t>3 February 2017</a:t>
            </a:fld>
            <a:endParaRPr lang="en-US" smtClean="0"/>
          </a:p>
        </p:txBody>
      </p:sp>
      <p:sp>
        <p:nvSpPr>
          <p:cNvPr id="149508"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49509" name="Rectangle 7"/>
          <p:cNvSpPr>
            <a:spLocks noGrp="1" noChangeArrowheads="1"/>
          </p:cNvSpPr>
          <p:nvPr>
            <p:ph type="sldNum" sz="quarter" idx="5"/>
          </p:nvPr>
        </p:nvSpPr>
        <p:spPr>
          <a:noFill/>
        </p:spPr>
        <p:txBody>
          <a:bodyPr/>
          <a:lstStyle/>
          <a:p>
            <a:fld id="{3D661BE1-FAAA-4773-82AF-42FA9D7F34FD}" type="slidenum">
              <a:rPr lang="en-US" smtClean="0"/>
              <a:pPr/>
              <a:t>20</a:t>
            </a:fld>
            <a:endParaRPr lang="en-US" smtClean="0"/>
          </a:p>
        </p:txBody>
      </p:sp>
      <p:sp>
        <p:nvSpPr>
          <p:cNvPr id="149510" name="Rectangle 2"/>
          <p:cNvSpPr>
            <a:spLocks noGrp="1" noRot="1" noChangeAspect="1" noChangeArrowheads="1" noTextEdit="1"/>
          </p:cNvSpPr>
          <p:nvPr>
            <p:ph type="sldImg"/>
          </p:nvPr>
        </p:nvSpPr>
        <p:spPr>
          <a:ln/>
        </p:spPr>
      </p:sp>
      <p:sp>
        <p:nvSpPr>
          <p:cNvPr id="149511"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50531" name="Rectangle 3"/>
          <p:cNvSpPr>
            <a:spLocks noGrp="1" noChangeArrowheads="1"/>
          </p:cNvSpPr>
          <p:nvPr>
            <p:ph type="dt" sz="quarter" idx="1"/>
          </p:nvPr>
        </p:nvSpPr>
        <p:spPr>
          <a:noFill/>
        </p:spPr>
        <p:txBody>
          <a:bodyPr/>
          <a:lstStyle/>
          <a:p>
            <a:fld id="{EE8AF8D1-9295-4F4B-9D1D-2449B2C22F16}" type="datetime3">
              <a:rPr lang="en-US" smtClean="0"/>
              <a:pPr/>
              <a:t>3 February 2017</a:t>
            </a:fld>
            <a:endParaRPr lang="en-US" smtClean="0"/>
          </a:p>
        </p:txBody>
      </p:sp>
      <p:sp>
        <p:nvSpPr>
          <p:cNvPr id="150532"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50533" name="Rectangle 7"/>
          <p:cNvSpPr>
            <a:spLocks noGrp="1" noChangeArrowheads="1"/>
          </p:cNvSpPr>
          <p:nvPr>
            <p:ph type="sldNum" sz="quarter" idx="5"/>
          </p:nvPr>
        </p:nvSpPr>
        <p:spPr>
          <a:noFill/>
        </p:spPr>
        <p:txBody>
          <a:bodyPr/>
          <a:lstStyle/>
          <a:p>
            <a:fld id="{8A04179C-0AFC-4ADC-9528-A5965AD2453C}" type="slidenum">
              <a:rPr lang="en-US" smtClean="0"/>
              <a:pPr/>
              <a:t>21</a:t>
            </a:fld>
            <a:endParaRPr lang="en-US" smtClean="0"/>
          </a:p>
        </p:txBody>
      </p:sp>
      <p:sp>
        <p:nvSpPr>
          <p:cNvPr id="150534" name="Rectangle 2"/>
          <p:cNvSpPr>
            <a:spLocks noGrp="1" noRot="1" noChangeAspect="1" noChangeArrowheads="1" noTextEdit="1"/>
          </p:cNvSpPr>
          <p:nvPr>
            <p:ph type="sldImg"/>
          </p:nvPr>
        </p:nvSpPr>
        <p:spPr>
          <a:ln/>
        </p:spPr>
      </p:sp>
      <p:sp>
        <p:nvSpPr>
          <p:cNvPr id="150535"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51555" name="Rectangle 3"/>
          <p:cNvSpPr>
            <a:spLocks noGrp="1" noChangeArrowheads="1"/>
          </p:cNvSpPr>
          <p:nvPr>
            <p:ph type="dt" sz="quarter" idx="1"/>
          </p:nvPr>
        </p:nvSpPr>
        <p:spPr>
          <a:noFill/>
        </p:spPr>
        <p:txBody>
          <a:bodyPr/>
          <a:lstStyle/>
          <a:p>
            <a:fld id="{A039C894-B5D7-4A90-8960-1B40490E2736}" type="datetime3">
              <a:rPr lang="en-US" smtClean="0"/>
              <a:pPr/>
              <a:t>3 February 2017</a:t>
            </a:fld>
            <a:endParaRPr lang="en-US" smtClean="0"/>
          </a:p>
        </p:txBody>
      </p:sp>
      <p:sp>
        <p:nvSpPr>
          <p:cNvPr id="151556"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51557" name="Rectangle 7"/>
          <p:cNvSpPr>
            <a:spLocks noGrp="1" noChangeArrowheads="1"/>
          </p:cNvSpPr>
          <p:nvPr>
            <p:ph type="sldNum" sz="quarter" idx="5"/>
          </p:nvPr>
        </p:nvSpPr>
        <p:spPr>
          <a:noFill/>
        </p:spPr>
        <p:txBody>
          <a:bodyPr/>
          <a:lstStyle/>
          <a:p>
            <a:fld id="{B6B55A87-61F5-478A-9F67-48F56EBF1852}" type="slidenum">
              <a:rPr lang="en-US" smtClean="0"/>
              <a:pPr/>
              <a:t>22</a:t>
            </a:fld>
            <a:endParaRPr lang="en-US" smtClean="0"/>
          </a:p>
        </p:txBody>
      </p:sp>
      <p:sp>
        <p:nvSpPr>
          <p:cNvPr id="151558" name="Rectangle 2"/>
          <p:cNvSpPr>
            <a:spLocks noGrp="1" noRot="1" noChangeAspect="1" noChangeArrowheads="1" noTextEdit="1"/>
          </p:cNvSpPr>
          <p:nvPr>
            <p:ph type="sldImg"/>
          </p:nvPr>
        </p:nvSpPr>
        <p:spPr>
          <a:ln/>
        </p:spPr>
      </p:sp>
      <p:sp>
        <p:nvSpPr>
          <p:cNvPr id="151559"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52579" name="Rectangle 3"/>
          <p:cNvSpPr>
            <a:spLocks noGrp="1" noChangeArrowheads="1"/>
          </p:cNvSpPr>
          <p:nvPr>
            <p:ph type="dt" sz="quarter" idx="1"/>
          </p:nvPr>
        </p:nvSpPr>
        <p:spPr>
          <a:noFill/>
        </p:spPr>
        <p:txBody>
          <a:bodyPr/>
          <a:lstStyle/>
          <a:p>
            <a:fld id="{4B3A433E-60D3-423F-B4F1-A152E790701D}" type="datetime3">
              <a:rPr lang="en-US" smtClean="0"/>
              <a:pPr/>
              <a:t>3 February 2017</a:t>
            </a:fld>
            <a:endParaRPr lang="en-US" smtClean="0"/>
          </a:p>
        </p:txBody>
      </p:sp>
      <p:sp>
        <p:nvSpPr>
          <p:cNvPr id="152580"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52581" name="Rectangle 7"/>
          <p:cNvSpPr>
            <a:spLocks noGrp="1" noChangeArrowheads="1"/>
          </p:cNvSpPr>
          <p:nvPr>
            <p:ph type="sldNum" sz="quarter" idx="5"/>
          </p:nvPr>
        </p:nvSpPr>
        <p:spPr>
          <a:noFill/>
        </p:spPr>
        <p:txBody>
          <a:bodyPr/>
          <a:lstStyle/>
          <a:p>
            <a:fld id="{342B9888-96FA-49A6-AABB-A9A64B217771}" type="slidenum">
              <a:rPr lang="en-US" smtClean="0"/>
              <a:pPr/>
              <a:t>23</a:t>
            </a:fld>
            <a:endParaRPr lang="en-US" smtClean="0"/>
          </a:p>
        </p:txBody>
      </p:sp>
      <p:sp>
        <p:nvSpPr>
          <p:cNvPr id="152582" name="Rectangle 2"/>
          <p:cNvSpPr>
            <a:spLocks noGrp="1" noRot="1" noChangeAspect="1" noChangeArrowheads="1" noTextEdit="1"/>
          </p:cNvSpPr>
          <p:nvPr>
            <p:ph type="sldImg"/>
          </p:nvPr>
        </p:nvSpPr>
        <p:spPr>
          <a:ln/>
        </p:spPr>
      </p:sp>
      <p:sp>
        <p:nvSpPr>
          <p:cNvPr id="152583"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53603" name="Rectangle 3"/>
          <p:cNvSpPr>
            <a:spLocks noGrp="1" noChangeArrowheads="1"/>
          </p:cNvSpPr>
          <p:nvPr>
            <p:ph type="dt" sz="quarter" idx="1"/>
          </p:nvPr>
        </p:nvSpPr>
        <p:spPr>
          <a:noFill/>
        </p:spPr>
        <p:txBody>
          <a:bodyPr/>
          <a:lstStyle/>
          <a:p>
            <a:fld id="{78A511CD-A0DF-48D8-B319-D008FF102B31}" type="datetime3">
              <a:rPr lang="en-US" smtClean="0"/>
              <a:pPr/>
              <a:t>3 February 2017</a:t>
            </a:fld>
            <a:endParaRPr lang="en-US" smtClean="0"/>
          </a:p>
        </p:txBody>
      </p:sp>
      <p:sp>
        <p:nvSpPr>
          <p:cNvPr id="153604"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53605" name="Rectangle 7"/>
          <p:cNvSpPr>
            <a:spLocks noGrp="1" noChangeArrowheads="1"/>
          </p:cNvSpPr>
          <p:nvPr>
            <p:ph type="sldNum" sz="quarter" idx="5"/>
          </p:nvPr>
        </p:nvSpPr>
        <p:spPr>
          <a:noFill/>
        </p:spPr>
        <p:txBody>
          <a:bodyPr/>
          <a:lstStyle/>
          <a:p>
            <a:fld id="{168AAC16-66FB-4DA4-9560-63FAF81ABB40}" type="slidenum">
              <a:rPr lang="en-US" smtClean="0"/>
              <a:pPr/>
              <a:t>24</a:t>
            </a:fld>
            <a:endParaRPr lang="en-US" smtClean="0"/>
          </a:p>
        </p:txBody>
      </p:sp>
      <p:sp>
        <p:nvSpPr>
          <p:cNvPr id="153606" name="Rectangle 2"/>
          <p:cNvSpPr>
            <a:spLocks noGrp="1" noRot="1" noChangeAspect="1" noChangeArrowheads="1" noTextEdit="1"/>
          </p:cNvSpPr>
          <p:nvPr>
            <p:ph type="sldImg"/>
          </p:nvPr>
        </p:nvSpPr>
        <p:spPr>
          <a:ln/>
        </p:spPr>
      </p:sp>
      <p:sp>
        <p:nvSpPr>
          <p:cNvPr id="153607"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54627" name="Rectangle 3"/>
          <p:cNvSpPr>
            <a:spLocks noGrp="1" noChangeArrowheads="1"/>
          </p:cNvSpPr>
          <p:nvPr>
            <p:ph type="dt" sz="quarter" idx="1"/>
          </p:nvPr>
        </p:nvSpPr>
        <p:spPr>
          <a:noFill/>
        </p:spPr>
        <p:txBody>
          <a:bodyPr/>
          <a:lstStyle/>
          <a:p>
            <a:fld id="{A718A20F-7C10-4DE4-8404-4CA2C6E3D53D}" type="datetime3">
              <a:rPr lang="en-US" smtClean="0"/>
              <a:pPr/>
              <a:t>3 February 2017</a:t>
            </a:fld>
            <a:endParaRPr lang="en-US" smtClean="0"/>
          </a:p>
        </p:txBody>
      </p:sp>
      <p:sp>
        <p:nvSpPr>
          <p:cNvPr id="154628"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54629" name="Rectangle 7"/>
          <p:cNvSpPr>
            <a:spLocks noGrp="1" noChangeArrowheads="1"/>
          </p:cNvSpPr>
          <p:nvPr>
            <p:ph type="sldNum" sz="quarter" idx="5"/>
          </p:nvPr>
        </p:nvSpPr>
        <p:spPr>
          <a:noFill/>
        </p:spPr>
        <p:txBody>
          <a:bodyPr/>
          <a:lstStyle/>
          <a:p>
            <a:fld id="{4936D286-3F44-4F07-83AF-EE0497F7FB59}" type="slidenum">
              <a:rPr lang="en-US" smtClean="0"/>
              <a:pPr/>
              <a:t>25</a:t>
            </a:fld>
            <a:endParaRPr lang="en-US" smtClean="0"/>
          </a:p>
        </p:txBody>
      </p:sp>
      <p:sp>
        <p:nvSpPr>
          <p:cNvPr id="154630" name="Rectangle 2"/>
          <p:cNvSpPr>
            <a:spLocks noGrp="1" noRot="1" noChangeAspect="1" noChangeArrowheads="1" noTextEdit="1"/>
          </p:cNvSpPr>
          <p:nvPr>
            <p:ph type="sldImg"/>
          </p:nvPr>
        </p:nvSpPr>
        <p:spPr>
          <a:ln/>
        </p:spPr>
      </p:sp>
      <p:sp>
        <p:nvSpPr>
          <p:cNvPr id="154631"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55651" name="Rectangle 3"/>
          <p:cNvSpPr>
            <a:spLocks noGrp="1" noChangeArrowheads="1"/>
          </p:cNvSpPr>
          <p:nvPr>
            <p:ph type="dt" sz="quarter" idx="1"/>
          </p:nvPr>
        </p:nvSpPr>
        <p:spPr>
          <a:noFill/>
        </p:spPr>
        <p:txBody>
          <a:bodyPr/>
          <a:lstStyle/>
          <a:p>
            <a:fld id="{7645F539-6E2A-42EF-B340-A9D9DB9872B8}" type="datetime3">
              <a:rPr lang="en-US" smtClean="0"/>
              <a:pPr/>
              <a:t>3 February 2017</a:t>
            </a:fld>
            <a:endParaRPr lang="en-US" smtClean="0"/>
          </a:p>
        </p:txBody>
      </p:sp>
      <p:sp>
        <p:nvSpPr>
          <p:cNvPr id="155652"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55653" name="Rectangle 7"/>
          <p:cNvSpPr>
            <a:spLocks noGrp="1" noChangeArrowheads="1"/>
          </p:cNvSpPr>
          <p:nvPr>
            <p:ph type="sldNum" sz="quarter" idx="5"/>
          </p:nvPr>
        </p:nvSpPr>
        <p:spPr>
          <a:noFill/>
        </p:spPr>
        <p:txBody>
          <a:bodyPr/>
          <a:lstStyle/>
          <a:p>
            <a:fld id="{5106122D-7C3C-495A-B7CA-204E264D8DDE}" type="slidenum">
              <a:rPr lang="en-US" smtClean="0"/>
              <a:pPr/>
              <a:t>26</a:t>
            </a:fld>
            <a:endParaRPr lang="en-US" smtClean="0"/>
          </a:p>
        </p:txBody>
      </p:sp>
      <p:sp>
        <p:nvSpPr>
          <p:cNvPr id="155654" name="Rectangle 2"/>
          <p:cNvSpPr>
            <a:spLocks noGrp="1" noRot="1" noChangeAspect="1" noChangeArrowheads="1" noTextEdit="1"/>
          </p:cNvSpPr>
          <p:nvPr>
            <p:ph type="sldImg"/>
          </p:nvPr>
        </p:nvSpPr>
        <p:spPr>
          <a:ln/>
        </p:spPr>
      </p:sp>
      <p:sp>
        <p:nvSpPr>
          <p:cNvPr id="155655"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56675" name="Rectangle 3"/>
          <p:cNvSpPr>
            <a:spLocks noGrp="1" noChangeArrowheads="1"/>
          </p:cNvSpPr>
          <p:nvPr>
            <p:ph type="dt" sz="quarter" idx="1"/>
          </p:nvPr>
        </p:nvSpPr>
        <p:spPr>
          <a:noFill/>
        </p:spPr>
        <p:txBody>
          <a:bodyPr/>
          <a:lstStyle/>
          <a:p>
            <a:fld id="{234765CF-3248-4CE4-84F4-D2623EBDD4D7}" type="datetime3">
              <a:rPr lang="en-US" smtClean="0"/>
              <a:pPr/>
              <a:t>3 February 2017</a:t>
            </a:fld>
            <a:endParaRPr lang="en-US" smtClean="0"/>
          </a:p>
        </p:txBody>
      </p:sp>
      <p:sp>
        <p:nvSpPr>
          <p:cNvPr id="156676"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56677" name="Rectangle 7"/>
          <p:cNvSpPr>
            <a:spLocks noGrp="1" noChangeArrowheads="1"/>
          </p:cNvSpPr>
          <p:nvPr>
            <p:ph type="sldNum" sz="quarter" idx="5"/>
          </p:nvPr>
        </p:nvSpPr>
        <p:spPr>
          <a:noFill/>
        </p:spPr>
        <p:txBody>
          <a:bodyPr/>
          <a:lstStyle/>
          <a:p>
            <a:fld id="{026289F7-937E-47FF-98B2-C89BE362E57B}" type="slidenum">
              <a:rPr lang="en-US" smtClean="0"/>
              <a:pPr/>
              <a:t>27</a:t>
            </a:fld>
            <a:endParaRPr lang="en-US" smtClean="0"/>
          </a:p>
        </p:txBody>
      </p:sp>
      <p:sp>
        <p:nvSpPr>
          <p:cNvPr id="156678" name="Rectangle 2"/>
          <p:cNvSpPr>
            <a:spLocks noGrp="1" noRot="1" noChangeAspect="1" noChangeArrowheads="1" noTextEdit="1"/>
          </p:cNvSpPr>
          <p:nvPr>
            <p:ph type="sldImg"/>
          </p:nvPr>
        </p:nvSpPr>
        <p:spPr>
          <a:ln/>
        </p:spPr>
      </p:sp>
      <p:sp>
        <p:nvSpPr>
          <p:cNvPr id="156679"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57699" name="Rectangle 3"/>
          <p:cNvSpPr>
            <a:spLocks noGrp="1" noChangeArrowheads="1"/>
          </p:cNvSpPr>
          <p:nvPr>
            <p:ph type="dt" sz="quarter" idx="1"/>
          </p:nvPr>
        </p:nvSpPr>
        <p:spPr>
          <a:noFill/>
        </p:spPr>
        <p:txBody>
          <a:bodyPr/>
          <a:lstStyle/>
          <a:p>
            <a:fld id="{BB57921D-C085-47A7-AF4E-BB7D809656BB}" type="datetime3">
              <a:rPr lang="en-US" smtClean="0"/>
              <a:pPr/>
              <a:t>3 February 2017</a:t>
            </a:fld>
            <a:endParaRPr lang="en-US" smtClean="0"/>
          </a:p>
        </p:txBody>
      </p:sp>
      <p:sp>
        <p:nvSpPr>
          <p:cNvPr id="157700"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57701" name="Rectangle 7"/>
          <p:cNvSpPr>
            <a:spLocks noGrp="1" noChangeArrowheads="1"/>
          </p:cNvSpPr>
          <p:nvPr>
            <p:ph type="sldNum" sz="quarter" idx="5"/>
          </p:nvPr>
        </p:nvSpPr>
        <p:spPr>
          <a:noFill/>
        </p:spPr>
        <p:txBody>
          <a:bodyPr/>
          <a:lstStyle/>
          <a:p>
            <a:fld id="{F482E4FA-413E-4DBA-B68B-8FCBBC36C58F}" type="slidenum">
              <a:rPr lang="en-US" smtClean="0"/>
              <a:pPr/>
              <a:t>28</a:t>
            </a:fld>
            <a:endParaRPr lang="en-US" smtClean="0"/>
          </a:p>
        </p:txBody>
      </p:sp>
      <p:sp>
        <p:nvSpPr>
          <p:cNvPr id="157702" name="Rectangle 2"/>
          <p:cNvSpPr>
            <a:spLocks noGrp="1" noRot="1" noChangeAspect="1" noChangeArrowheads="1" noTextEdit="1"/>
          </p:cNvSpPr>
          <p:nvPr>
            <p:ph type="sldImg"/>
          </p:nvPr>
        </p:nvSpPr>
        <p:spPr>
          <a:ln/>
        </p:spPr>
      </p:sp>
      <p:sp>
        <p:nvSpPr>
          <p:cNvPr id="157703"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58723" name="Rectangle 3"/>
          <p:cNvSpPr>
            <a:spLocks noGrp="1" noChangeArrowheads="1"/>
          </p:cNvSpPr>
          <p:nvPr>
            <p:ph type="dt" sz="quarter" idx="1"/>
          </p:nvPr>
        </p:nvSpPr>
        <p:spPr>
          <a:noFill/>
        </p:spPr>
        <p:txBody>
          <a:bodyPr/>
          <a:lstStyle/>
          <a:p>
            <a:fld id="{61551F43-2AA4-45F8-83C3-EC535D2D82A2}" type="datetime3">
              <a:rPr lang="en-US" smtClean="0"/>
              <a:pPr/>
              <a:t>3 February 2017</a:t>
            </a:fld>
            <a:endParaRPr lang="en-US" smtClean="0"/>
          </a:p>
        </p:txBody>
      </p:sp>
      <p:sp>
        <p:nvSpPr>
          <p:cNvPr id="158724"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58725" name="Rectangle 7"/>
          <p:cNvSpPr>
            <a:spLocks noGrp="1" noChangeArrowheads="1"/>
          </p:cNvSpPr>
          <p:nvPr>
            <p:ph type="sldNum" sz="quarter" idx="5"/>
          </p:nvPr>
        </p:nvSpPr>
        <p:spPr>
          <a:noFill/>
        </p:spPr>
        <p:txBody>
          <a:bodyPr/>
          <a:lstStyle/>
          <a:p>
            <a:fld id="{C7BF1B9B-7465-45E2-96D1-AC54441A9680}" type="slidenum">
              <a:rPr lang="en-US" smtClean="0"/>
              <a:pPr/>
              <a:t>29</a:t>
            </a:fld>
            <a:endParaRPr lang="en-US" smtClean="0"/>
          </a:p>
        </p:txBody>
      </p:sp>
      <p:sp>
        <p:nvSpPr>
          <p:cNvPr id="158726" name="Rectangle 2"/>
          <p:cNvSpPr>
            <a:spLocks noGrp="1" noRot="1" noChangeAspect="1" noChangeArrowheads="1" noTextEdit="1"/>
          </p:cNvSpPr>
          <p:nvPr>
            <p:ph type="sldImg"/>
          </p:nvPr>
        </p:nvSpPr>
        <p:spPr>
          <a:ln/>
        </p:spPr>
      </p:sp>
      <p:sp>
        <p:nvSpPr>
          <p:cNvPr id="158727"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32099" name="Rectangle 3"/>
          <p:cNvSpPr>
            <a:spLocks noGrp="1" noChangeArrowheads="1"/>
          </p:cNvSpPr>
          <p:nvPr>
            <p:ph type="dt" sz="quarter" idx="1"/>
          </p:nvPr>
        </p:nvSpPr>
        <p:spPr>
          <a:noFill/>
        </p:spPr>
        <p:txBody>
          <a:bodyPr/>
          <a:lstStyle/>
          <a:p>
            <a:fld id="{99182BD9-83C6-483E-AEA6-A4F2E708AC90}" type="datetime3">
              <a:rPr lang="en-US" smtClean="0"/>
              <a:pPr/>
              <a:t>3 February 2017</a:t>
            </a:fld>
            <a:endParaRPr lang="en-US" smtClean="0"/>
          </a:p>
        </p:txBody>
      </p:sp>
      <p:sp>
        <p:nvSpPr>
          <p:cNvPr id="132100"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32101" name="Rectangle 7"/>
          <p:cNvSpPr>
            <a:spLocks noGrp="1" noChangeArrowheads="1"/>
          </p:cNvSpPr>
          <p:nvPr>
            <p:ph type="sldNum" sz="quarter" idx="5"/>
          </p:nvPr>
        </p:nvSpPr>
        <p:spPr>
          <a:noFill/>
        </p:spPr>
        <p:txBody>
          <a:bodyPr/>
          <a:lstStyle/>
          <a:p>
            <a:fld id="{E4384CD7-2F23-4492-88F4-5E0B98F516E5}" type="slidenum">
              <a:rPr lang="en-US" smtClean="0"/>
              <a:pPr/>
              <a:t>3</a:t>
            </a:fld>
            <a:endParaRPr lang="en-US" smtClean="0"/>
          </a:p>
        </p:txBody>
      </p:sp>
      <p:sp>
        <p:nvSpPr>
          <p:cNvPr id="132102" name="Rectangle 2"/>
          <p:cNvSpPr>
            <a:spLocks noGrp="1" noRot="1" noChangeAspect="1" noChangeArrowheads="1" noTextEdit="1"/>
          </p:cNvSpPr>
          <p:nvPr>
            <p:ph type="sldImg"/>
          </p:nvPr>
        </p:nvSpPr>
        <p:spPr>
          <a:ln/>
        </p:spPr>
      </p:sp>
      <p:sp>
        <p:nvSpPr>
          <p:cNvPr id="132103"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59747" name="Rectangle 3"/>
          <p:cNvSpPr>
            <a:spLocks noGrp="1" noChangeArrowheads="1"/>
          </p:cNvSpPr>
          <p:nvPr>
            <p:ph type="dt" sz="quarter" idx="1"/>
          </p:nvPr>
        </p:nvSpPr>
        <p:spPr>
          <a:noFill/>
        </p:spPr>
        <p:txBody>
          <a:bodyPr/>
          <a:lstStyle/>
          <a:p>
            <a:fld id="{23B55D0A-9E91-4764-B56B-D4BC8411981A}" type="datetime3">
              <a:rPr lang="en-US" smtClean="0"/>
              <a:pPr/>
              <a:t>3 February 2017</a:t>
            </a:fld>
            <a:endParaRPr lang="en-US" smtClean="0"/>
          </a:p>
        </p:txBody>
      </p:sp>
      <p:sp>
        <p:nvSpPr>
          <p:cNvPr id="159748"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59749" name="Rectangle 7"/>
          <p:cNvSpPr>
            <a:spLocks noGrp="1" noChangeArrowheads="1"/>
          </p:cNvSpPr>
          <p:nvPr>
            <p:ph type="sldNum" sz="quarter" idx="5"/>
          </p:nvPr>
        </p:nvSpPr>
        <p:spPr>
          <a:noFill/>
        </p:spPr>
        <p:txBody>
          <a:bodyPr/>
          <a:lstStyle/>
          <a:p>
            <a:fld id="{9470CE21-3EF1-40E0-A934-EEC16DE1D5EA}" type="slidenum">
              <a:rPr lang="en-US" smtClean="0"/>
              <a:pPr/>
              <a:t>30</a:t>
            </a:fld>
            <a:endParaRPr lang="en-US" smtClean="0"/>
          </a:p>
        </p:txBody>
      </p:sp>
      <p:sp>
        <p:nvSpPr>
          <p:cNvPr id="159750" name="Rectangle 2"/>
          <p:cNvSpPr>
            <a:spLocks noGrp="1" noRot="1" noChangeAspect="1" noChangeArrowheads="1" noTextEdit="1"/>
          </p:cNvSpPr>
          <p:nvPr>
            <p:ph type="sldImg"/>
          </p:nvPr>
        </p:nvSpPr>
        <p:spPr>
          <a:ln/>
        </p:spPr>
      </p:sp>
      <p:sp>
        <p:nvSpPr>
          <p:cNvPr id="159751"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60771" name="Rectangle 3"/>
          <p:cNvSpPr>
            <a:spLocks noGrp="1" noChangeArrowheads="1"/>
          </p:cNvSpPr>
          <p:nvPr>
            <p:ph type="dt" sz="quarter" idx="1"/>
          </p:nvPr>
        </p:nvSpPr>
        <p:spPr>
          <a:noFill/>
        </p:spPr>
        <p:txBody>
          <a:bodyPr/>
          <a:lstStyle/>
          <a:p>
            <a:fld id="{1CC1F007-E5D1-4424-A19D-819B661BE289}" type="datetime3">
              <a:rPr lang="en-US" smtClean="0"/>
              <a:pPr/>
              <a:t>3 February 2017</a:t>
            </a:fld>
            <a:endParaRPr lang="en-US" smtClean="0"/>
          </a:p>
        </p:txBody>
      </p:sp>
      <p:sp>
        <p:nvSpPr>
          <p:cNvPr id="160772"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60773" name="Rectangle 7"/>
          <p:cNvSpPr>
            <a:spLocks noGrp="1" noChangeArrowheads="1"/>
          </p:cNvSpPr>
          <p:nvPr>
            <p:ph type="sldNum" sz="quarter" idx="5"/>
          </p:nvPr>
        </p:nvSpPr>
        <p:spPr>
          <a:noFill/>
        </p:spPr>
        <p:txBody>
          <a:bodyPr/>
          <a:lstStyle/>
          <a:p>
            <a:fld id="{74470A86-91D3-4CC3-9EC7-5EC22C945231}" type="slidenum">
              <a:rPr lang="en-US" smtClean="0"/>
              <a:pPr/>
              <a:t>31</a:t>
            </a:fld>
            <a:endParaRPr lang="en-US" smtClean="0"/>
          </a:p>
        </p:txBody>
      </p:sp>
      <p:sp>
        <p:nvSpPr>
          <p:cNvPr id="160774" name="Rectangle 2"/>
          <p:cNvSpPr>
            <a:spLocks noGrp="1" noRot="1" noChangeAspect="1" noChangeArrowheads="1" noTextEdit="1"/>
          </p:cNvSpPr>
          <p:nvPr>
            <p:ph type="sldImg"/>
          </p:nvPr>
        </p:nvSpPr>
        <p:spPr>
          <a:ln/>
        </p:spPr>
      </p:sp>
      <p:sp>
        <p:nvSpPr>
          <p:cNvPr id="160775"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61795" name="Rectangle 3"/>
          <p:cNvSpPr>
            <a:spLocks noGrp="1" noChangeArrowheads="1"/>
          </p:cNvSpPr>
          <p:nvPr>
            <p:ph type="dt" sz="quarter" idx="1"/>
          </p:nvPr>
        </p:nvSpPr>
        <p:spPr>
          <a:noFill/>
        </p:spPr>
        <p:txBody>
          <a:bodyPr/>
          <a:lstStyle/>
          <a:p>
            <a:fld id="{10EA27DB-6715-4DAB-AF9B-A517D1224C91}" type="datetime3">
              <a:rPr lang="en-US" smtClean="0"/>
              <a:pPr/>
              <a:t>3 February 2017</a:t>
            </a:fld>
            <a:endParaRPr lang="en-US" smtClean="0"/>
          </a:p>
        </p:txBody>
      </p:sp>
      <p:sp>
        <p:nvSpPr>
          <p:cNvPr id="161796"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61797" name="Rectangle 7"/>
          <p:cNvSpPr>
            <a:spLocks noGrp="1" noChangeArrowheads="1"/>
          </p:cNvSpPr>
          <p:nvPr>
            <p:ph type="sldNum" sz="quarter" idx="5"/>
          </p:nvPr>
        </p:nvSpPr>
        <p:spPr>
          <a:noFill/>
        </p:spPr>
        <p:txBody>
          <a:bodyPr/>
          <a:lstStyle/>
          <a:p>
            <a:fld id="{9FD029CA-4D58-4CE1-B9E6-303CE0E91C04}" type="slidenum">
              <a:rPr lang="en-US" smtClean="0"/>
              <a:pPr/>
              <a:t>32</a:t>
            </a:fld>
            <a:endParaRPr lang="en-US" smtClean="0"/>
          </a:p>
        </p:txBody>
      </p:sp>
      <p:sp>
        <p:nvSpPr>
          <p:cNvPr id="161798" name="Rectangle 2"/>
          <p:cNvSpPr>
            <a:spLocks noGrp="1" noRot="1" noChangeAspect="1" noChangeArrowheads="1" noTextEdit="1"/>
          </p:cNvSpPr>
          <p:nvPr>
            <p:ph type="sldImg"/>
          </p:nvPr>
        </p:nvSpPr>
        <p:spPr>
          <a:ln/>
        </p:spPr>
      </p:sp>
      <p:sp>
        <p:nvSpPr>
          <p:cNvPr id="161799"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62819" name="Rectangle 3"/>
          <p:cNvSpPr>
            <a:spLocks noGrp="1" noChangeArrowheads="1"/>
          </p:cNvSpPr>
          <p:nvPr>
            <p:ph type="dt" sz="quarter" idx="1"/>
          </p:nvPr>
        </p:nvSpPr>
        <p:spPr>
          <a:noFill/>
        </p:spPr>
        <p:txBody>
          <a:bodyPr/>
          <a:lstStyle/>
          <a:p>
            <a:fld id="{42B9B5AA-6269-4625-A1AB-72A174297D20}" type="datetime3">
              <a:rPr lang="en-US" smtClean="0"/>
              <a:pPr/>
              <a:t>3 February 2017</a:t>
            </a:fld>
            <a:endParaRPr lang="en-US" smtClean="0"/>
          </a:p>
        </p:txBody>
      </p:sp>
      <p:sp>
        <p:nvSpPr>
          <p:cNvPr id="162820"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62821" name="Rectangle 7"/>
          <p:cNvSpPr>
            <a:spLocks noGrp="1" noChangeArrowheads="1"/>
          </p:cNvSpPr>
          <p:nvPr>
            <p:ph type="sldNum" sz="quarter" idx="5"/>
          </p:nvPr>
        </p:nvSpPr>
        <p:spPr>
          <a:noFill/>
        </p:spPr>
        <p:txBody>
          <a:bodyPr/>
          <a:lstStyle/>
          <a:p>
            <a:fld id="{E3DBB1DC-AA4B-4127-B5FA-CA8E3071CC25}" type="slidenum">
              <a:rPr lang="en-US" smtClean="0"/>
              <a:pPr/>
              <a:t>33</a:t>
            </a:fld>
            <a:endParaRPr lang="en-US" smtClean="0"/>
          </a:p>
        </p:txBody>
      </p:sp>
      <p:sp>
        <p:nvSpPr>
          <p:cNvPr id="162822" name="Rectangle 2"/>
          <p:cNvSpPr>
            <a:spLocks noGrp="1" noRot="1" noChangeAspect="1" noChangeArrowheads="1" noTextEdit="1"/>
          </p:cNvSpPr>
          <p:nvPr>
            <p:ph type="sldImg"/>
          </p:nvPr>
        </p:nvSpPr>
        <p:spPr>
          <a:ln/>
        </p:spPr>
      </p:sp>
      <p:sp>
        <p:nvSpPr>
          <p:cNvPr id="162823"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63843" name="Rectangle 3"/>
          <p:cNvSpPr>
            <a:spLocks noGrp="1" noChangeArrowheads="1"/>
          </p:cNvSpPr>
          <p:nvPr>
            <p:ph type="dt" sz="quarter" idx="1"/>
          </p:nvPr>
        </p:nvSpPr>
        <p:spPr>
          <a:noFill/>
        </p:spPr>
        <p:txBody>
          <a:bodyPr/>
          <a:lstStyle/>
          <a:p>
            <a:fld id="{D6405450-9361-4F9A-9682-5698C2B9E7EC}" type="datetime3">
              <a:rPr lang="en-US" smtClean="0"/>
              <a:pPr/>
              <a:t>3 February 2017</a:t>
            </a:fld>
            <a:endParaRPr lang="en-US" smtClean="0"/>
          </a:p>
        </p:txBody>
      </p:sp>
      <p:sp>
        <p:nvSpPr>
          <p:cNvPr id="163844"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63845" name="Rectangle 7"/>
          <p:cNvSpPr>
            <a:spLocks noGrp="1" noChangeArrowheads="1"/>
          </p:cNvSpPr>
          <p:nvPr>
            <p:ph type="sldNum" sz="quarter" idx="5"/>
          </p:nvPr>
        </p:nvSpPr>
        <p:spPr>
          <a:noFill/>
        </p:spPr>
        <p:txBody>
          <a:bodyPr/>
          <a:lstStyle/>
          <a:p>
            <a:fld id="{E31100B6-69F0-4A76-AD8E-C408E792998F}" type="slidenum">
              <a:rPr lang="en-US" smtClean="0"/>
              <a:pPr/>
              <a:t>34</a:t>
            </a:fld>
            <a:endParaRPr lang="en-US" smtClean="0"/>
          </a:p>
        </p:txBody>
      </p:sp>
      <p:sp>
        <p:nvSpPr>
          <p:cNvPr id="163846" name="Rectangle 2"/>
          <p:cNvSpPr>
            <a:spLocks noGrp="1" noRot="1" noChangeAspect="1" noChangeArrowheads="1" noTextEdit="1"/>
          </p:cNvSpPr>
          <p:nvPr>
            <p:ph type="sldImg"/>
          </p:nvPr>
        </p:nvSpPr>
        <p:spPr>
          <a:ln/>
        </p:spPr>
      </p:sp>
      <p:sp>
        <p:nvSpPr>
          <p:cNvPr id="163847"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64867" name="Rectangle 3"/>
          <p:cNvSpPr>
            <a:spLocks noGrp="1" noChangeArrowheads="1"/>
          </p:cNvSpPr>
          <p:nvPr>
            <p:ph type="dt" sz="quarter" idx="1"/>
          </p:nvPr>
        </p:nvSpPr>
        <p:spPr>
          <a:noFill/>
        </p:spPr>
        <p:txBody>
          <a:bodyPr/>
          <a:lstStyle/>
          <a:p>
            <a:fld id="{6151E21C-3269-417B-8468-4C8D798ACEB7}" type="datetime3">
              <a:rPr lang="en-US" smtClean="0"/>
              <a:pPr/>
              <a:t>3 February 2017</a:t>
            </a:fld>
            <a:endParaRPr lang="en-US" smtClean="0"/>
          </a:p>
        </p:txBody>
      </p:sp>
      <p:sp>
        <p:nvSpPr>
          <p:cNvPr id="164868"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64869" name="Rectangle 7"/>
          <p:cNvSpPr>
            <a:spLocks noGrp="1" noChangeArrowheads="1"/>
          </p:cNvSpPr>
          <p:nvPr>
            <p:ph type="sldNum" sz="quarter" idx="5"/>
          </p:nvPr>
        </p:nvSpPr>
        <p:spPr>
          <a:noFill/>
        </p:spPr>
        <p:txBody>
          <a:bodyPr/>
          <a:lstStyle/>
          <a:p>
            <a:fld id="{AB06EA98-BF26-4754-BA43-3E84BCB520ED}" type="slidenum">
              <a:rPr lang="en-US" smtClean="0"/>
              <a:pPr/>
              <a:t>35</a:t>
            </a:fld>
            <a:endParaRPr lang="en-US" smtClean="0"/>
          </a:p>
        </p:txBody>
      </p:sp>
      <p:sp>
        <p:nvSpPr>
          <p:cNvPr id="164870" name="Rectangle 2"/>
          <p:cNvSpPr>
            <a:spLocks noGrp="1" noRot="1" noChangeAspect="1" noChangeArrowheads="1" noTextEdit="1"/>
          </p:cNvSpPr>
          <p:nvPr>
            <p:ph type="sldImg"/>
          </p:nvPr>
        </p:nvSpPr>
        <p:spPr>
          <a:ln/>
        </p:spPr>
      </p:sp>
      <p:sp>
        <p:nvSpPr>
          <p:cNvPr id="164871"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65891" name="Rectangle 3"/>
          <p:cNvSpPr>
            <a:spLocks noGrp="1" noChangeArrowheads="1"/>
          </p:cNvSpPr>
          <p:nvPr>
            <p:ph type="dt" sz="quarter" idx="1"/>
          </p:nvPr>
        </p:nvSpPr>
        <p:spPr>
          <a:noFill/>
        </p:spPr>
        <p:txBody>
          <a:bodyPr/>
          <a:lstStyle/>
          <a:p>
            <a:fld id="{A79A1D96-5F5E-4EFA-AC9D-17A651C3C304}" type="datetime3">
              <a:rPr lang="en-US" smtClean="0"/>
              <a:pPr/>
              <a:t>3 February 2017</a:t>
            </a:fld>
            <a:endParaRPr lang="en-US" smtClean="0"/>
          </a:p>
        </p:txBody>
      </p:sp>
      <p:sp>
        <p:nvSpPr>
          <p:cNvPr id="165892"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65893" name="Rectangle 7"/>
          <p:cNvSpPr>
            <a:spLocks noGrp="1" noChangeArrowheads="1"/>
          </p:cNvSpPr>
          <p:nvPr>
            <p:ph type="sldNum" sz="quarter" idx="5"/>
          </p:nvPr>
        </p:nvSpPr>
        <p:spPr>
          <a:noFill/>
        </p:spPr>
        <p:txBody>
          <a:bodyPr/>
          <a:lstStyle/>
          <a:p>
            <a:fld id="{009808E3-CB46-48D8-A95E-4787F03B2ADD}" type="slidenum">
              <a:rPr lang="en-US" smtClean="0"/>
              <a:pPr/>
              <a:t>36</a:t>
            </a:fld>
            <a:endParaRPr lang="en-US" smtClean="0"/>
          </a:p>
        </p:txBody>
      </p:sp>
      <p:sp>
        <p:nvSpPr>
          <p:cNvPr id="165894" name="Rectangle 2"/>
          <p:cNvSpPr>
            <a:spLocks noGrp="1" noRot="1" noChangeAspect="1" noChangeArrowheads="1" noTextEdit="1"/>
          </p:cNvSpPr>
          <p:nvPr>
            <p:ph type="sldImg"/>
          </p:nvPr>
        </p:nvSpPr>
        <p:spPr>
          <a:ln/>
        </p:spPr>
      </p:sp>
      <p:sp>
        <p:nvSpPr>
          <p:cNvPr id="165895"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66915" name="Rectangle 3"/>
          <p:cNvSpPr>
            <a:spLocks noGrp="1" noChangeArrowheads="1"/>
          </p:cNvSpPr>
          <p:nvPr>
            <p:ph type="dt" sz="quarter" idx="1"/>
          </p:nvPr>
        </p:nvSpPr>
        <p:spPr>
          <a:noFill/>
        </p:spPr>
        <p:txBody>
          <a:bodyPr/>
          <a:lstStyle/>
          <a:p>
            <a:fld id="{55389B07-9FCC-4D58-A438-2CF541977CB9}" type="datetime3">
              <a:rPr lang="en-US" smtClean="0"/>
              <a:pPr/>
              <a:t>3 February 2017</a:t>
            </a:fld>
            <a:endParaRPr lang="en-US" smtClean="0"/>
          </a:p>
        </p:txBody>
      </p:sp>
      <p:sp>
        <p:nvSpPr>
          <p:cNvPr id="166916"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66917" name="Rectangle 7"/>
          <p:cNvSpPr>
            <a:spLocks noGrp="1" noChangeArrowheads="1"/>
          </p:cNvSpPr>
          <p:nvPr>
            <p:ph type="sldNum" sz="quarter" idx="5"/>
          </p:nvPr>
        </p:nvSpPr>
        <p:spPr>
          <a:noFill/>
        </p:spPr>
        <p:txBody>
          <a:bodyPr/>
          <a:lstStyle/>
          <a:p>
            <a:fld id="{2343AD6D-AB7A-4F74-9864-60F6FD7AC27E}" type="slidenum">
              <a:rPr lang="en-US" smtClean="0"/>
              <a:pPr/>
              <a:t>37</a:t>
            </a:fld>
            <a:endParaRPr lang="en-US" smtClean="0"/>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67939" name="Rectangle 3"/>
          <p:cNvSpPr>
            <a:spLocks noGrp="1" noChangeArrowheads="1"/>
          </p:cNvSpPr>
          <p:nvPr>
            <p:ph type="dt" sz="quarter" idx="1"/>
          </p:nvPr>
        </p:nvSpPr>
        <p:spPr>
          <a:noFill/>
        </p:spPr>
        <p:txBody>
          <a:bodyPr/>
          <a:lstStyle/>
          <a:p>
            <a:fld id="{0FBB245F-66B2-40B7-8B31-CB3C3DF5A8F5}" type="datetime3">
              <a:rPr lang="en-US" smtClean="0"/>
              <a:pPr/>
              <a:t>3 February 2017</a:t>
            </a:fld>
            <a:endParaRPr lang="en-US" smtClean="0"/>
          </a:p>
        </p:txBody>
      </p:sp>
      <p:sp>
        <p:nvSpPr>
          <p:cNvPr id="167940"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67941" name="Rectangle 7"/>
          <p:cNvSpPr>
            <a:spLocks noGrp="1" noChangeArrowheads="1"/>
          </p:cNvSpPr>
          <p:nvPr>
            <p:ph type="sldNum" sz="quarter" idx="5"/>
          </p:nvPr>
        </p:nvSpPr>
        <p:spPr>
          <a:noFill/>
        </p:spPr>
        <p:txBody>
          <a:bodyPr/>
          <a:lstStyle/>
          <a:p>
            <a:fld id="{2138E92B-61EA-492C-BEC7-CF7F3EA9A2B0}" type="slidenum">
              <a:rPr lang="en-US" smtClean="0"/>
              <a:pPr/>
              <a:t>38</a:t>
            </a:fld>
            <a:endParaRPr lang="en-US" smtClean="0"/>
          </a:p>
        </p:txBody>
      </p:sp>
      <p:sp>
        <p:nvSpPr>
          <p:cNvPr id="167942" name="Rectangle 2"/>
          <p:cNvSpPr>
            <a:spLocks noGrp="1" noRot="1" noChangeAspect="1" noChangeArrowheads="1" noTextEdit="1"/>
          </p:cNvSpPr>
          <p:nvPr>
            <p:ph type="sldImg"/>
          </p:nvPr>
        </p:nvSpPr>
        <p:spPr>
          <a:ln/>
        </p:spPr>
      </p:sp>
      <p:sp>
        <p:nvSpPr>
          <p:cNvPr id="167943"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68963" name="Rectangle 3"/>
          <p:cNvSpPr>
            <a:spLocks noGrp="1" noChangeArrowheads="1"/>
          </p:cNvSpPr>
          <p:nvPr>
            <p:ph type="dt" sz="quarter" idx="1"/>
          </p:nvPr>
        </p:nvSpPr>
        <p:spPr>
          <a:noFill/>
        </p:spPr>
        <p:txBody>
          <a:bodyPr/>
          <a:lstStyle/>
          <a:p>
            <a:fld id="{7CE41298-A63E-451E-B989-247B488A3C47}" type="datetime3">
              <a:rPr lang="en-US" smtClean="0"/>
              <a:pPr/>
              <a:t>3 February 2017</a:t>
            </a:fld>
            <a:endParaRPr lang="en-US" smtClean="0"/>
          </a:p>
        </p:txBody>
      </p:sp>
      <p:sp>
        <p:nvSpPr>
          <p:cNvPr id="168964"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68965" name="Rectangle 7"/>
          <p:cNvSpPr>
            <a:spLocks noGrp="1" noChangeArrowheads="1"/>
          </p:cNvSpPr>
          <p:nvPr>
            <p:ph type="sldNum" sz="quarter" idx="5"/>
          </p:nvPr>
        </p:nvSpPr>
        <p:spPr>
          <a:noFill/>
        </p:spPr>
        <p:txBody>
          <a:bodyPr/>
          <a:lstStyle/>
          <a:p>
            <a:fld id="{14383085-87B9-4E6D-832E-4FD5DA4C1F9A}" type="slidenum">
              <a:rPr lang="en-US" smtClean="0"/>
              <a:pPr/>
              <a:t>39</a:t>
            </a:fld>
            <a:endParaRPr lang="en-US" smtClean="0"/>
          </a:p>
        </p:txBody>
      </p:sp>
      <p:sp>
        <p:nvSpPr>
          <p:cNvPr id="168966" name="Rectangle 2"/>
          <p:cNvSpPr>
            <a:spLocks noGrp="1" noRot="1" noChangeAspect="1" noChangeArrowheads="1" noTextEdit="1"/>
          </p:cNvSpPr>
          <p:nvPr>
            <p:ph type="sldImg"/>
          </p:nvPr>
        </p:nvSpPr>
        <p:spPr>
          <a:ln/>
        </p:spPr>
      </p:sp>
      <p:sp>
        <p:nvSpPr>
          <p:cNvPr id="168967"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33123" name="Rectangle 3"/>
          <p:cNvSpPr>
            <a:spLocks noGrp="1" noChangeArrowheads="1"/>
          </p:cNvSpPr>
          <p:nvPr>
            <p:ph type="dt" sz="quarter" idx="1"/>
          </p:nvPr>
        </p:nvSpPr>
        <p:spPr>
          <a:noFill/>
        </p:spPr>
        <p:txBody>
          <a:bodyPr/>
          <a:lstStyle/>
          <a:p>
            <a:fld id="{F733ECBA-E537-4F1B-BC10-8ADBD9D3FCC1}" type="datetime3">
              <a:rPr lang="en-US" smtClean="0"/>
              <a:pPr/>
              <a:t>3 February 2017</a:t>
            </a:fld>
            <a:endParaRPr lang="en-US" smtClean="0"/>
          </a:p>
        </p:txBody>
      </p:sp>
      <p:sp>
        <p:nvSpPr>
          <p:cNvPr id="133124"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33125" name="Rectangle 7"/>
          <p:cNvSpPr>
            <a:spLocks noGrp="1" noChangeArrowheads="1"/>
          </p:cNvSpPr>
          <p:nvPr>
            <p:ph type="sldNum" sz="quarter" idx="5"/>
          </p:nvPr>
        </p:nvSpPr>
        <p:spPr>
          <a:noFill/>
        </p:spPr>
        <p:txBody>
          <a:bodyPr/>
          <a:lstStyle/>
          <a:p>
            <a:fld id="{E167FEBA-8ED5-40A8-A8EB-946C0CCB5E99}" type="slidenum">
              <a:rPr lang="en-US" smtClean="0"/>
              <a:pPr/>
              <a:t>4</a:t>
            </a:fld>
            <a:endParaRPr lang="en-US" smtClean="0"/>
          </a:p>
        </p:txBody>
      </p:sp>
      <p:sp>
        <p:nvSpPr>
          <p:cNvPr id="133126" name="Rectangle 2"/>
          <p:cNvSpPr>
            <a:spLocks noGrp="1" noRot="1" noChangeAspect="1" noChangeArrowheads="1" noTextEdit="1"/>
          </p:cNvSpPr>
          <p:nvPr>
            <p:ph type="sldImg"/>
          </p:nvPr>
        </p:nvSpPr>
        <p:spPr>
          <a:ln/>
        </p:spPr>
      </p:sp>
      <p:sp>
        <p:nvSpPr>
          <p:cNvPr id="133127"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69987" name="Rectangle 3"/>
          <p:cNvSpPr>
            <a:spLocks noGrp="1" noChangeArrowheads="1"/>
          </p:cNvSpPr>
          <p:nvPr>
            <p:ph type="dt" sz="quarter" idx="1"/>
          </p:nvPr>
        </p:nvSpPr>
        <p:spPr>
          <a:noFill/>
        </p:spPr>
        <p:txBody>
          <a:bodyPr/>
          <a:lstStyle/>
          <a:p>
            <a:fld id="{EE453702-8610-4AAF-9F37-C04E1D354C4F}" type="datetime3">
              <a:rPr lang="en-US" smtClean="0"/>
              <a:pPr/>
              <a:t>3 February 2017</a:t>
            </a:fld>
            <a:endParaRPr lang="en-US" smtClean="0"/>
          </a:p>
        </p:txBody>
      </p:sp>
      <p:sp>
        <p:nvSpPr>
          <p:cNvPr id="169988"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69989" name="Rectangle 7"/>
          <p:cNvSpPr>
            <a:spLocks noGrp="1" noChangeArrowheads="1"/>
          </p:cNvSpPr>
          <p:nvPr>
            <p:ph type="sldNum" sz="quarter" idx="5"/>
          </p:nvPr>
        </p:nvSpPr>
        <p:spPr>
          <a:noFill/>
        </p:spPr>
        <p:txBody>
          <a:bodyPr/>
          <a:lstStyle/>
          <a:p>
            <a:fld id="{8133B9DD-925D-445D-99C7-FCBCDD0A803D}" type="slidenum">
              <a:rPr lang="en-US" smtClean="0"/>
              <a:pPr/>
              <a:t>40</a:t>
            </a:fld>
            <a:endParaRPr lang="en-US" smtClean="0"/>
          </a:p>
        </p:txBody>
      </p:sp>
      <p:sp>
        <p:nvSpPr>
          <p:cNvPr id="169990" name="Rectangle 2"/>
          <p:cNvSpPr>
            <a:spLocks noGrp="1" noRot="1" noChangeAspect="1" noChangeArrowheads="1" noTextEdit="1"/>
          </p:cNvSpPr>
          <p:nvPr>
            <p:ph type="sldImg"/>
          </p:nvPr>
        </p:nvSpPr>
        <p:spPr>
          <a:ln/>
        </p:spPr>
      </p:sp>
      <p:sp>
        <p:nvSpPr>
          <p:cNvPr id="169991"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71011" name="Rectangle 3"/>
          <p:cNvSpPr>
            <a:spLocks noGrp="1" noChangeArrowheads="1"/>
          </p:cNvSpPr>
          <p:nvPr>
            <p:ph type="dt" sz="quarter" idx="1"/>
          </p:nvPr>
        </p:nvSpPr>
        <p:spPr>
          <a:noFill/>
        </p:spPr>
        <p:txBody>
          <a:bodyPr/>
          <a:lstStyle/>
          <a:p>
            <a:fld id="{FD7CC44A-8DAD-4FC9-882F-32B52242D437}" type="datetime3">
              <a:rPr lang="en-US" smtClean="0"/>
              <a:pPr/>
              <a:t>3 February 2017</a:t>
            </a:fld>
            <a:endParaRPr lang="en-US" smtClean="0"/>
          </a:p>
        </p:txBody>
      </p:sp>
      <p:sp>
        <p:nvSpPr>
          <p:cNvPr id="171012"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71013" name="Rectangle 7"/>
          <p:cNvSpPr>
            <a:spLocks noGrp="1" noChangeArrowheads="1"/>
          </p:cNvSpPr>
          <p:nvPr>
            <p:ph type="sldNum" sz="quarter" idx="5"/>
          </p:nvPr>
        </p:nvSpPr>
        <p:spPr>
          <a:noFill/>
        </p:spPr>
        <p:txBody>
          <a:bodyPr/>
          <a:lstStyle/>
          <a:p>
            <a:fld id="{65AB5320-F353-46AA-9651-C87D1207806C}" type="slidenum">
              <a:rPr lang="en-US" smtClean="0"/>
              <a:pPr/>
              <a:t>41</a:t>
            </a:fld>
            <a:endParaRPr lang="en-US" smtClean="0"/>
          </a:p>
        </p:txBody>
      </p:sp>
      <p:sp>
        <p:nvSpPr>
          <p:cNvPr id="171014" name="Rectangle 2"/>
          <p:cNvSpPr>
            <a:spLocks noGrp="1" noRot="1" noChangeAspect="1" noChangeArrowheads="1" noTextEdit="1"/>
          </p:cNvSpPr>
          <p:nvPr>
            <p:ph type="sldImg"/>
          </p:nvPr>
        </p:nvSpPr>
        <p:spPr>
          <a:ln/>
        </p:spPr>
      </p:sp>
      <p:sp>
        <p:nvSpPr>
          <p:cNvPr id="171015"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72035" name="Rectangle 3"/>
          <p:cNvSpPr>
            <a:spLocks noGrp="1" noChangeArrowheads="1"/>
          </p:cNvSpPr>
          <p:nvPr>
            <p:ph type="dt" sz="quarter" idx="1"/>
          </p:nvPr>
        </p:nvSpPr>
        <p:spPr>
          <a:noFill/>
        </p:spPr>
        <p:txBody>
          <a:bodyPr/>
          <a:lstStyle/>
          <a:p>
            <a:fld id="{0011B079-684A-4504-AF4E-9F5C324F0190}" type="datetime3">
              <a:rPr lang="en-US" smtClean="0"/>
              <a:pPr/>
              <a:t>3 February 2017</a:t>
            </a:fld>
            <a:endParaRPr lang="en-US" smtClean="0"/>
          </a:p>
        </p:txBody>
      </p:sp>
      <p:sp>
        <p:nvSpPr>
          <p:cNvPr id="172036"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72037" name="Rectangle 7"/>
          <p:cNvSpPr>
            <a:spLocks noGrp="1" noChangeArrowheads="1"/>
          </p:cNvSpPr>
          <p:nvPr>
            <p:ph type="sldNum" sz="quarter" idx="5"/>
          </p:nvPr>
        </p:nvSpPr>
        <p:spPr>
          <a:noFill/>
        </p:spPr>
        <p:txBody>
          <a:bodyPr/>
          <a:lstStyle/>
          <a:p>
            <a:fld id="{12D8F020-AE71-4667-B92D-DFC559FE6B42}" type="slidenum">
              <a:rPr lang="en-US" smtClean="0"/>
              <a:pPr/>
              <a:t>42</a:t>
            </a:fld>
            <a:endParaRPr lang="en-US" smtClean="0"/>
          </a:p>
        </p:txBody>
      </p:sp>
      <p:sp>
        <p:nvSpPr>
          <p:cNvPr id="172038" name="Rectangle 2"/>
          <p:cNvSpPr>
            <a:spLocks noGrp="1" noRot="1" noChangeAspect="1" noChangeArrowheads="1" noTextEdit="1"/>
          </p:cNvSpPr>
          <p:nvPr>
            <p:ph type="sldImg"/>
          </p:nvPr>
        </p:nvSpPr>
        <p:spPr>
          <a:ln/>
        </p:spPr>
      </p:sp>
      <p:sp>
        <p:nvSpPr>
          <p:cNvPr id="172039"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73059" name="Rectangle 3"/>
          <p:cNvSpPr>
            <a:spLocks noGrp="1" noChangeArrowheads="1"/>
          </p:cNvSpPr>
          <p:nvPr>
            <p:ph type="dt" sz="quarter" idx="1"/>
          </p:nvPr>
        </p:nvSpPr>
        <p:spPr>
          <a:noFill/>
        </p:spPr>
        <p:txBody>
          <a:bodyPr/>
          <a:lstStyle/>
          <a:p>
            <a:fld id="{06152A4B-972C-4F38-A533-03D0C6DDA9B8}" type="datetime3">
              <a:rPr lang="en-US" smtClean="0"/>
              <a:pPr/>
              <a:t>3 February 2017</a:t>
            </a:fld>
            <a:endParaRPr lang="en-US" smtClean="0"/>
          </a:p>
        </p:txBody>
      </p:sp>
      <p:sp>
        <p:nvSpPr>
          <p:cNvPr id="173060"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73061" name="Rectangle 7"/>
          <p:cNvSpPr>
            <a:spLocks noGrp="1" noChangeArrowheads="1"/>
          </p:cNvSpPr>
          <p:nvPr>
            <p:ph type="sldNum" sz="quarter" idx="5"/>
          </p:nvPr>
        </p:nvSpPr>
        <p:spPr>
          <a:noFill/>
        </p:spPr>
        <p:txBody>
          <a:bodyPr/>
          <a:lstStyle/>
          <a:p>
            <a:fld id="{A07A6063-E7F6-4A17-9CCB-971E431625A7}" type="slidenum">
              <a:rPr lang="en-US" smtClean="0"/>
              <a:pPr/>
              <a:t>43</a:t>
            </a:fld>
            <a:endParaRPr lang="en-US" smtClean="0"/>
          </a:p>
        </p:txBody>
      </p:sp>
      <p:sp>
        <p:nvSpPr>
          <p:cNvPr id="173062" name="Rectangle 2"/>
          <p:cNvSpPr>
            <a:spLocks noGrp="1" noRot="1" noChangeAspect="1" noChangeArrowheads="1" noTextEdit="1"/>
          </p:cNvSpPr>
          <p:nvPr>
            <p:ph type="sldImg"/>
          </p:nvPr>
        </p:nvSpPr>
        <p:spPr>
          <a:ln/>
        </p:spPr>
      </p:sp>
      <p:sp>
        <p:nvSpPr>
          <p:cNvPr id="173063"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74083" name="Rectangle 3"/>
          <p:cNvSpPr>
            <a:spLocks noGrp="1" noChangeArrowheads="1"/>
          </p:cNvSpPr>
          <p:nvPr>
            <p:ph type="dt" sz="quarter" idx="1"/>
          </p:nvPr>
        </p:nvSpPr>
        <p:spPr>
          <a:noFill/>
        </p:spPr>
        <p:txBody>
          <a:bodyPr/>
          <a:lstStyle/>
          <a:p>
            <a:fld id="{70E5D78C-A5B9-4366-A690-E1BB081264C6}" type="datetime3">
              <a:rPr lang="en-US" smtClean="0"/>
              <a:pPr/>
              <a:t>3 February 2017</a:t>
            </a:fld>
            <a:endParaRPr lang="en-US" smtClean="0"/>
          </a:p>
        </p:txBody>
      </p:sp>
      <p:sp>
        <p:nvSpPr>
          <p:cNvPr id="174084"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74085" name="Rectangle 7"/>
          <p:cNvSpPr>
            <a:spLocks noGrp="1" noChangeArrowheads="1"/>
          </p:cNvSpPr>
          <p:nvPr>
            <p:ph type="sldNum" sz="quarter" idx="5"/>
          </p:nvPr>
        </p:nvSpPr>
        <p:spPr>
          <a:noFill/>
        </p:spPr>
        <p:txBody>
          <a:bodyPr/>
          <a:lstStyle/>
          <a:p>
            <a:fld id="{88ACCA59-CFA7-40AB-9D61-C891AF5682BE}" type="slidenum">
              <a:rPr lang="en-US" smtClean="0"/>
              <a:pPr/>
              <a:t>44</a:t>
            </a:fld>
            <a:endParaRPr lang="en-US" smtClean="0"/>
          </a:p>
        </p:txBody>
      </p:sp>
      <p:sp>
        <p:nvSpPr>
          <p:cNvPr id="174086" name="Rectangle 2"/>
          <p:cNvSpPr>
            <a:spLocks noGrp="1" noRot="1" noChangeAspect="1" noChangeArrowheads="1" noTextEdit="1"/>
          </p:cNvSpPr>
          <p:nvPr>
            <p:ph type="sldImg"/>
          </p:nvPr>
        </p:nvSpPr>
        <p:spPr>
          <a:ln/>
        </p:spPr>
      </p:sp>
      <p:sp>
        <p:nvSpPr>
          <p:cNvPr id="174087"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75107" name="Rectangle 3"/>
          <p:cNvSpPr>
            <a:spLocks noGrp="1" noChangeArrowheads="1"/>
          </p:cNvSpPr>
          <p:nvPr>
            <p:ph type="dt" sz="quarter" idx="1"/>
          </p:nvPr>
        </p:nvSpPr>
        <p:spPr>
          <a:noFill/>
        </p:spPr>
        <p:txBody>
          <a:bodyPr/>
          <a:lstStyle/>
          <a:p>
            <a:fld id="{B9BFECC9-0495-471C-95A8-01E1B3741225}" type="datetime3">
              <a:rPr lang="en-US" smtClean="0"/>
              <a:pPr/>
              <a:t>3 February 2017</a:t>
            </a:fld>
            <a:endParaRPr lang="en-US" smtClean="0"/>
          </a:p>
        </p:txBody>
      </p:sp>
      <p:sp>
        <p:nvSpPr>
          <p:cNvPr id="175108"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75109" name="Rectangle 7"/>
          <p:cNvSpPr>
            <a:spLocks noGrp="1" noChangeArrowheads="1"/>
          </p:cNvSpPr>
          <p:nvPr>
            <p:ph type="sldNum" sz="quarter" idx="5"/>
          </p:nvPr>
        </p:nvSpPr>
        <p:spPr>
          <a:noFill/>
        </p:spPr>
        <p:txBody>
          <a:bodyPr/>
          <a:lstStyle/>
          <a:p>
            <a:fld id="{51EB8EAB-A4D1-4C7E-B97B-EBEC434F8FC0}" type="slidenum">
              <a:rPr lang="en-US" smtClean="0"/>
              <a:pPr/>
              <a:t>45</a:t>
            </a:fld>
            <a:endParaRPr lang="en-US" smtClean="0"/>
          </a:p>
        </p:txBody>
      </p:sp>
      <p:sp>
        <p:nvSpPr>
          <p:cNvPr id="175110" name="Rectangle 2"/>
          <p:cNvSpPr>
            <a:spLocks noGrp="1" noRot="1" noChangeAspect="1" noChangeArrowheads="1" noTextEdit="1"/>
          </p:cNvSpPr>
          <p:nvPr>
            <p:ph type="sldImg"/>
          </p:nvPr>
        </p:nvSpPr>
        <p:spPr>
          <a:ln/>
        </p:spPr>
      </p:sp>
      <p:sp>
        <p:nvSpPr>
          <p:cNvPr id="175111"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76131" name="Rectangle 3"/>
          <p:cNvSpPr>
            <a:spLocks noGrp="1" noChangeArrowheads="1"/>
          </p:cNvSpPr>
          <p:nvPr>
            <p:ph type="dt" sz="quarter" idx="1"/>
          </p:nvPr>
        </p:nvSpPr>
        <p:spPr>
          <a:noFill/>
        </p:spPr>
        <p:txBody>
          <a:bodyPr/>
          <a:lstStyle/>
          <a:p>
            <a:fld id="{B53F12FB-C207-40E3-B76A-FACFB0673C68}" type="datetime3">
              <a:rPr lang="en-US" smtClean="0"/>
              <a:pPr/>
              <a:t>3 February 2017</a:t>
            </a:fld>
            <a:endParaRPr lang="en-US" smtClean="0"/>
          </a:p>
        </p:txBody>
      </p:sp>
      <p:sp>
        <p:nvSpPr>
          <p:cNvPr id="176132"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76133" name="Rectangle 7"/>
          <p:cNvSpPr>
            <a:spLocks noGrp="1" noChangeArrowheads="1"/>
          </p:cNvSpPr>
          <p:nvPr>
            <p:ph type="sldNum" sz="quarter" idx="5"/>
          </p:nvPr>
        </p:nvSpPr>
        <p:spPr>
          <a:noFill/>
        </p:spPr>
        <p:txBody>
          <a:bodyPr/>
          <a:lstStyle/>
          <a:p>
            <a:fld id="{A6EA13B5-3439-4EA0-BC7C-4C04F0128C9B}" type="slidenum">
              <a:rPr lang="en-US" smtClean="0"/>
              <a:pPr/>
              <a:t>46</a:t>
            </a:fld>
            <a:endParaRPr lang="en-US" smtClean="0"/>
          </a:p>
        </p:txBody>
      </p:sp>
      <p:sp>
        <p:nvSpPr>
          <p:cNvPr id="176134" name="Rectangle 2"/>
          <p:cNvSpPr>
            <a:spLocks noGrp="1" noRot="1" noChangeAspect="1" noChangeArrowheads="1" noTextEdit="1"/>
          </p:cNvSpPr>
          <p:nvPr>
            <p:ph type="sldImg"/>
          </p:nvPr>
        </p:nvSpPr>
        <p:spPr>
          <a:ln/>
        </p:spPr>
      </p:sp>
      <p:sp>
        <p:nvSpPr>
          <p:cNvPr id="176135"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77155" name="Rectangle 3"/>
          <p:cNvSpPr>
            <a:spLocks noGrp="1" noChangeArrowheads="1"/>
          </p:cNvSpPr>
          <p:nvPr>
            <p:ph type="dt" sz="quarter" idx="1"/>
          </p:nvPr>
        </p:nvSpPr>
        <p:spPr>
          <a:noFill/>
        </p:spPr>
        <p:txBody>
          <a:bodyPr/>
          <a:lstStyle/>
          <a:p>
            <a:fld id="{0B62F349-8BCE-4EBD-A9C3-3254C3B350C8}" type="datetime3">
              <a:rPr lang="en-US" smtClean="0"/>
              <a:pPr/>
              <a:t>3 February 2017</a:t>
            </a:fld>
            <a:endParaRPr lang="en-US" smtClean="0"/>
          </a:p>
        </p:txBody>
      </p:sp>
      <p:sp>
        <p:nvSpPr>
          <p:cNvPr id="177156"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77157" name="Rectangle 7"/>
          <p:cNvSpPr>
            <a:spLocks noGrp="1" noChangeArrowheads="1"/>
          </p:cNvSpPr>
          <p:nvPr>
            <p:ph type="sldNum" sz="quarter" idx="5"/>
          </p:nvPr>
        </p:nvSpPr>
        <p:spPr>
          <a:noFill/>
        </p:spPr>
        <p:txBody>
          <a:bodyPr/>
          <a:lstStyle/>
          <a:p>
            <a:fld id="{1AE63822-7E02-486C-A7E4-921E7D2A5CCF}" type="slidenum">
              <a:rPr lang="en-US" smtClean="0"/>
              <a:pPr/>
              <a:t>47</a:t>
            </a:fld>
            <a:endParaRPr lang="en-US" smtClean="0"/>
          </a:p>
        </p:txBody>
      </p:sp>
      <p:sp>
        <p:nvSpPr>
          <p:cNvPr id="177158" name="Rectangle 2"/>
          <p:cNvSpPr>
            <a:spLocks noGrp="1" noRot="1" noChangeAspect="1" noChangeArrowheads="1" noTextEdit="1"/>
          </p:cNvSpPr>
          <p:nvPr>
            <p:ph type="sldImg"/>
          </p:nvPr>
        </p:nvSpPr>
        <p:spPr>
          <a:ln/>
        </p:spPr>
      </p:sp>
      <p:sp>
        <p:nvSpPr>
          <p:cNvPr id="177159"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78179" name="Rectangle 3"/>
          <p:cNvSpPr>
            <a:spLocks noGrp="1" noChangeArrowheads="1"/>
          </p:cNvSpPr>
          <p:nvPr>
            <p:ph type="dt" sz="quarter" idx="1"/>
          </p:nvPr>
        </p:nvSpPr>
        <p:spPr>
          <a:noFill/>
        </p:spPr>
        <p:txBody>
          <a:bodyPr/>
          <a:lstStyle/>
          <a:p>
            <a:fld id="{3F9CF565-F4B2-4C9A-9212-4E7DA5280561}" type="datetime3">
              <a:rPr lang="en-US" smtClean="0"/>
              <a:pPr/>
              <a:t>3 February 2017</a:t>
            </a:fld>
            <a:endParaRPr lang="en-US" smtClean="0"/>
          </a:p>
        </p:txBody>
      </p:sp>
      <p:sp>
        <p:nvSpPr>
          <p:cNvPr id="178180"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78181" name="Rectangle 7"/>
          <p:cNvSpPr>
            <a:spLocks noGrp="1" noChangeArrowheads="1"/>
          </p:cNvSpPr>
          <p:nvPr>
            <p:ph type="sldNum" sz="quarter" idx="5"/>
          </p:nvPr>
        </p:nvSpPr>
        <p:spPr>
          <a:noFill/>
        </p:spPr>
        <p:txBody>
          <a:bodyPr/>
          <a:lstStyle/>
          <a:p>
            <a:fld id="{582CCEA4-4B25-45F4-AB6E-2A42BE6B75EC}" type="slidenum">
              <a:rPr lang="en-US" smtClean="0"/>
              <a:pPr/>
              <a:t>48</a:t>
            </a:fld>
            <a:endParaRPr lang="en-US" smtClean="0"/>
          </a:p>
        </p:txBody>
      </p:sp>
      <p:sp>
        <p:nvSpPr>
          <p:cNvPr id="178182" name="Rectangle 2"/>
          <p:cNvSpPr>
            <a:spLocks noGrp="1" noRot="1" noChangeAspect="1" noChangeArrowheads="1" noTextEdit="1"/>
          </p:cNvSpPr>
          <p:nvPr>
            <p:ph type="sldImg"/>
          </p:nvPr>
        </p:nvSpPr>
        <p:spPr>
          <a:ln/>
        </p:spPr>
      </p:sp>
      <p:sp>
        <p:nvSpPr>
          <p:cNvPr id="178183"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79203" name="Rectangle 3"/>
          <p:cNvSpPr>
            <a:spLocks noGrp="1" noChangeArrowheads="1"/>
          </p:cNvSpPr>
          <p:nvPr>
            <p:ph type="dt" sz="quarter" idx="1"/>
          </p:nvPr>
        </p:nvSpPr>
        <p:spPr>
          <a:noFill/>
        </p:spPr>
        <p:txBody>
          <a:bodyPr/>
          <a:lstStyle/>
          <a:p>
            <a:fld id="{F5B96399-6B6E-4341-A70C-787B0EF41675}" type="datetime3">
              <a:rPr lang="en-US" smtClean="0"/>
              <a:pPr/>
              <a:t>3 February 2017</a:t>
            </a:fld>
            <a:endParaRPr lang="en-US" smtClean="0"/>
          </a:p>
        </p:txBody>
      </p:sp>
      <p:sp>
        <p:nvSpPr>
          <p:cNvPr id="179204"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79205" name="Rectangle 7"/>
          <p:cNvSpPr>
            <a:spLocks noGrp="1" noChangeArrowheads="1"/>
          </p:cNvSpPr>
          <p:nvPr>
            <p:ph type="sldNum" sz="quarter" idx="5"/>
          </p:nvPr>
        </p:nvSpPr>
        <p:spPr>
          <a:noFill/>
        </p:spPr>
        <p:txBody>
          <a:bodyPr/>
          <a:lstStyle/>
          <a:p>
            <a:fld id="{45BEF2B6-3C54-43C6-B038-D1F7D472101E}" type="slidenum">
              <a:rPr lang="en-US" smtClean="0"/>
              <a:pPr/>
              <a:t>49</a:t>
            </a:fld>
            <a:endParaRPr lang="en-US" smtClean="0"/>
          </a:p>
        </p:txBody>
      </p:sp>
      <p:sp>
        <p:nvSpPr>
          <p:cNvPr id="179206" name="Rectangle 2"/>
          <p:cNvSpPr>
            <a:spLocks noGrp="1" noRot="1" noChangeAspect="1" noChangeArrowheads="1" noTextEdit="1"/>
          </p:cNvSpPr>
          <p:nvPr>
            <p:ph type="sldImg"/>
          </p:nvPr>
        </p:nvSpPr>
        <p:spPr>
          <a:ln/>
        </p:spPr>
      </p:sp>
      <p:sp>
        <p:nvSpPr>
          <p:cNvPr id="179207"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34147" name="Rectangle 3"/>
          <p:cNvSpPr>
            <a:spLocks noGrp="1" noChangeArrowheads="1"/>
          </p:cNvSpPr>
          <p:nvPr>
            <p:ph type="dt" sz="quarter" idx="1"/>
          </p:nvPr>
        </p:nvSpPr>
        <p:spPr>
          <a:noFill/>
        </p:spPr>
        <p:txBody>
          <a:bodyPr/>
          <a:lstStyle/>
          <a:p>
            <a:fld id="{730D349F-5D6C-40D1-9647-2EB682858B6E}" type="datetime3">
              <a:rPr lang="en-US" smtClean="0"/>
              <a:pPr/>
              <a:t>3 February 2017</a:t>
            </a:fld>
            <a:endParaRPr lang="en-US" smtClean="0"/>
          </a:p>
        </p:txBody>
      </p:sp>
      <p:sp>
        <p:nvSpPr>
          <p:cNvPr id="134148"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34149" name="Rectangle 7"/>
          <p:cNvSpPr>
            <a:spLocks noGrp="1" noChangeArrowheads="1"/>
          </p:cNvSpPr>
          <p:nvPr>
            <p:ph type="sldNum" sz="quarter" idx="5"/>
          </p:nvPr>
        </p:nvSpPr>
        <p:spPr>
          <a:noFill/>
        </p:spPr>
        <p:txBody>
          <a:bodyPr/>
          <a:lstStyle/>
          <a:p>
            <a:fld id="{C41B68B0-1A5C-4A6E-AA25-B8B311E0C975}" type="slidenum">
              <a:rPr lang="en-US" smtClean="0"/>
              <a:pPr/>
              <a:t>5</a:t>
            </a:fld>
            <a:endParaRPr lang="en-US" smtClean="0"/>
          </a:p>
        </p:txBody>
      </p:sp>
      <p:sp>
        <p:nvSpPr>
          <p:cNvPr id="134150" name="Rectangle 2"/>
          <p:cNvSpPr>
            <a:spLocks noGrp="1" noRot="1" noChangeAspect="1" noChangeArrowheads="1" noTextEdit="1"/>
          </p:cNvSpPr>
          <p:nvPr>
            <p:ph type="sldImg"/>
          </p:nvPr>
        </p:nvSpPr>
        <p:spPr>
          <a:ln/>
        </p:spPr>
      </p:sp>
      <p:sp>
        <p:nvSpPr>
          <p:cNvPr id="134151"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80227" name="Rectangle 3"/>
          <p:cNvSpPr>
            <a:spLocks noGrp="1" noChangeArrowheads="1"/>
          </p:cNvSpPr>
          <p:nvPr>
            <p:ph type="dt" sz="quarter" idx="1"/>
          </p:nvPr>
        </p:nvSpPr>
        <p:spPr>
          <a:noFill/>
        </p:spPr>
        <p:txBody>
          <a:bodyPr/>
          <a:lstStyle/>
          <a:p>
            <a:fld id="{74E9150C-0AD1-4E27-A402-38691B762B43}" type="datetime3">
              <a:rPr lang="en-US" smtClean="0"/>
              <a:pPr/>
              <a:t>3 February 2017</a:t>
            </a:fld>
            <a:endParaRPr lang="en-US" smtClean="0"/>
          </a:p>
        </p:txBody>
      </p:sp>
      <p:sp>
        <p:nvSpPr>
          <p:cNvPr id="180228"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80229" name="Rectangle 7"/>
          <p:cNvSpPr>
            <a:spLocks noGrp="1" noChangeArrowheads="1"/>
          </p:cNvSpPr>
          <p:nvPr>
            <p:ph type="sldNum" sz="quarter" idx="5"/>
          </p:nvPr>
        </p:nvSpPr>
        <p:spPr>
          <a:noFill/>
        </p:spPr>
        <p:txBody>
          <a:bodyPr/>
          <a:lstStyle/>
          <a:p>
            <a:fld id="{8005DDDB-E647-4F78-80BD-6833CDB8A34A}" type="slidenum">
              <a:rPr lang="en-US" smtClean="0"/>
              <a:pPr/>
              <a:t>50</a:t>
            </a:fld>
            <a:endParaRPr lang="en-US" smtClean="0"/>
          </a:p>
        </p:txBody>
      </p:sp>
      <p:sp>
        <p:nvSpPr>
          <p:cNvPr id="180230" name="Rectangle 2"/>
          <p:cNvSpPr>
            <a:spLocks noGrp="1" noRot="1" noChangeAspect="1" noChangeArrowheads="1" noTextEdit="1"/>
          </p:cNvSpPr>
          <p:nvPr>
            <p:ph type="sldImg"/>
          </p:nvPr>
        </p:nvSpPr>
        <p:spPr>
          <a:ln/>
        </p:spPr>
      </p:sp>
      <p:sp>
        <p:nvSpPr>
          <p:cNvPr id="180231"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81251" name="Rectangle 3"/>
          <p:cNvSpPr>
            <a:spLocks noGrp="1" noChangeArrowheads="1"/>
          </p:cNvSpPr>
          <p:nvPr>
            <p:ph type="dt" sz="quarter" idx="1"/>
          </p:nvPr>
        </p:nvSpPr>
        <p:spPr>
          <a:noFill/>
        </p:spPr>
        <p:txBody>
          <a:bodyPr/>
          <a:lstStyle/>
          <a:p>
            <a:fld id="{F516D061-7488-493C-9FF9-09A547CEF72F}" type="datetime3">
              <a:rPr lang="en-US" smtClean="0"/>
              <a:pPr/>
              <a:t>3 February 2017</a:t>
            </a:fld>
            <a:endParaRPr lang="en-US" smtClean="0"/>
          </a:p>
        </p:txBody>
      </p:sp>
      <p:sp>
        <p:nvSpPr>
          <p:cNvPr id="181252"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81253" name="Rectangle 7"/>
          <p:cNvSpPr>
            <a:spLocks noGrp="1" noChangeArrowheads="1"/>
          </p:cNvSpPr>
          <p:nvPr>
            <p:ph type="sldNum" sz="quarter" idx="5"/>
          </p:nvPr>
        </p:nvSpPr>
        <p:spPr>
          <a:noFill/>
        </p:spPr>
        <p:txBody>
          <a:bodyPr/>
          <a:lstStyle/>
          <a:p>
            <a:fld id="{C9B8AABE-9B65-40F2-A59E-B12502070011}" type="slidenum">
              <a:rPr lang="en-US" smtClean="0"/>
              <a:pPr/>
              <a:t>51</a:t>
            </a:fld>
            <a:endParaRPr lang="en-US" smtClean="0"/>
          </a:p>
        </p:txBody>
      </p:sp>
      <p:sp>
        <p:nvSpPr>
          <p:cNvPr id="181254" name="Rectangle 2"/>
          <p:cNvSpPr>
            <a:spLocks noGrp="1" noRot="1" noChangeAspect="1" noChangeArrowheads="1" noTextEdit="1"/>
          </p:cNvSpPr>
          <p:nvPr>
            <p:ph type="sldImg"/>
          </p:nvPr>
        </p:nvSpPr>
        <p:spPr>
          <a:ln/>
        </p:spPr>
      </p:sp>
      <p:sp>
        <p:nvSpPr>
          <p:cNvPr id="181255"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82275" name="Rectangle 3"/>
          <p:cNvSpPr>
            <a:spLocks noGrp="1" noChangeArrowheads="1"/>
          </p:cNvSpPr>
          <p:nvPr>
            <p:ph type="dt" sz="quarter" idx="1"/>
          </p:nvPr>
        </p:nvSpPr>
        <p:spPr>
          <a:noFill/>
        </p:spPr>
        <p:txBody>
          <a:bodyPr/>
          <a:lstStyle/>
          <a:p>
            <a:fld id="{A81BA3EB-705B-4C83-BA79-A834841DB5C5}" type="datetime3">
              <a:rPr lang="en-US" smtClean="0"/>
              <a:pPr/>
              <a:t>3 February 2017</a:t>
            </a:fld>
            <a:endParaRPr lang="en-US" smtClean="0"/>
          </a:p>
        </p:txBody>
      </p:sp>
      <p:sp>
        <p:nvSpPr>
          <p:cNvPr id="182276"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82277" name="Rectangle 7"/>
          <p:cNvSpPr>
            <a:spLocks noGrp="1" noChangeArrowheads="1"/>
          </p:cNvSpPr>
          <p:nvPr>
            <p:ph type="sldNum" sz="quarter" idx="5"/>
          </p:nvPr>
        </p:nvSpPr>
        <p:spPr>
          <a:noFill/>
        </p:spPr>
        <p:txBody>
          <a:bodyPr/>
          <a:lstStyle/>
          <a:p>
            <a:fld id="{99ECCAF9-7E42-4B0B-9E90-771D32F3E5CA}" type="slidenum">
              <a:rPr lang="en-US" smtClean="0"/>
              <a:pPr/>
              <a:t>52</a:t>
            </a:fld>
            <a:endParaRPr lang="en-US" smtClean="0"/>
          </a:p>
        </p:txBody>
      </p:sp>
      <p:sp>
        <p:nvSpPr>
          <p:cNvPr id="182278" name="Rectangle 2"/>
          <p:cNvSpPr>
            <a:spLocks noGrp="1" noRot="1" noChangeAspect="1" noChangeArrowheads="1" noTextEdit="1"/>
          </p:cNvSpPr>
          <p:nvPr>
            <p:ph type="sldImg"/>
          </p:nvPr>
        </p:nvSpPr>
        <p:spPr>
          <a:ln/>
        </p:spPr>
      </p:sp>
      <p:sp>
        <p:nvSpPr>
          <p:cNvPr id="182279"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83299" name="Rectangle 3"/>
          <p:cNvSpPr>
            <a:spLocks noGrp="1" noChangeArrowheads="1"/>
          </p:cNvSpPr>
          <p:nvPr>
            <p:ph type="dt" sz="quarter" idx="1"/>
          </p:nvPr>
        </p:nvSpPr>
        <p:spPr>
          <a:noFill/>
        </p:spPr>
        <p:txBody>
          <a:bodyPr/>
          <a:lstStyle/>
          <a:p>
            <a:fld id="{01F46219-7AD6-4EC3-95AC-968F5024F520}" type="datetime3">
              <a:rPr lang="en-US" smtClean="0"/>
              <a:pPr/>
              <a:t>3 February 2017</a:t>
            </a:fld>
            <a:endParaRPr lang="en-US" smtClean="0"/>
          </a:p>
        </p:txBody>
      </p:sp>
      <p:sp>
        <p:nvSpPr>
          <p:cNvPr id="183300"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83301" name="Rectangle 7"/>
          <p:cNvSpPr>
            <a:spLocks noGrp="1" noChangeArrowheads="1"/>
          </p:cNvSpPr>
          <p:nvPr>
            <p:ph type="sldNum" sz="quarter" idx="5"/>
          </p:nvPr>
        </p:nvSpPr>
        <p:spPr>
          <a:noFill/>
        </p:spPr>
        <p:txBody>
          <a:bodyPr/>
          <a:lstStyle/>
          <a:p>
            <a:fld id="{1260F543-83FB-44B0-A52F-53804FF69AE9}" type="slidenum">
              <a:rPr lang="en-US" smtClean="0"/>
              <a:pPr/>
              <a:t>53</a:t>
            </a:fld>
            <a:endParaRPr lang="en-US" smtClean="0"/>
          </a:p>
        </p:txBody>
      </p:sp>
      <p:sp>
        <p:nvSpPr>
          <p:cNvPr id="183302" name="Rectangle 2"/>
          <p:cNvSpPr>
            <a:spLocks noGrp="1" noRot="1" noChangeAspect="1" noChangeArrowheads="1" noTextEdit="1"/>
          </p:cNvSpPr>
          <p:nvPr>
            <p:ph type="sldImg"/>
          </p:nvPr>
        </p:nvSpPr>
        <p:spPr>
          <a:ln/>
        </p:spPr>
      </p:sp>
      <p:sp>
        <p:nvSpPr>
          <p:cNvPr id="183303"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84323" name="Rectangle 3"/>
          <p:cNvSpPr>
            <a:spLocks noGrp="1" noChangeArrowheads="1"/>
          </p:cNvSpPr>
          <p:nvPr>
            <p:ph type="dt" sz="quarter" idx="1"/>
          </p:nvPr>
        </p:nvSpPr>
        <p:spPr>
          <a:noFill/>
        </p:spPr>
        <p:txBody>
          <a:bodyPr/>
          <a:lstStyle/>
          <a:p>
            <a:fld id="{FCEEA739-F6B3-43E9-A99B-EA9BDA53598C}" type="datetime3">
              <a:rPr lang="en-US" smtClean="0"/>
              <a:pPr/>
              <a:t>3 February 2017</a:t>
            </a:fld>
            <a:endParaRPr lang="en-US" smtClean="0"/>
          </a:p>
        </p:txBody>
      </p:sp>
      <p:sp>
        <p:nvSpPr>
          <p:cNvPr id="184324"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84325" name="Rectangle 7"/>
          <p:cNvSpPr>
            <a:spLocks noGrp="1" noChangeArrowheads="1"/>
          </p:cNvSpPr>
          <p:nvPr>
            <p:ph type="sldNum" sz="quarter" idx="5"/>
          </p:nvPr>
        </p:nvSpPr>
        <p:spPr>
          <a:noFill/>
        </p:spPr>
        <p:txBody>
          <a:bodyPr/>
          <a:lstStyle/>
          <a:p>
            <a:fld id="{6A6904F1-BA6C-43DE-B86A-7B7E76624178}" type="slidenum">
              <a:rPr lang="en-US" smtClean="0"/>
              <a:pPr/>
              <a:t>54</a:t>
            </a:fld>
            <a:endParaRPr lang="en-US" smtClean="0"/>
          </a:p>
        </p:txBody>
      </p:sp>
      <p:sp>
        <p:nvSpPr>
          <p:cNvPr id="184326" name="Rectangle 2"/>
          <p:cNvSpPr>
            <a:spLocks noGrp="1" noRot="1" noChangeAspect="1" noChangeArrowheads="1" noTextEdit="1"/>
          </p:cNvSpPr>
          <p:nvPr>
            <p:ph type="sldImg"/>
          </p:nvPr>
        </p:nvSpPr>
        <p:spPr>
          <a:ln/>
        </p:spPr>
      </p:sp>
      <p:sp>
        <p:nvSpPr>
          <p:cNvPr id="184327"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85347" name="Rectangle 3"/>
          <p:cNvSpPr>
            <a:spLocks noGrp="1" noChangeArrowheads="1"/>
          </p:cNvSpPr>
          <p:nvPr>
            <p:ph type="dt" sz="quarter" idx="1"/>
          </p:nvPr>
        </p:nvSpPr>
        <p:spPr>
          <a:noFill/>
        </p:spPr>
        <p:txBody>
          <a:bodyPr/>
          <a:lstStyle/>
          <a:p>
            <a:fld id="{4EDB3A88-ECC7-4908-821E-577F1DBF0B3B}" type="datetime3">
              <a:rPr lang="en-US" smtClean="0"/>
              <a:pPr/>
              <a:t>3 February 2017</a:t>
            </a:fld>
            <a:endParaRPr lang="en-US" smtClean="0"/>
          </a:p>
        </p:txBody>
      </p:sp>
      <p:sp>
        <p:nvSpPr>
          <p:cNvPr id="185348"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85349" name="Rectangle 7"/>
          <p:cNvSpPr>
            <a:spLocks noGrp="1" noChangeArrowheads="1"/>
          </p:cNvSpPr>
          <p:nvPr>
            <p:ph type="sldNum" sz="quarter" idx="5"/>
          </p:nvPr>
        </p:nvSpPr>
        <p:spPr>
          <a:noFill/>
        </p:spPr>
        <p:txBody>
          <a:bodyPr/>
          <a:lstStyle/>
          <a:p>
            <a:fld id="{B5C34F84-40F5-4532-8075-80081AB15E29}" type="slidenum">
              <a:rPr lang="en-US" smtClean="0"/>
              <a:pPr/>
              <a:t>55</a:t>
            </a:fld>
            <a:endParaRPr lang="en-US" smtClean="0"/>
          </a:p>
        </p:txBody>
      </p:sp>
      <p:sp>
        <p:nvSpPr>
          <p:cNvPr id="185350" name="Rectangle 2"/>
          <p:cNvSpPr>
            <a:spLocks noGrp="1" noRot="1" noChangeAspect="1" noChangeArrowheads="1" noTextEdit="1"/>
          </p:cNvSpPr>
          <p:nvPr>
            <p:ph type="sldImg"/>
          </p:nvPr>
        </p:nvSpPr>
        <p:spPr>
          <a:ln/>
        </p:spPr>
      </p:sp>
      <p:sp>
        <p:nvSpPr>
          <p:cNvPr id="185351"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86371" name="Rectangle 3"/>
          <p:cNvSpPr>
            <a:spLocks noGrp="1" noChangeArrowheads="1"/>
          </p:cNvSpPr>
          <p:nvPr>
            <p:ph type="dt" sz="quarter" idx="1"/>
          </p:nvPr>
        </p:nvSpPr>
        <p:spPr>
          <a:noFill/>
        </p:spPr>
        <p:txBody>
          <a:bodyPr/>
          <a:lstStyle/>
          <a:p>
            <a:fld id="{E31B7484-37D3-442D-A0F6-222EF8DA3EBB}" type="datetime3">
              <a:rPr lang="en-US" smtClean="0"/>
              <a:pPr/>
              <a:t>3 February 2017</a:t>
            </a:fld>
            <a:endParaRPr lang="en-US" smtClean="0"/>
          </a:p>
        </p:txBody>
      </p:sp>
      <p:sp>
        <p:nvSpPr>
          <p:cNvPr id="186372"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86373" name="Rectangle 7"/>
          <p:cNvSpPr>
            <a:spLocks noGrp="1" noChangeArrowheads="1"/>
          </p:cNvSpPr>
          <p:nvPr>
            <p:ph type="sldNum" sz="quarter" idx="5"/>
          </p:nvPr>
        </p:nvSpPr>
        <p:spPr>
          <a:noFill/>
        </p:spPr>
        <p:txBody>
          <a:bodyPr/>
          <a:lstStyle/>
          <a:p>
            <a:fld id="{E8D736C2-F095-4FBF-BAB3-B58A6C93C4B6}" type="slidenum">
              <a:rPr lang="en-US" smtClean="0"/>
              <a:pPr/>
              <a:t>56</a:t>
            </a:fld>
            <a:endParaRPr lang="en-US" smtClean="0"/>
          </a:p>
        </p:txBody>
      </p:sp>
      <p:sp>
        <p:nvSpPr>
          <p:cNvPr id="186374" name="Rectangle 2"/>
          <p:cNvSpPr>
            <a:spLocks noGrp="1" noRot="1" noChangeAspect="1" noChangeArrowheads="1" noTextEdit="1"/>
          </p:cNvSpPr>
          <p:nvPr>
            <p:ph type="sldImg"/>
          </p:nvPr>
        </p:nvSpPr>
        <p:spPr>
          <a:ln/>
        </p:spPr>
      </p:sp>
      <p:sp>
        <p:nvSpPr>
          <p:cNvPr id="186375"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87395" name="Rectangle 3"/>
          <p:cNvSpPr>
            <a:spLocks noGrp="1" noChangeArrowheads="1"/>
          </p:cNvSpPr>
          <p:nvPr>
            <p:ph type="dt" sz="quarter" idx="1"/>
          </p:nvPr>
        </p:nvSpPr>
        <p:spPr>
          <a:noFill/>
        </p:spPr>
        <p:txBody>
          <a:bodyPr/>
          <a:lstStyle/>
          <a:p>
            <a:fld id="{663C632B-C4A9-4939-A4C9-4623107FC10B}" type="datetime3">
              <a:rPr lang="en-US" smtClean="0"/>
              <a:pPr/>
              <a:t>3 February 2017</a:t>
            </a:fld>
            <a:endParaRPr lang="en-US" smtClean="0"/>
          </a:p>
        </p:txBody>
      </p:sp>
      <p:sp>
        <p:nvSpPr>
          <p:cNvPr id="187396"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87397" name="Rectangle 7"/>
          <p:cNvSpPr>
            <a:spLocks noGrp="1" noChangeArrowheads="1"/>
          </p:cNvSpPr>
          <p:nvPr>
            <p:ph type="sldNum" sz="quarter" idx="5"/>
          </p:nvPr>
        </p:nvSpPr>
        <p:spPr>
          <a:noFill/>
        </p:spPr>
        <p:txBody>
          <a:bodyPr/>
          <a:lstStyle/>
          <a:p>
            <a:fld id="{2B3B5EE3-942C-4104-8E91-A03BC33E437C}" type="slidenum">
              <a:rPr lang="en-US" smtClean="0"/>
              <a:pPr/>
              <a:t>57</a:t>
            </a:fld>
            <a:endParaRPr lang="en-US" smtClean="0"/>
          </a:p>
        </p:txBody>
      </p:sp>
      <p:sp>
        <p:nvSpPr>
          <p:cNvPr id="187398" name="Rectangle 2"/>
          <p:cNvSpPr>
            <a:spLocks noGrp="1" noRot="1" noChangeAspect="1" noChangeArrowheads="1" noTextEdit="1"/>
          </p:cNvSpPr>
          <p:nvPr>
            <p:ph type="sldImg"/>
          </p:nvPr>
        </p:nvSpPr>
        <p:spPr>
          <a:ln/>
        </p:spPr>
      </p:sp>
      <p:sp>
        <p:nvSpPr>
          <p:cNvPr id="187399"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88419" name="Rectangle 3"/>
          <p:cNvSpPr>
            <a:spLocks noGrp="1" noChangeArrowheads="1"/>
          </p:cNvSpPr>
          <p:nvPr>
            <p:ph type="dt" sz="quarter" idx="1"/>
          </p:nvPr>
        </p:nvSpPr>
        <p:spPr>
          <a:noFill/>
        </p:spPr>
        <p:txBody>
          <a:bodyPr/>
          <a:lstStyle/>
          <a:p>
            <a:fld id="{B8983BC3-360A-4DDC-858E-CDAFCD804839}" type="datetime3">
              <a:rPr lang="en-US" smtClean="0"/>
              <a:pPr/>
              <a:t>3 February 2017</a:t>
            </a:fld>
            <a:endParaRPr lang="en-US" smtClean="0"/>
          </a:p>
        </p:txBody>
      </p:sp>
      <p:sp>
        <p:nvSpPr>
          <p:cNvPr id="188420"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88421" name="Rectangle 7"/>
          <p:cNvSpPr>
            <a:spLocks noGrp="1" noChangeArrowheads="1"/>
          </p:cNvSpPr>
          <p:nvPr>
            <p:ph type="sldNum" sz="quarter" idx="5"/>
          </p:nvPr>
        </p:nvSpPr>
        <p:spPr>
          <a:noFill/>
        </p:spPr>
        <p:txBody>
          <a:bodyPr/>
          <a:lstStyle/>
          <a:p>
            <a:fld id="{D1D77AEA-3783-4A07-809C-EF97DF59275B}" type="slidenum">
              <a:rPr lang="en-US" smtClean="0"/>
              <a:pPr/>
              <a:t>58</a:t>
            </a:fld>
            <a:endParaRPr lang="en-US" smtClean="0"/>
          </a:p>
        </p:txBody>
      </p:sp>
      <p:sp>
        <p:nvSpPr>
          <p:cNvPr id="188422" name="Rectangle 2"/>
          <p:cNvSpPr>
            <a:spLocks noGrp="1" noRot="1" noChangeAspect="1" noChangeArrowheads="1" noTextEdit="1"/>
          </p:cNvSpPr>
          <p:nvPr>
            <p:ph type="sldImg"/>
          </p:nvPr>
        </p:nvSpPr>
        <p:spPr>
          <a:ln/>
        </p:spPr>
      </p:sp>
      <p:sp>
        <p:nvSpPr>
          <p:cNvPr id="188423"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89443" name="Rectangle 3"/>
          <p:cNvSpPr>
            <a:spLocks noGrp="1" noChangeArrowheads="1"/>
          </p:cNvSpPr>
          <p:nvPr>
            <p:ph type="dt" sz="quarter" idx="1"/>
          </p:nvPr>
        </p:nvSpPr>
        <p:spPr>
          <a:noFill/>
        </p:spPr>
        <p:txBody>
          <a:bodyPr/>
          <a:lstStyle/>
          <a:p>
            <a:fld id="{966EBF67-D46A-43CF-94C2-C41DD2E9E70A}" type="datetime3">
              <a:rPr lang="en-US" smtClean="0"/>
              <a:pPr/>
              <a:t>3 February 2017</a:t>
            </a:fld>
            <a:endParaRPr lang="en-US" smtClean="0"/>
          </a:p>
        </p:txBody>
      </p:sp>
      <p:sp>
        <p:nvSpPr>
          <p:cNvPr id="189444"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89445" name="Rectangle 7"/>
          <p:cNvSpPr>
            <a:spLocks noGrp="1" noChangeArrowheads="1"/>
          </p:cNvSpPr>
          <p:nvPr>
            <p:ph type="sldNum" sz="quarter" idx="5"/>
          </p:nvPr>
        </p:nvSpPr>
        <p:spPr>
          <a:noFill/>
        </p:spPr>
        <p:txBody>
          <a:bodyPr/>
          <a:lstStyle/>
          <a:p>
            <a:fld id="{A4ADE8DF-C94B-4896-91D8-2ACABDB9A1BA}" type="slidenum">
              <a:rPr lang="en-US" smtClean="0"/>
              <a:pPr/>
              <a:t>59</a:t>
            </a:fld>
            <a:endParaRPr lang="en-US" smtClean="0"/>
          </a:p>
        </p:txBody>
      </p:sp>
      <p:sp>
        <p:nvSpPr>
          <p:cNvPr id="189446" name="Rectangle 2"/>
          <p:cNvSpPr>
            <a:spLocks noGrp="1" noRot="1" noChangeAspect="1" noChangeArrowheads="1" noTextEdit="1"/>
          </p:cNvSpPr>
          <p:nvPr>
            <p:ph type="sldImg"/>
          </p:nvPr>
        </p:nvSpPr>
        <p:spPr>
          <a:ln/>
        </p:spPr>
      </p:sp>
      <p:sp>
        <p:nvSpPr>
          <p:cNvPr id="189447"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35171" name="Rectangle 3"/>
          <p:cNvSpPr>
            <a:spLocks noGrp="1" noChangeArrowheads="1"/>
          </p:cNvSpPr>
          <p:nvPr>
            <p:ph type="dt" sz="quarter" idx="1"/>
          </p:nvPr>
        </p:nvSpPr>
        <p:spPr>
          <a:noFill/>
        </p:spPr>
        <p:txBody>
          <a:bodyPr/>
          <a:lstStyle/>
          <a:p>
            <a:fld id="{01DDB147-5A5D-4558-B02D-E47E1478ADC5}" type="datetime3">
              <a:rPr lang="en-US" smtClean="0"/>
              <a:pPr/>
              <a:t>3 February 2017</a:t>
            </a:fld>
            <a:endParaRPr lang="en-US" smtClean="0"/>
          </a:p>
        </p:txBody>
      </p:sp>
      <p:sp>
        <p:nvSpPr>
          <p:cNvPr id="135172"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35173" name="Rectangle 7"/>
          <p:cNvSpPr>
            <a:spLocks noGrp="1" noChangeArrowheads="1"/>
          </p:cNvSpPr>
          <p:nvPr>
            <p:ph type="sldNum" sz="quarter" idx="5"/>
          </p:nvPr>
        </p:nvSpPr>
        <p:spPr>
          <a:noFill/>
        </p:spPr>
        <p:txBody>
          <a:bodyPr/>
          <a:lstStyle/>
          <a:p>
            <a:fld id="{863B8737-AD88-491C-9B5D-E946C351D63D}" type="slidenum">
              <a:rPr lang="en-US" smtClean="0"/>
              <a:pPr/>
              <a:t>6</a:t>
            </a:fld>
            <a:endParaRPr lang="en-US" smtClean="0"/>
          </a:p>
        </p:txBody>
      </p:sp>
      <p:sp>
        <p:nvSpPr>
          <p:cNvPr id="135174" name="Rectangle 2"/>
          <p:cNvSpPr>
            <a:spLocks noGrp="1" noRot="1" noChangeAspect="1" noChangeArrowheads="1" noTextEdit="1"/>
          </p:cNvSpPr>
          <p:nvPr>
            <p:ph type="sldImg"/>
          </p:nvPr>
        </p:nvSpPr>
        <p:spPr>
          <a:ln/>
        </p:spPr>
      </p:sp>
      <p:sp>
        <p:nvSpPr>
          <p:cNvPr id="135175"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56323" name="Rectangle 3"/>
          <p:cNvSpPr>
            <a:spLocks noGrp="1" noChangeArrowheads="1"/>
          </p:cNvSpPr>
          <p:nvPr>
            <p:ph type="dt" sz="quarter" idx="1"/>
          </p:nvPr>
        </p:nvSpPr>
        <p:spPr>
          <a:noFill/>
        </p:spPr>
        <p:txBody>
          <a:bodyPr/>
          <a:lstStyle/>
          <a:p>
            <a:fld id="{B4ECB368-DB7C-4F0B-8C9A-D93B8D3F0081}" type="datetime3">
              <a:rPr lang="en-US" smtClean="0"/>
              <a:pPr/>
              <a:t>3 February 2017</a:t>
            </a:fld>
            <a:endParaRPr lang="en-US" smtClean="0"/>
          </a:p>
        </p:txBody>
      </p:sp>
      <p:sp>
        <p:nvSpPr>
          <p:cNvPr id="56324"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56325" name="Rectangle 7"/>
          <p:cNvSpPr>
            <a:spLocks noGrp="1" noChangeArrowheads="1"/>
          </p:cNvSpPr>
          <p:nvPr>
            <p:ph type="sldNum" sz="quarter" idx="5"/>
          </p:nvPr>
        </p:nvSpPr>
        <p:spPr>
          <a:noFill/>
        </p:spPr>
        <p:txBody>
          <a:bodyPr/>
          <a:lstStyle/>
          <a:p>
            <a:fld id="{2B436914-EFF0-44E9-A056-81C94F9BDB9E}" type="slidenum">
              <a:rPr lang="en-US" smtClean="0"/>
              <a:pPr/>
              <a:t>60</a:t>
            </a:fld>
            <a:endParaRPr lang="en-US" smtClean="0"/>
          </a:p>
        </p:txBody>
      </p:sp>
      <p:sp>
        <p:nvSpPr>
          <p:cNvPr id="56326" name="Rectangle 2"/>
          <p:cNvSpPr>
            <a:spLocks noGrp="1" noRot="1" noChangeAspect="1" noChangeArrowheads="1" noTextEdit="1"/>
          </p:cNvSpPr>
          <p:nvPr>
            <p:ph type="sldImg"/>
          </p:nvPr>
        </p:nvSpPr>
        <p:spPr>
          <a:ln/>
        </p:spPr>
      </p:sp>
      <p:sp>
        <p:nvSpPr>
          <p:cNvPr id="56327"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36195" name="Rectangle 3"/>
          <p:cNvSpPr>
            <a:spLocks noGrp="1" noChangeArrowheads="1"/>
          </p:cNvSpPr>
          <p:nvPr>
            <p:ph type="dt" sz="quarter" idx="1"/>
          </p:nvPr>
        </p:nvSpPr>
        <p:spPr>
          <a:noFill/>
        </p:spPr>
        <p:txBody>
          <a:bodyPr/>
          <a:lstStyle/>
          <a:p>
            <a:fld id="{B4512D9E-15FA-4758-AF82-C68A52F30115}" type="datetime3">
              <a:rPr lang="en-US" smtClean="0"/>
              <a:pPr/>
              <a:t>3 February 2017</a:t>
            </a:fld>
            <a:endParaRPr lang="en-US" smtClean="0"/>
          </a:p>
        </p:txBody>
      </p:sp>
      <p:sp>
        <p:nvSpPr>
          <p:cNvPr id="136196"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36197" name="Rectangle 7"/>
          <p:cNvSpPr>
            <a:spLocks noGrp="1" noChangeArrowheads="1"/>
          </p:cNvSpPr>
          <p:nvPr>
            <p:ph type="sldNum" sz="quarter" idx="5"/>
          </p:nvPr>
        </p:nvSpPr>
        <p:spPr>
          <a:noFill/>
        </p:spPr>
        <p:txBody>
          <a:bodyPr/>
          <a:lstStyle/>
          <a:p>
            <a:fld id="{0B8D8239-0001-4AD0-9690-7E5290CC48E4}" type="slidenum">
              <a:rPr lang="en-US" smtClean="0"/>
              <a:pPr/>
              <a:t>7</a:t>
            </a:fld>
            <a:endParaRPr lang="en-US" smtClean="0"/>
          </a:p>
        </p:txBody>
      </p:sp>
      <p:sp>
        <p:nvSpPr>
          <p:cNvPr id="136198" name="Rectangle 2"/>
          <p:cNvSpPr>
            <a:spLocks noGrp="1" noRot="1" noChangeAspect="1" noChangeArrowheads="1" noTextEdit="1"/>
          </p:cNvSpPr>
          <p:nvPr>
            <p:ph type="sldImg"/>
          </p:nvPr>
        </p:nvSpPr>
        <p:spPr>
          <a:ln/>
        </p:spPr>
      </p:sp>
      <p:sp>
        <p:nvSpPr>
          <p:cNvPr id="136199"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37219" name="Rectangle 3"/>
          <p:cNvSpPr>
            <a:spLocks noGrp="1" noChangeArrowheads="1"/>
          </p:cNvSpPr>
          <p:nvPr>
            <p:ph type="dt" sz="quarter" idx="1"/>
          </p:nvPr>
        </p:nvSpPr>
        <p:spPr>
          <a:noFill/>
        </p:spPr>
        <p:txBody>
          <a:bodyPr/>
          <a:lstStyle/>
          <a:p>
            <a:fld id="{F4385F40-2980-4421-A033-96F2D066907D}" type="datetime3">
              <a:rPr lang="en-US" smtClean="0"/>
              <a:pPr/>
              <a:t>3 February 2017</a:t>
            </a:fld>
            <a:endParaRPr lang="en-US" smtClean="0"/>
          </a:p>
        </p:txBody>
      </p:sp>
      <p:sp>
        <p:nvSpPr>
          <p:cNvPr id="137220"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37221" name="Rectangle 7"/>
          <p:cNvSpPr>
            <a:spLocks noGrp="1" noChangeArrowheads="1"/>
          </p:cNvSpPr>
          <p:nvPr>
            <p:ph type="sldNum" sz="quarter" idx="5"/>
          </p:nvPr>
        </p:nvSpPr>
        <p:spPr>
          <a:noFill/>
        </p:spPr>
        <p:txBody>
          <a:bodyPr/>
          <a:lstStyle/>
          <a:p>
            <a:fld id="{E1118A0A-7C77-4AB7-A504-D07F2D7BA6DF}" type="slidenum">
              <a:rPr lang="en-US" smtClean="0"/>
              <a:pPr/>
              <a:t>8</a:t>
            </a:fld>
            <a:endParaRPr lang="en-US" smtClean="0"/>
          </a:p>
        </p:txBody>
      </p:sp>
      <p:sp>
        <p:nvSpPr>
          <p:cNvPr id="137222" name="Rectangle 2"/>
          <p:cNvSpPr>
            <a:spLocks noGrp="1" noRot="1" noChangeAspect="1" noChangeArrowheads="1" noTextEdit="1"/>
          </p:cNvSpPr>
          <p:nvPr>
            <p:ph type="sldImg"/>
          </p:nvPr>
        </p:nvSpPr>
        <p:spPr>
          <a:ln/>
        </p:spPr>
      </p:sp>
      <p:sp>
        <p:nvSpPr>
          <p:cNvPr id="137223"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a:noFill/>
        </p:spPr>
        <p:txBody>
          <a:bodyPr/>
          <a:lstStyle/>
          <a:p>
            <a:r>
              <a:rPr lang="en-US" smtClean="0"/>
              <a:t>The University of Adelaide, School of Computer Science</a:t>
            </a:r>
          </a:p>
        </p:txBody>
      </p:sp>
      <p:sp>
        <p:nvSpPr>
          <p:cNvPr id="138243" name="Rectangle 3"/>
          <p:cNvSpPr>
            <a:spLocks noGrp="1" noChangeArrowheads="1"/>
          </p:cNvSpPr>
          <p:nvPr>
            <p:ph type="dt" sz="quarter" idx="1"/>
          </p:nvPr>
        </p:nvSpPr>
        <p:spPr>
          <a:noFill/>
        </p:spPr>
        <p:txBody>
          <a:bodyPr/>
          <a:lstStyle/>
          <a:p>
            <a:fld id="{5F54C027-A9D3-4B88-A335-B5F11CE5483C}" type="datetime3">
              <a:rPr lang="en-US" smtClean="0"/>
              <a:pPr/>
              <a:t>3 February 2017</a:t>
            </a:fld>
            <a:endParaRPr lang="en-US" smtClean="0"/>
          </a:p>
        </p:txBody>
      </p:sp>
      <p:sp>
        <p:nvSpPr>
          <p:cNvPr id="138244" name="Rectangle 6"/>
          <p:cNvSpPr>
            <a:spLocks noGrp="1" noChangeArrowheads="1"/>
          </p:cNvSpPr>
          <p:nvPr>
            <p:ph type="ftr" sz="quarter" idx="4"/>
          </p:nvPr>
        </p:nvSpPr>
        <p:spPr>
          <a:noFill/>
        </p:spPr>
        <p:txBody>
          <a:bodyPr/>
          <a:lstStyle/>
          <a:p>
            <a:r>
              <a:rPr lang="en-US" smtClean="0"/>
              <a:t>Chapter 2 — Instructions: Language of the Computer</a:t>
            </a:r>
          </a:p>
        </p:txBody>
      </p:sp>
      <p:sp>
        <p:nvSpPr>
          <p:cNvPr id="138245" name="Rectangle 7"/>
          <p:cNvSpPr>
            <a:spLocks noGrp="1" noChangeArrowheads="1"/>
          </p:cNvSpPr>
          <p:nvPr>
            <p:ph type="sldNum" sz="quarter" idx="5"/>
          </p:nvPr>
        </p:nvSpPr>
        <p:spPr>
          <a:noFill/>
        </p:spPr>
        <p:txBody>
          <a:bodyPr/>
          <a:lstStyle/>
          <a:p>
            <a:fld id="{3AB1E4B8-3711-4405-8DCB-6430882077ED}" type="slidenum">
              <a:rPr lang="en-US" smtClean="0"/>
              <a:pPr/>
              <a:t>9</a:t>
            </a:fld>
            <a:endParaRPr lang="en-US" smtClean="0"/>
          </a:p>
        </p:txBody>
      </p:sp>
      <p:sp>
        <p:nvSpPr>
          <p:cNvPr id="138246" name="Rectangle 2"/>
          <p:cNvSpPr>
            <a:spLocks noGrp="1" noRot="1" noChangeAspect="1" noChangeArrowheads="1" noTextEdit="1"/>
          </p:cNvSpPr>
          <p:nvPr>
            <p:ph type="sldImg"/>
          </p:nvPr>
        </p:nvSpPr>
        <p:spPr>
          <a:ln/>
        </p:spPr>
      </p:sp>
      <p:sp>
        <p:nvSpPr>
          <p:cNvPr id="138247"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3" name="Rectangle 7"/>
          <p:cNvSpPr>
            <a:spLocks noChangeArrowheads="1"/>
          </p:cNvSpPr>
          <p:nvPr userDrawn="1"/>
        </p:nvSpPr>
        <p:spPr bwMode="auto">
          <a:xfrm>
            <a:off x="0" y="0"/>
            <a:ext cx="9144000" cy="765175"/>
          </a:xfrm>
          <a:prstGeom prst="rect">
            <a:avLst/>
          </a:prstGeom>
          <a:solidFill>
            <a:schemeClr val="accent6">
              <a:lumMod val="40000"/>
              <a:lumOff val="60000"/>
            </a:schemeClr>
          </a:solidFill>
          <a:ln w="9525">
            <a:noFill/>
            <a:miter lim="800000"/>
            <a:headEnd/>
            <a:tailEnd/>
          </a:ln>
          <a:effectLst/>
        </p:spPr>
        <p:txBody>
          <a:bodyPr wrap="none" anchor="ctr"/>
          <a:lstStyle/>
          <a:p>
            <a:pPr algn="ctr" eaLnBrk="0" hangingPunct="0">
              <a:defRPr/>
            </a:pPr>
            <a:endParaRPr lang="en-GB" sz="2400">
              <a:solidFill>
                <a:schemeClr val="bg1"/>
              </a:solidFill>
              <a:latin typeface="Arial" pitchFamily="34" charset="0"/>
            </a:endParaRPr>
          </a:p>
        </p:txBody>
      </p:sp>
      <p:sp>
        <p:nvSpPr>
          <p:cNvPr id="4" name="Rectangle 9"/>
          <p:cNvSpPr>
            <a:spLocks noChangeArrowheads="1"/>
          </p:cNvSpPr>
          <p:nvPr userDrawn="1"/>
        </p:nvSpPr>
        <p:spPr bwMode="auto">
          <a:xfrm>
            <a:off x="0" y="765175"/>
            <a:ext cx="9144000" cy="17463"/>
          </a:xfrm>
          <a:prstGeom prst="rect">
            <a:avLst/>
          </a:prstGeom>
          <a:solidFill>
            <a:srgbClr val="000000"/>
          </a:solidFill>
          <a:ln w="9525">
            <a:noFill/>
            <a:miter lim="800000"/>
            <a:headEnd/>
            <a:tailEnd/>
          </a:ln>
          <a:effectLst/>
        </p:spPr>
        <p:txBody>
          <a:bodyPr wrap="none" anchor="ctr"/>
          <a:lstStyle/>
          <a:p>
            <a:pPr>
              <a:spcBef>
                <a:spcPct val="20000"/>
              </a:spcBef>
              <a:buClr>
                <a:schemeClr val="tx1"/>
              </a:buClr>
              <a:buSzPct val="60000"/>
              <a:buFont typeface="Wingdings" pitchFamily="2" charset="2"/>
              <a:buNone/>
              <a:defRPr/>
            </a:pPr>
            <a:endParaRPr lang="en-US"/>
          </a:p>
        </p:txBody>
      </p:sp>
      <p:sp>
        <p:nvSpPr>
          <p:cNvPr id="6" name="Rectangle 19"/>
          <p:cNvSpPr>
            <a:spLocks noChangeArrowheads="1"/>
          </p:cNvSpPr>
          <p:nvPr userDrawn="1"/>
        </p:nvSpPr>
        <p:spPr bwMode="auto">
          <a:xfrm>
            <a:off x="2197100" y="765175"/>
            <a:ext cx="46038" cy="5732463"/>
          </a:xfrm>
          <a:prstGeom prst="rect">
            <a:avLst/>
          </a:prstGeom>
          <a:gradFill rotWithShape="1">
            <a:gsLst>
              <a:gs pos="0">
                <a:srgbClr val="808080"/>
              </a:gs>
              <a:gs pos="100000">
                <a:srgbClr val="FFFFFF"/>
              </a:gs>
            </a:gsLst>
            <a:lin ang="5400000" scaled="1"/>
          </a:gradFill>
          <a:ln w="9525">
            <a:noFill/>
            <a:miter lim="800000"/>
            <a:headEnd/>
            <a:tailEnd/>
          </a:ln>
          <a:effectLst/>
        </p:spPr>
        <p:txBody>
          <a:bodyPr wrap="none" anchor="ctr"/>
          <a:lstStyle/>
          <a:p>
            <a:pPr>
              <a:spcBef>
                <a:spcPct val="20000"/>
              </a:spcBef>
              <a:buClr>
                <a:schemeClr val="tx1"/>
              </a:buClr>
              <a:buSzPct val="60000"/>
              <a:buFont typeface="Wingdings" pitchFamily="2" charset="2"/>
              <a:buNone/>
              <a:defRPr/>
            </a:pPr>
            <a:endParaRPr lang="en-US"/>
          </a:p>
        </p:txBody>
      </p:sp>
      <p:sp>
        <p:nvSpPr>
          <p:cNvPr id="7" name="Rectangle 20"/>
          <p:cNvSpPr>
            <a:spLocks noChangeArrowheads="1"/>
          </p:cNvSpPr>
          <p:nvPr userDrawn="1"/>
        </p:nvSpPr>
        <p:spPr bwMode="auto">
          <a:xfrm>
            <a:off x="2559050" y="1195388"/>
            <a:ext cx="46038" cy="3816350"/>
          </a:xfrm>
          <a:prstGeom prst="rect">
            <a:avLst/>
          </a:prstGeom>
          <a:gradFill rotWithShape="1">
            <a:gsLst>
              <a:gs pos="0">
                <a:srgbClr val="767D79"/>
              </a:gs>
              <a:gs pos="100000">
                <a:schemeClr val="bg1"/>
              </a:gs>
            </a:gsLst>
            <a:lin ang="5400000" scaled="1"/>
          </a:gradFill>
          <a:ln w="9525">
            <a:noFill/>
            <a:miter lim="800000"/>
            <a:headEnd/>
            <a:tailEnd/>
          </a:ln>
          <a:effectLst/>
        </p:spPr>
        <p:txBody>
          <a:bodyPr wrap="none" anchor="ctr"/>
          <a:lstStyle/>
          <a:p>
            <a:pPr>
              <a:spcBef>
                <a:spcPct val="20000"/>
              </a:spcBef>
              <a:buClr>
                <a:schemeClr val="tx1"/>
              </a:buClr>
              <a:buSzPct val="60000"/>
              <a:buFont typeface="Wingdings" pitchFamily="2" charset="2"/>
              <a:buNone/>
              <a:defRPr/>
            </a:pPr>
            <a:endParaRPr lang="en-US"/>
          </a:p>
        </p:txBody>
      </p:sp>
      <p:sp>
        <p:nvSpPr>
          <p:cNvPr id="8" name="Rectangle 21"/>
          <p:cNvSpPr>
            <a:spLocks noChangeArrowheads="1"/>
          </p:cNvSpPr>
          <p:nvPr userDrawn="1"/>
        </p:nvSpPr>
        <p:spPr bwMode="auto">
          <a:xfrm>
            <a:off x="2341563" y="1916113"/>
            <a:ext cx="6623050" cy="46037"/>
          </a:xfrm>
          <a:prstGeom prst="rect">
            <a:avLst/>
          </a:prstGeom>
          <a:gradFill rotWithShape="1">
            <a:gsLst>
              <a:gs pos="0">
                <a:srgbClr val="5F5F5F"/>
              </a:gs>
              <a:gs pos="100000">
                <a:schemeClr val="bg1"/>
              </a:gs>
            </a:gsLst>
            <a:lin ang="0" scaled="1"/>
          </a:gradFill>
          <a:ln w="9525">
            <a:noFill/>
            <a:miter lim="800000"/>
            <a:headEnd/>
            <a:tailEnd/>
          </a:ln>
          <a:effectLst/>
        </p:spPr>
        <p:txBody>
          <a:bodyPr wrap="none" anchor="ctr"/>
          <a:lstStyle/>
          <a:p>
            <a:pPr>
              <a:spcBef>
                <a:spcPct val="20000"/>
              </a:spcBef>
              <a:buClr>
                <a:schemeClr val="tx1"/>
              </a:buClr>
              <a:buSzPct val="60000"/>
              <a:buFont typeface="Wingdings" pitchFamily="2" charset="2"/>
              <a:buNone/>
              <a:defRPr/>
            </a:pPr>
            <a:endParaRPr lang="en-US"/>
          </a:p>
        </p:txBody>
      </p:sp>
      <p:sp>
        <p:nvSpPr>
          <p:cNvPr id="9" name="Rectangle 38"/>
          <p:cNvSpPr>
            <a:spLocks noChangeArrowheads="1"/>
          </p:cNvSpPr>
          <p:nvPr userDrawn="1"/>
        </p:nvSpPr>
        <p:spPr bwMode="auto">
          <a:xfrm>
            <a:off x="0" y="6308725"/>
            <a:ext cx="9144000" cy="549275"/>
          </a:xfrm>
          <a:prstGeom prst="rect">
            <a:avLst/>
          </a:prstGeom>
          <a:solidFill>
            <a:schemeClr val="accent6">
              <a:lumMod val="40000"/>
              <a:lumOff val="60000"/>
            </a:schemeClr>
          </a:solidFill>
          <a:ln w="9525">
            <a:noFill/>
            <a:miter lim="800000"/>
            <a:headEnd/>
            <a:tailEnd/>
          </a:ln>
          <a:effectLst/>
        </p:spPr>
        <p:txBody>
          <a:bodyPr wrap="none" anchor="ctr"/>
          <a:lstStyle/>
          <a:p>
            <a:pPr>
              <a:spcBef>
                <a:spcPct val="20000"/>
              </a:spcBef>
              <a:buClr>
                <a:schemeClr val="tx1"/>
              </a:buClr>
              <a:buSzPct val="60000"/>
              <a:buFont typeface="Wingdings" pitchFamily="2" charset="2"/>
              <a:buNone/>
              <a:defRPr/>
            </a:pPr>
            <a:endParaRPr lang="en-US" dirty="0"/>
          </a:p>
        </p:txBody>
      </p:sp>
      <p:sp>
        <p:nvSpPr>
          <p:cNvPr id="10" name="Rectangle 39"/>
          <p:cNvSpPr>
            <a:spLocks noChangeArrowheads="1"/>
          </p:cNvSpPr>
          <p:nvPr userDrawn="1"/>
        </p:nvSpPr>
        <p:spPr bwMode="auto">
          <a:xfrm>
            <a:off x="0" y="6308725"/>
            <a:ext cx="9144000" cy="17463"/>
          </a:xfrm>
          <a:prstGeom prst="rect">
            <a:avLst/>
          </a:prstGeom>
          <a:solidFill>
            <a:srgbClr val="000000"/>
          </a:solidFill>
          <a:ln w="9525">
            <a:noFill/>
            <a:miter lim="800000"/>
            <a:headEnd/>
            <a:tailEnd/>
          </a:ln>
          <a:effectLst/>
        </p:spPr>
        <p:txBody>
          <a:bodyPr wrap="none" anchor="ctr"/>
          <a:lstStyle/>
          <a:p>
            <a:pPr>
              <a:spcBef>
                <a:spcPct val="20000"/>
              </a:spcBef>
              <a:buClr>
                <a:schemeClr val="tx1"/>
              </a:buClr>
              <a:buSzPct val="60000"/>
              <a:buFont typeface="Wingdings" pitchFamily="2" charset="2"/>
              <a:buNone/>
              <a:defRPr/>
            </a:pPr>
            <a:endParaRPr lang="en-US"/>
          </a:p>
        </p:txBody>
      </p:sp>
      <p:sp>
        <p:nvSpPr>
          <p:cNvPr id="12" name="Text Box 42"/>
          <p:cNvSpPr txBox="1">
            <a:spLocks noChangeArrowheads="1"/>
          </p:cNvSpPr>
          <p:nvPr userDrawn="1"/>
        </p:nvSpPr>
        <p:spPr bwMode="auto">
          <a:xfrm>
            <a:off x="8388350" y="6497638"/>
            <a:ext cx="576263" cy="274637"/>
          </a:xfrm>
          <a:prstGeom prst="rect">
            <a:avLst/>
          </a:prstGeom>
          <a:noFill/>
          <a:ln w="9525">
            <a:noFill/>
            <a:miter lim="800000"/>
            <a:headEnd/>
            <a:tailEnd/>
          </a:ln>
          <a:effectLst/>
        </p:spPr>
        <p:txBody>
          <a:bodyPr>
            <a:spAutoFit/>
          </a:bodyPr>
          <a:lstStyle/>
          <a:p>
            <a:pPr algn="r">
              <a:defRPr/>
            </a:pPr>
            <a:fld id="{76DAD914-53C4-4B90-969A-B9C52A2A16C1}" type="slidenum">
              <a:rPr lang="en-AU" sz="1200" b="1">
                <a:latin typeface="Arial" pitchFamily="34" charset="0"/>
              </a:rPr>
              <a:pPr algn="r">
                <a:defRPr/>
              </a:pPr>
              <a:t>‹#›</a:t>
            </a:fld>
            <a:endParaRPr lang="en-GB" sz="1200" dirty="0">
              <a:latin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990600"/>
            <a:ext cx="8229600" cy="5135563"/>
          </a:xfrm>
        </p:spPr>
        <p:txBody>
          <a:bodyPr/>
          <a:lstStyle>
            <a:lvl1pPr>
              <a:defRPr sz="2000"/>
            </a:lvl1pPr>
            <a:lvl2pPr>
              <a:defRPr sz="1800"/>
            </a:lvl2pPr>
            <a:lvl3pPr>
              <a:defRPr sz="16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1"/>
            <a:ext cx="8229600" cy="4277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aphicFrame>
        <p:nvGraphicFramePr>
          <p:cNvPr id="1026" name="Object 4"/>
          <p:cNvGraphicFramePr>
            <a:graphicFrameLocks noChangeAspect="1"/>
          </p:cNvGraphicFramePr>
          <p:nvPr/>
        </p:nvGraphicFramePr>
        <p:xfrm>
          <a:off x="0" y="6229350"/>
          <a:ext cx="9144000" cy="628650"/>
        </p:xfrm>
        <a:graphic>
          <a:graphicData uri="http://schemas.openxmlformats.org/presentationml/2006/ole">
            <p:oleObj spid="_x0000_s107522" name="CorelDRAW" r:id="rId16" imgW="9570600" imgH="657720" progId="">
              <p:embed/>
            </p:oleObj>
          </a:graphicData>
        </a:graphic>
      </p:graphicFrame>
      <p:sp>
        <p:nvSpPr>
          <p:cNvPr id="49157" name="Rectangle 5"/>
          <p:cNvSpPr>
            <a:spLocks noChangeArrowheads="1"/>
          </p:cNvSpPr>
          <p:nvPr userDrawn="1"/>
        </p:nvSpPr>
        <p:spPr bwMode="auto">
          <a:xfrm>
            <a:off x="0" y="6324600"/>
            <a:ext cx="3276600" cy="228600"/>
          </a:xfrm>
          <a:prstGeom prst="rect">
            <a:avLst/>
          </a:prstGeom>
          <a:solidFill>
            <a:schemeClr val="bg1"/>
          </a:solidFill>
          <a:ln w="9525">
            <a:solidFill>
              <a:schemeClr val="bg1"/>
            </a:solidFill>
            <a:miter lim="800000"/>
            <a:headEnd/>
            <a:tailEnd/>
          </a:ln>
          <a:effectLst/>
        </p:spPr>
        <p:txBody>
          <a:bodyPr wrap="none" anchor="ctr"/>
          <a:lstStyle/>
          <a:p>
            <a:pPr eaLnBrk="1" hangingPunct="1">
              <a:defRPr/>
            </a:pPr>
            <a:r>
              <a:rPr lang="en-US" sz="1600" b="1">
                <a:solidFill>
                  <a:srgbClr val="000099"/>
                </a:solidFill>
                <a:latin typeface="Arial" pitchFamily="34" charset="0"/>
              </a:rPr>
              <a:t>S.V.JANSI RANI/AP/CSE/SSNCE</a:t>
            </a:r>
          </a:p>
        </p:txBody>
      </p:sp>
      <p:sp>
        <p:nvSpPr>
          <p:cNvPr id="7" name="Text Box 42"/>
          <p:cNvSpPr txBox="1">
            <a:spLocks noChangeArrowheads="1"/>
          </p:cNvSpPr>
          <p:nvPr userDrawn="1"/>
        </p:nvSpPr>
        <p:spPr bwMode="auto">
          <a:xfrm>
            <a:off x="7236296" y="6237312"/>
            <a:ext cx="576263" cy="274637"/>
          </a:xfrm>
          <a:prstGeom prst="rect">
            <a:avLst/>
          </a:prstGeom>
          <a:noFill/>
          <a:ln w="9525">
            <a:noFill/>
            <a:miter lim="800000"/>
            <a:headEnd/>
            <a:tailEnd/>
          </a:ln>
          <a:effectLst/>
        </p:spPr>
        <p:txBody>
          <a:bodyPr>
            <a:spAutoFit/>
          </a:bodyPr>
          <a:lstStyle/>
          <a:p>
            <a:pPr algn="r">
              <a:defRPr/>
            </a:pPr>
            <a:fld id="{76DAD914-53C4-4B90-969A-B9C52A2A16C1}" type="slidenum">
              <a:rPr lang="en-AU" sz="1200" b="1">
                <a:latin typeface="Arial" pitchFamily="34" charset="0"/>
              </a:rPr>
              <a:pPr algn="r">
                <a:defRPr/>
              </a:pPr>
              <a:t>‹#›</a:t>
            </a:fld>
            <a:endParaRPr lang="en-GB" sz="1200" dirty="0">
              <a:latin typeface="Arial" pitchFamily="34" charset="0"/>
            </a:endParaRPr>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52" r:id="rId3"/>
    <p:sldLayoutId id="2147483753" r:id="rId4"/>
    <p:sldLayoutId id="2147483754" r:id="rId5"/>
    <p:sldLayoutId id="2147483740" r:id="rId6"/>
    <p:sldLayoutId id="2147483741" r:id="rId7"/>
    <p:sldLayoutId id="2147483742" r:id="rId8"/>
    <p:sldLayoutId id="2147483745" r:id="rId9"/>
    <p:sldLayoutId id="2147483746" r:id="rId10"/>
    <p:sldLayoutId id="2147483747" r:id="rId11"/>
    <p:sldLayoutId id="2147483748" r:id="rId12"/>
    <p:sldLayoutId id="2147483749" r:id="rId13"/>
  </p:sldLayoutIdLst>
  <p:hf hd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Verdana" pitchFamily="34" charset="0"/>
        </a:defRPr>
      </a:lvl2pPr>
      <a:lvl3pPr algn="ctr" rtl="0" eaLnBrk="0" fontAlgn="base" hangingPunct="0">
        <a:spcBef>
          <a:spcPct val="0"/>
        </a:spcBef>
        <a:spcAft>
          <a:spcPct val="0"/>
        </a:spcAft>
        <a:defRPr sz="4000">
          <a:solidFill>
            <a:schemeClr val="tx2"/>
          </a:solidFill>
          <a:latin typeface="Verdana" pitchFamily="34" charset="0"/>
        </a:defRPr>
      </a:lvl3pPr>
      <a:lvl4pPr algn="ctr" rtl="0" eaLnBrk="0" fontAlgn="base" hangingPunct="0">
        <a:spcBef>
          <a:spcPct val="0"/>
        </a:spcBef>
        <a:spcAft>
          <a:spcPct val="0"/>
        </a:spcAft>
        <a:defRPr sz="4000">
          <a:solidFill>
            <a:schemeClr val="tx2"/>
          </a:solidFill>
          <a:latin typeface="Verdana" pitchFamily="34" charset="0"/>
        </a:defRPr>
      </a:lvl4pPr>
      <a:lvl5pPr algn="ctr" rtl="0" eaLnBrk="0" fontAlgn="base" hangingPunct="0">
        <a:spcBef>
          <a:spcPct val="0"/>
        </a:spcBef>
        <a:spcAft>
          <a:spcPct val="0"/>
        </a:spcAft>
        <a:defRPr sz="4000">
          <a:solidFill>
            <a:schemeClr val="tx2"/>
          </a:solidFill>
          <a:latin typeface="Verdana" pitchFamily="34" charset="0"/>
        </a:defRPr>
      </a:lvl5pPr>
      <a:lvl6pPr marL="457200" algn="ctr" rtl="0" fontAlgn="base">
        <a:spcBef>
          <a:spcPct val="0"/>
        </a:spcBef>
        <a:spcAft>
          <a:spcPct val="0"/>
        </a:spcAft>
        <a:defRPr sz="4000">
          <a:solidFill>
            <a:schemeClr val="tx2"/>
          </a:solidFill>
          <a:latin typeface="Verdana" pitchFamily="34" charset="0"/>
        </a:defRPr>
      </a:lvl6pPr>
      <a:lvl7pPr marL="914400" algn="ctr" rtl="0" fontAlgn="base">
        <a:spcBef>
          <a:spcPct val="0"/>
        </a:spcBef>
        <a:spcAft>
          <a:spcPct val="0"/>
        </a:spcAft>
        <a:defRPr sz="4000">
          <a:solidFill>
            <a:schemeClr val="tx2"/>
          </a:solidFill>
          <a:latin typeface="Verdana" pitchFamily="34" charset="0"/>
        </a:defRPr>
      </a:lvl7pPr>
      <a:lvl8pPr marL="1371600" algn="ctr" rtl="0" fontAlgn="base">
        <a:spcBef>
          <a:spcPct val="0"/>
        </a:spcBef>
        <a:spcAft>
          <a:spcPct val="0"/>
        </a:spcAft>
        <a:defRPr sz="4000">
          <a:solidFill>
            <a:schemeClr val="tx2"/>
          </a:solidFill>
          <a:latin typeface="Verdana" pitchFamily="34" charset="0"/>
        </a:defRPr>
      </a:lvl8pPr>
      <a:lvl9pPr marL="1828800" algn="ctr" rtl="0" fontAlgn="base">
        <a:spcBef>
          <a:spcPct val="0"/>
        </a:spcBef>
        <a:spcAft>
          <a:spcPct val="0"/>
        </a:spcAft>
        <a:defRPr sz="40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ChangeArrowheads="1"/>
          </p:cNvSpPr>
          <p:nvPr/>
        </p:nvSpPr>
        <p:spPr bwMode="auto">
          <a:xfrm>
            <a:off x="2843213" y="1254125"/>
            <a:ext cx="4354077" cy="584775"/>
          </a:xfrm>
          <a:prstGeom prst="rect">
            <a:avLst/>
          </a:prstGeom>
          <a:noFill/>
          <a:ln w="9525" algn="ctr">
            <a:noFill/>
            <a:miter lim="800000"/>
            <a:headEnd/>
            <a:tailEnd/>
          </a:ln>
        </p:spPr>
        <p:txBody>
          <a:bodyPr wrap="none">
            <a:spAutoFit/>
          </a:bodyPr>
          <a:lstStyle/>
          <a:p>
            <a:pPr>
              <a:spcBef>
                <a:spcPct val="20000"/>
              </a:spcBef>
              <a:buClr>
                <a:schemeClr val="tx1"/>
              </a:buClr>
              <a:buSzPct val="60000"/>
              <a:buFont typeface="Wingdings" pitchFamily="2" charset="2"/>
              <a:buNone/>
            </a:pPr>
            <a:r>
              <a:rPr lang="en-AU" dirty="0" smtClean="0">
                <a:solidFill>
                  <a:srgbClr val="000099"/>
                </a:solidFill>
                <a:latin typeface="Arial" charset="0"/>
              </a:rPr>
              <a:t>Switching and Bridging</a:t>
            </a:r>
            <a:endParaRPr lang="en-GB" dirty="0">
              <a:solidFill>
                <a:srgbClr val="000099"/>
              </a:solidFill>
              <a:latin typeface="Arial" charset="0"/>
            </a:endParaRPr>
          </a:p>
        </p:txBody>
      </p:sp>
      <p:sp>
        <p:nvSpPr>
          <p:cNvPr id="3075" name="Rectangle 12"/>
          <p:cNvSpPr>
            <a:spLocks noChangeArrowheads="1"/>
          </p:cNvSpPr>
          <p:nvPr/>
        </p:nvSpPr>
        <p:spPr bwMode="auto">
          <a:xfrm>
            <a:off x="2843213" y="2060575"/>
            <a:ext cx="5832475" cy="701731"/>
          </a:xfrm>
          <a:prstGeom prst="rect">
            <a:avLst/>
          </a:prstGeom>
          <a:noFill/>
          <a:ln w="9525" algn="ctr">
            <a:noFill/>
            <a:miter lim="800000"/>
            <a:headEnd/>
            <a:tailEnd/>
          </a:ln>
        </p:spPr>
        <p:txBody>
          <a:bodyPr>
            <a:spAutoFit/>
          </a:bodyPr>
          <a:lstStyle/>
          <a:p>
            <a:pPr>
              <a:spcBef>
                <a:spcPct val="20000"/>
              </a:spcBef>
              <a:buClr>
                <a:schemeClr val="tx1"/>
              </a:buClr>
              <a:buSzPct val="60000"/>
              <a:buFont typeface="Wingdings" pitchFamily="2" charset="2"/>
              <a:buNone/>
            </a:pPr>
            <a:r>
              <a:rPr lang="en-AU" sz="1800" dirty="0" err="1" smtClean="0">
                <a:solidFill>
                  <a:srgbClr val="0066FF"/>
                </a:solidFill>
                <a:latin typeface="Arial" charset="0"/>
              </a:rPr>
              <a:t>S.V.Jansi</a:t>
            </a:r>
            <a:r>
              <a:rPr lang="en-AU" sz="1800" dirty="0" smtClean="0">
                <a:solidFill>
                  <a:srgbClr val="0066FF"/>
                </a:solidFill>
                <a:latin typeface="Arial" charset="0"/>
              </a:rPr>
              <a:t> </a:t>
            </a:r>
            <a:r>
              <a:rPr lang="en-AU" sz="1800" dirty="0" err="1" smtClean="0">
                <a:solidFill>
                  <a:srgbClr val="0066FF"/>
                </a:solidFill>
                <a:latin typeface="Arial" charset="0"/>
              </a:rPr>
              <a:t>Rani</a:t>
            </a:r>
            <a:endParaRPr lang="en-AU" sz="1800" dirty="0" smtClean="0">
              <a:solidFill>
                <a:srgbClr val="0066FF"/>
              </a:solidFill>
              <a:latin typeface="Arial" charset="0"/>
            </a:endParaRPr>
          </a:p>
          <a:p>
            <a:pPr>
              <a:spcBef>
                <a:spcPct val="20000"/>
              </a:spcBef>
              <a:buClr>
                <a:schemeClr val="tx1"/>
              </a:buClr>
              <a:buSzPct val="60000"/>
              <a:buFont typeface="Wingdings" pitchFamily="2" charset="2"/>
              <a:buNone/>
            </a:pPr>
            <a:r>
              <a:rPr lang="en-AU" sz="1800" dirty="0" smtClean="0">
                <a:solidFill>
                  <a:srgbClr val="0066FF"/>
                </a:solidFill>
                <a:latin typeface="Arial" charset="0"/>
              </a:rPr>
              <a:t>Assistant Professor  / CSE</a:t>
            </a:r>
            <a:endParaRPr lang="en-GB" sz="1800" dirty="0">
              <a:solidFill>
                <a:srgbClr val="0066FF"/>
              </a:solidFill>
              <a:latin typeface="Arial" charset="0"/>
            </a:endParaRPr>
          </a:p>
        </p:txBody>
      </p:sp>
      <p:sp>
        <p:nvSpPr>
          <p:cNvPr id="3076" name="Text Box 13"/>
          <p:cNvSpPr txBox="1">
            <a:spLocks noChangeArrowheads="1"/>
          </p:cNvSpPr>
          <p:nvPr/>
        </p:nvSpPr>
        <p:spPr bwMode="auto">
          <a:xfrm>
            <a:off x="-133836" y="0"/>
            <a:ext cx="9163663" cy="707886"/>
          </a:xfrm>
          <a:prstGeom prst="rect">
            <a:avLst/>
          </a:prstGeom>
          <a:noFill/>
          <a:ln w="9525" algn="ctr">
            <a:noFill/>
            <a:miter lim="800000"/>
            <a:headEnd/>
            <a:tailEnd/>
          </a:ln>
        </p:spPr>
        <p:txBody>
          <a:bodyPr wrap="none">
            <a:spAutoFit/>
          </a:bodyPr>
          <a:lstStyle/>
          <a:p>
            <a:pPr algn="ctr">
              <a:spcBef>
                <a:spcPct val="20000"/>
              </a:spcBef>
              <a:buClr>
                <a:schemeClr val="tx1"/>
              </a:buClr>
              <a:buSzPct val="60000"/>
              <a:buFont typeface="Wingdings" pitchFamily="2" charset="2"/>
              <a:buNone/>
            </a:pPr>
            <a:r>
              <a:rPr lang="en-US" sz="4000" dirty="0" smtClean="0">
                <a:solidFill>
                  <a:schemeClr val="bg1"/>
                </a:solidFill>
                <a:latin typeface="Times New Roman" pitchFamily="18" charset="0"/>
              </a:rPr>
              <a:t>Media Access and Internetworking – Unit 2</a:t>
            </a:r>
            <a:endParaRPr lang="en-GB" sz="4000" dirty="0">
              <a:solidFill>
                <a:schemeClr val="bg1"/>
              </a:solidFill>
              <a:latin typeface="Arial" charset="0"/>
            </a:endParaRPr>
          </a:p>
        </p:txBody>
      </p:sp>
      <p:sp>
        <p:nvSpPr>
          <p:cNvPr id="6" name="Rectangle 40"/>
          <p:cNvSpPr txBox="1">
            <a:spLocks noChangeArrowheads="1"/>
          </p:cNvSpPr>
          <p:nvPr/>
        </p:nvSpPr>
        <p:spPr>
          <a:xfrm>
            <a:off x="1044575" y="6454775"/>
            <a:ext cx="7272338" cy="358775"/>
          </a:xfrm>
          <a:prstGeom prst="rect">
            <a:avLst/>
          </a:prstGeom>
        </p:spPr>
        <p:txBody>
          <a:bodyPr/>
          <a:lstStyle/>
          <a:p>
            <a:pPr algn="ctr">
              <a:spcBef>
                <a:spcPct val="20000"/>
              </a:spcBef>
              <a:buClr>
                <a:schemeClr val="tx1"/>
              </a:buClr>
              <a:buSzPct val="60000"/>
              <a:buFont typeface="Wingdings" pitchFamily="2" charset="2"/>
              <a:buNone/>
              <a:defRPr/>
            </a:pPr>
            <a:endParaRPr lang="en-AU" sz="1200" b="1" dirty="0">
              <a:solidFill>
                <a:schemeClr val="bg1"/>
              </a:solidFill>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p:txBody>
          <a:bodyPr/>
          <a:lstStyle/>
          <a:p>
            <a:pPr eaLnBrk="1" hangingPunct="1">
              <a:buFontTx/>
              <a:buNone/>
            </a:pPr>
            <a:r>
              <a:rPr lang="en-US" sz="2400" smtClean="0"/>
              <a:t>An example network</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z="2400" smtClean="0"/>
          </a:p>
          <a:p>
            <a:pPr eaLnBrk="1" hangingPunct="1"/>
            <a:r>
              <a:rPr lang="en-US" sz="2400" smtClean="0"/>
              <a:t>To decide how to forward a packet, a switch consults a </a:t>
            </a:r>
            <a:r>
              <a:rPr lang="en-US" sz="2400" i="1" smtClean="0">
                <a:solidFill>
                  <a:srgbClr val="FF33CC"/>
                </a:solidFill>
              </a:rPr>
              <a:t>forwarding table</a:t>
            </a:r>
            <a:r>
              <a:rPr lang="en-US" sz="2400" smtClean="0"/>
              <a:t> (sometimes called a </a:t>
            </a:r>
            <a:r>
              <a:rPr lang="en-US" sz="2400" i="1" smtClean="0">
                <a:solidFill>
                  <a:srgbClr val="FF33CC"/>
                </a:solidFill>
              </a:rPr>
              <a:t>routing table</a:t>
            </a:r>
            <a:r>
              <a:rPr lang="en-US" sz="2400" smtClean="0"/>
              <a:t>) 	</a:t>
            </a:r>
            <a:endParaRPr lang="en-US" sz="2000" smtClean="0"/>
          </a:p>
        </p:txBody>
      </p:sp>
      <p:pic>
        <p:nvPicPr>
          <p:cNvPr id="17411" name="Picture 5" descr="f03-02-9780123850591 copy"/>
          <p:cNvPicPr>
            <a:picLocks noChangeAspect="1" noChangeArrowheads="1"/>
          </p:cNvPicPr>
          <p:nvPr/>
        </p:nvPicPr>
        <p:blipFill>
          <a:blip r:embed="rId3" cstate="print"/>
          <a:srcRect/>
          <a:stretch>
            <a:fillRect/>
          </a:stretch>
        </p:blipFill>
        <p:spPr bwMode="auto">
          <a:xfrm>
            <a:off x="2700338" y="1557338"/>
            <a:ext cx="3887787" cy="3422650"/>
          </a:xfrm>
          <a:prstGeom prst="rect">
            <a:avLst/>
          </a:prstGeom>
          <a:noFill/>
          <a:ln w="9525">
            <a:noFill/>
            <a:miter lim="800000"/>
            <a:headEnd/>
            <a:tailEnd/>
          </a:ln>
        </p:spPr>
      </p:pic>
      <p:sp>
        <p:nvSpPr>
          <p:cNvPr id="17412"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5" descr="f03-02-9780123850591 copy"/>
          <p:cNvPicPr>
            <a:picLocks noChangeAspect="1" noChangeArrowheads="1"/>
          </p:cNvPicPr>
          <p:nvPr/>
        </p:nvPicPr>
        <p:blipFill>
          <a:blip r:embed="rId3" cstate="print"/>
          <a:srcRect/>
          <a:stretch>
            <a:fillRect/>
          </a:stretch>
        </p:blipFill>
        <p:spPr bwMode="auto">
          <a:xfrm>
            <a:off x="1187450" y="1484313"/>
            <a:ext cx="3889375" cy="3424237"/>
          </a:xfrm>
          <a:prstGeom prst="rect">
            <a:avLst/>
          </a:prstGeom>
          <a:noFill/>
          <a:ln w="9525">
            <a:noFill/>
            <a:miter lim="800000"/>
            <a:headEnd/>
            <a:tailEnd/>
          </a:ln>
        </p:spPr>
      </p:pic>
      <p:sp>
        <p:nvSpPr>
          <p:cNvPr id="18435" name="Footer Placeholder 3"/>
          <p:cNvSpPr>
            <a:spLocks noGrp="1"/>
          </p:cNvSpPr>
          <p:nvPr>
            <p:ph type="ftr" sz="quarter" idx="4294967295"/>
          </p:nvPr>
        </p:nvSpPr>
        <p:spPr bwMode="auto">
          <a:xfrm>
            <a:off x="1042988" y="6381750"/>
            <a:ext cx="7272337" cy="358775"/>
          </a:xfrm>
          <a:prstGeom prst="rect">
            <a:avLst/>
          </a:prstGeom>
          <a:noFill/>
          <a:ln>
            <a:miter lim="800000"/>
            <a:headEnd/>
            <a:tailEnd/>
          </a:ln>
        </p:spPr>
        <p:txBody>
          <a:bodyPr/>
          <a:lstStyle/>
          <a:p>
            <a:r>
              <a:rPr lang="en-AU"/>
              <a:t>Copyright © 2010, Elsevier Inc. All rights Reserved</a:t>
            </a:r>
          </a:p>
        </p:txBody>
      </p:sp>
      <p:sp>
        <p:nvSpPr>
          <p:cNvPr id="18436"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18437" name="Rectangle 3"/>
          <p:cNvSpPr>
            <a:spLocks noGrp="1" noChangeArrowheads="1"/>
          </p:cNvSpPr>
          <p:nvPr>
            <p:ph type="body" idx="1"/>
          </p:nvPr>
        </p:nvSpPr>
        <p:spPr>
          <a:xfrm>
            <a:off x="5724525" y="1125538"/>
            <a:ext cx="2735263" cy="3959225"/>
          </a:xfrm>
          <a:noFill/>
          <a:ln>
            <a:solidFill>
              <a:schemeClr val="tx1"/>
            </a:solidFill>
          </a:ln>
        </p:spPr>
        <p:txBody>
          <a:bodyPr/>
          <a:lstStyle/>
          <a:p>
            <a:pPr eaLnBrk="1" hangingPunct="1">
              <a:buFontTx/>
              <a:buNone/>
            </a:pPr>
            <a:r>
              <a:rPr lang="en-US" sz="1600" smtClean="0"/>
              <a:t>Destination	Port</a:t>
            </a:r>
          </a:p>
          <a:p>
            <a:pPr eaLnBrk="1" hangingPunct="1">
              <a:buFontTx/>
              <a:buNone/>
            </a:pPr>
            <a:r>
              <a:rPr lang="en-US" sz="1600" smtClean="0"/>
              <a:t>-------------------------------------</a:t>
            </a:r>
          </a:p>
          <a:p>
            <a:pPr eaLnBrk="1" hangingPunct="1">
              <a:buFontTx/>
              <a:buNone/>
            </a:pPr>
            <a:r>
              <a:rPr lang="en-US" sz="1600" smtClean="0"/>
              <a:t>A			3</a:t>
            </a:r>
          </a:p>
          <a:p>
            <a:pPr eaLnBrk="1" hangingPunct="1">
              <a:buFontTx/>
              <a:buNone/>
            </a:pPr>
            <a:r>
              <a:rPr lang="en-US" sz="1600" smtClean="0"/>
              <a:t>B			0</a:t>
            </a:r>
          </a:p>
          <a:p>
            <a:pPr eaLnBrk="1" hangingPunct="1">
              <a:buFontTx/>
              <a:buNone/>
            </a:pPr>
            <a:r>
              <a:rPr lang="en-US" sz="1600" smtClean="0"/>
              <a:t>C			3</a:t>
            </a:r>
          </a:p>
          <a:p>
            <a:pPr eaLnBrk="1" hangingPunct="1">
              <a:buFontTx/>
              <a:buNone/>
            </a:pPr>
            <a:r>
              <a:rPr lang="en-US" sz="1600" smtClean="0"/>
              <a:t>D			3</a:t>
            </a:r>
          </a:p>
          <a:p>
            <a:pPr eaLnBrk="1" hangingPunct="1">
              <a:buFontTx/>
              <a:buNone/>
            </a:pPr>
            <a:r>
              <a:rPr lang="en-US" sz="1600" smtClean="0"/>
              <a:t>E			2</a:t>
            </a:r>
          </a:p>
          <a:p>
            <a:pPr eaLnBrk="1" hangingPunct="1">
              <a:buFontTx/>
              <a:buNone/>
            </a:pPr>
            <a:r>
              <a:rPr lang="en-US" sz="1600" smtClean="0"/>
              <a:t>F			1</a:t>
            </a:r>
          </a:p>
          <a:p>
            <a:pPr eaLnBrk="1" hangingPunct="1">
              <a:buFontTx/>
              <a:buNone/>
            </a:pPr>
            <a:r>
              <a:rPr lang="en-US" sz="1600" smtClean="0"/>
              <a:t>G			0</a:t>
            </a:r>
          </a:p>
          <a:p>
            <a:pPr eaLnBrk="1" hangingPunct="1">
              <a:buFontTx/>
              <a:buNone/>
            </a:pPr>
            <a:r>
              <a:rPr lang="en-US" sz="1600" smtClean="0"/>
              <a:t>H			0</a:t>
            </a:r>
          </a:p>
          <a:p>
            <a:pPr eaLnBrk="1" hangingPunct="1">
              <a:buFontTx/>
              <a:buNone/>
            </a:pPr>
            <a:endParaRPr lang="en-US" sz="1600" smtClean="0"/>
          </a:p>
          <a:p>
            <a:pPr eaLnBrk="1" hangingPunct="1">
              <a:buFontTx/>
              <a:buNone/>
            </a:pPr>
            <a:r>
              <a:rPr lang="en-US" sz="1600" b="1" smtClean="0"/>
              <a:t>Forwarding Table for Switch 2</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19459" name="Rectangle 3"/>
          <p:cNvSpPr>
            <a:spLocks noGrp="1" noChangeArrowheads="1"/>
          </p:cNvSpPr>
          <p:nvPr>
            <p:ph type="body" idx="1"/>
          </p:nvPr>
        </p:nvSpPr>
        <p:spPr/>
        <p:txBody>
          <a:bodyPr/>
          <a:lstStyle/>
          <a:p>
            <a:pPr eaLnBrk="1" hangingPunct="1">
              <a:lnSpc>
                <a:spcPct val="90000"/>
              </a:lnSpc>
              <a:buFontTx/>
              <a:buNone/>
            </a:pPr>
            <a:r>
              <a:rPr lang="en-US" sz="2400" smtClean="0"/>
              <a:t>Characteristics of Connectionless (Datagram) Network</a:t>
            </a:r>
          </a:p>
          <a:p>
            <a:pPr lvl="1" eaLnBrk="1" hangingPunct="1">
              <a:lnSpc>
                <a:spcPct val="90000"/>
              </a:lnSpc>
            </a:pPr>
            <a:r>
              <a:rPr lang="en-US" sz="2000" smtClean="0"/>
              <a:t>A host can send a packet anywhere at any time, since any packet that turns up at the switch can be immediately forwarded (assuming a correctly populated forwarding table)</a:t>
            </a:r>
          </a:p>
          <a:p>
            <a:pPr lvl="1" eaLnBrk="1" hangingPunct="1">
              <a:lnSpc>
                <a:spcPct val="90000"/>
              </a:lnSpc>
            </a:pPr>
            <a:r>
              <a:rPr lang="en-US" sz="2000" smtClean="0"/>
              <a:t>When a host sends a packet, it has no way of knowing if the network is capable of delivering it or if the destination host is even up and running</a:t>
            </a:r>
          </a:p>
          <a:p>
            <a:pPr lvl="1" eaLnBrk="1" hangingPunct="1">
              <a:lnSpc>
                <a:spcPct val="90000"/>
              </a:lnSpc>
            </a:pPr>
            <a:r>
              <a:rPr lang="en-US" sz="2000" smtClean="0"/>
              <a:t>Each packet is forwarded independently of previous packets that might have been sent to the same destination.</a:t>
            </a:r>
          </a:p>
          <a:p>
            <a:pPr lvl="2" eaLnBrk="1" hangingPunct="1">
              <a:lnSpc>
                <a:spcPct val="90000"/>
              </a:lnSpc>
            </a:pPr>
            <a:r>
              <a:rPr lang="en-US" sz="1800" smtClean="0"/>
              <a:t>Thus two successive packets from host A to host B may follow completely different paths</a:t>
            </a:r>
          </a:p>
          <a:p>
            <a:pPr lvl="1" eaLnBrk="1" hangingPunct="1">
              <a:lnSpc>
                <a:spcPct val="90000"/>
              </a:lnSpc>
            </a:pPr>
            <a:r>
              <a:rPr lang="en-US" sz="2000" smtClean="0"/>
              <a:t>A switch or link failure might not have any serious effect on communication if it is possible to find an alternate route around the failure and update the forwarding table accordingly </a:t>
            </a:r>
            <a:r>
              <a:rPr lang="en-US" sz="2400" smtClean="0"/>
              <a:t>	</a:t>
            </a:r>
            <a:endParaRPr lang="en-US" sz="20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20483" name="Rectangle 3"/>
          <p:cNvSpPr>
            <a:spLocks noGrp="1" noChangeArrowheads="1"/>
          </p:cNvSpPr>
          <p:nvPr>
            <p:ph type="body" idx="1"/>
          </p:nvPr>
        </p:nvSpPr>
        <p:spPr/>
        <p:txBody>
          <a:bodyPr/>
          <a:lstStyle/>
          <a:p>
            <a:pPr eaLnBrk="1" hangingPunct="1">
              <a:buFontTx/>
              <a:buNone/>
            </a:pPr>
            <a:r>
              <a:rPr lang="en-US" sz="2800" smtClean="0"/>
              <a:t>Virtual Circuit Switching</a:t>
            </a:r>
          </a:p>
          <a:p>
            <a:pPr lvl="1" eaLnBrk="1" hangingPunct="1"/>
            <a:r>
              <a:rPr lang="en-US" sz="2400" smtClean="0"/>
              <a:t>Widely used technique for packet switching</a:t>
            </a:r>
          </a:p>
          <a:p>
            <a:pPr lvl="1" eaLnBrk="1" hangingPunct="1"/>
            <a:r>
              <a:rPr lang="en-US" sz="2400" smtClean="0"/>
              <a:t>Uses the concept of </a:t>
            </a:r>
            <a:r>
              <a:rPr lang="en-US" sz="2400" i="1" smtClean="0"/>
              <a:t>virtual circuit</a:t>
            </a:r>
            <a:r>
              <a:rPr lang="en-US" sz="2400" smtClean="0"/>
              <a:t> (VC)</a:t>
            </a:r>
          </a:p>
          <a:p>
            <a:pPr lvl="1" eaLnBrk="1" hangingPunct="1"/>
            <a:r>
              <a:rPr lang="en-US" sz="2400" smtClean="0"/>
              <a:t>Also called a connection-oriented model</a:t>
            </a:r>
          </a:p>
          <a:p>
            <a:pPr lvl="1" eaLnBrk="1" hangingPunct="1"/>
            <a:r>
              <a:rPr lang="en-US" sz="2400" smtClean="0"/>
              <a:t>First set up a virtual connection from the source host to the destination host and then send the data </a:t>
            </a:r>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descr="f03-03-9780123850591 copy"/>
          <p:cNvPicPr>
            <a:picLocks noChangeAspect="1" noChangeArrowheads="1"/>
          </p:cNvPicPr>
          <p:nvPr/>
        </p:nvPicPr>
        <p:blipFill>
          <a:blip r:embed="rId3" cstate="print"/>
          <a:srcRect/>
          <a:stretch>
            <a:fillRect/>
          </a:stretch>
        </p:blipFill>
        <p:spPr bwMode="auto">
          <a:xfrm>
            <a:off x="1619250" y="2205038"/>
            <a:ext cx="5905500" cy="2720975"/>
          </a:xfrm>
          <a:prstGeom prst="rect">
            <a:avLst/>
          </a:prstGeom>
          <a:noFill/>
          <a:ln w="9525">
            <a:noFill/>
            <a:miter lim="800000"/>
            <a:headEnd/>
            <a:tailEnd/>
          </a:ln>
        </p:spPr>
      </p:pic>
      <p:sp>
        <p:nvSpPr>
          <p:cNvPr id="21507"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21508" name="Rectangle 3"/>
          <p:cNvSpPr>
            <a:spLocks noGrp="1" noChangeArrowheads="1"/>
          </p:cNvSpPr>
          <p:nvPr>
            <p:ph type="body" idx="1"/>
          </p:nvPr>
        </p:nvSpPr>
        <p:spPr/>
        <p:txBody>
          <a:bodyPr/>
          <a:lstStyle/>
          <a:p>
            <a:pPr>
              <a:spcBef>
                <a:spcPct val="50000"/>
              </a:spcBef>
            </a:pPr>
            <a:r>
              <a:rPr lang="en-US" sz="2800" smtClean="0"/>
              <a:t>Host A wants to send packets to host B</a:t>
            </a:r>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22531" name="Rectangle 3"/>
          <p:cNvSpPr>
            <a:spLocks noGrp="1" noChangeArrowheads="1"/>
          </p:cNvSpPr>
          <p:nvPr>
            <p:ph type="body" idx="1"/>
          </p:nvPr>
        </p:nvSpPr>
        <p:spPr/>
        <p:txBody>
          <a:bodyPr/>
          <a:lstStyle/>
          <a:p>
            <a:pPr eaLnBrk="1" hangingPunct="1">
              <a:buFontTx/>
              <a:buNone/>
            </a:pPr>
            <a:r>
              <a:rPr lang="en-US" sz="2800" smtClean="0"/>
              <a:t>Two-stage process</a:t>
            </a:r>
          </a:p>
          <a:p>
            <a:pPr lvl="1" eaLnBrk="1" hangingPunct="1"/>
            <a:r>
              <a:rPr lang="en-US" sz="2400" smtClean="0"/>
              <a:t>Connection setup</a:t>
            </a:r>
          </a:p>
          <a:p>
            <a:pPr lvl="1" eaLnBrk="1" hangingPunct="1"/>
            <a:r>
              <a:rPr lang="en-US" sz="2400" smtClean="0"/>
              <a:t>Data Transfer</a:t>
            </a:r>
          </a:p>
          <a:p>
            <a:pPr eaLnBrk="1" hangingPunct="1"/>
            <a:endParaRPr lang="en-US" sz="2800" smtClean="0"/>
          </a:p>
          <a:p>
            <a:pPr eaLnBrk="1" hangingPunct="1"/>
            <a:r>
              <a:rPr lang="en-US" sz="2800" smtClean="0"/>
              <a:t>Connection setup</a:t>
            </a:r>
          </a:p>
          <a:p>
            <a:pPr lvl="1" eaLnBrk="1" hangingPunct="1"/>
            <a:r>
              <a:rPr lang="en-US" sz="2400" smtClean="0"/>
              <a:t>Establish “connection state” in each of the switches between the source and destination hosts</a:t>
            </a:r>
          </a:p>
          <a:p>
            <a:pPr lvl="1" eaLnBrk="1" hangingPunct="1"/>
            <a:r>
              <a:rPr lang="en-US" sz="2400" smtClean="0"/>
              <a:t>The connection state for a single connection consists of an entry in the “VC table” in each switch through which the connection passes </a:t>
            </a:r>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23555" name="Rectangle 3"/>
          <p:cNvSpPr>
            <a:spLocks noGrp="1" noChangeArrowheads="1"/>
          </p:cNvSpPr>
          <p:nvPr>
            <p:ph type="body" idx="1"/>
          </p:nvPr>
        </p:nvSpPr>
        <p:spPr/>
        <p:txBody>
          <a:bodyPr/>
          <a:lstStyle/>
          <a:p>
            <a:pPr eaLnBrk="1" hangingPunct="1">
              <a:buFontTx/>
              <a:buNone/>
            </a:pPr>
            <a:r>
              <a:rPr lang="en-US" sz="2000" smtClean="0"/>
              <a:t>One entry in the VC table on a single switch contains</a:t>
            </a:r>
          </a:p>
          <a:p>
            <a:pPr lvl="1" eaLnBrk="1" hangingPunct="1"/>
            <a:r>
              <a:rPr lang="en-US" sz="1800" smtClean="0"/>
              <a:t>A virtual circuit identifier (VCI) that uniquely identifies the connection at this switch and that will be carried inside the header of the packets that belong to this connection</a:t>
            </a:r>
          </a:p>
          <a:p>
            <a:pPr lvl="1" eaLnBrk="1" hangingPunct="1"/>
            <a:r>
              <a:rPr lang="en-US" sz="1800" smtClean="0"/>
              <a:t>An incoming interface on which packets for this VC arrive at the switch</a:t>
            </a:r>
          </a:p>
          <a:p>
            <a:pPr lvl="1" eaLnBrk="1" hangingPunct="1"/>
            <a:r>
              <a:rPr lang="en-US" sz="1800" smtClean="0"/>
              <a:t>An outgoing interface in which packets for this VC leave the switch</a:t>
            </a:r>
          </a:p>
          <a:p>
            <a:pPr lvl="1" eaLnBrk="1" hangingPunct="1"/>
            <a:r>
              <a:rPr lang="en-US" sz="1800" smtClean="0"/>
              <a:t>A potentially different VCI that will be used for outgoing packets</a:t>
            </a:r>
          </a:p>
          <a:p>
            <a:pPr lvl="1" eaLnBrk="1" hangingPunct="1"/>
            <a:endParaRPr lang="en-US" sz="1800" smtClean="0"/>
          </a:p>
          <a:p>
            <a:pPr eaLnBrk="1" hangingPunct="1"/>
            <a:r>
              <a:rPr lang="en-US" sz="2000" smtClean="0"/>
              <a:t>The semantics for one such entry is</a:t>
            </a:r>
          </a:p>
          <a:p>
            <a:pPr lvl="1" eaLnBrk="1" hangingPunct="1"/>
            <a:r>
              <a:rPr lang="en-US" sz="1800" smtClean="0"/>
              <a:t>If a packet arrives on the designated incoming interface and that packet contains the designated VCI value in its header, then the packet should be sent out the specified outgoing interface with the specified outgoing VCI value first having been placed in its header</a:t>
            </a:r>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24579" name="Rectangle 3"/>
          <p:cNvSpPr>
            <a:spLocks noGrp="1" noChangeArrowheads="1"/>
          </p:cNvSpPr>
          <p:nvPr>
            <p:ph type="body" idx="1"/>
          </p:nvPr>
        </p:nvSpPr>
        <p:spPr/>
        <p:txBody>
          <a:bodyPr/>
          <a:lstStyle/>
          <a:p>
            <a:pPr eaLnBrk="1" hangingPunct="1">
              <a:lnSpc>
                <a:spcPct val="90000"/>
              </a:lnSpc>
              <a:buFontTx/>
              <a:buNone/>
            </a:pPr>
            <a:r>
              <a:rPr lang="en-US" sz="2400" smtClean="0"/>
              <a:t>Note:</a:t>
            </a:r>
          </a:p>
          <a:p>
            <a:pPr lvl="1" eaLnBrk="1" hangingPunct="1">
              <a:lnSpc>
                <a:spcPct val="90000"/>
              </a:lnSpc>
            </a:pPr>
            <a:r>
              <a:rPr lang="en-US" sz="2000" smtClean="0"/>
              <a:t>The combination of the VCI of the packets as they are received at the switch and the interface on which they are received uniquely identifies the virtual connection</a:t>
            </a:r>
          </a:p>
          <a:p>
            <a:pPr lvl="1" eaLnBrk="1" hangingPunct="1">
              <a:lnSpc>
                <a:spcPct val="90000"/>
              </a:lnSpc>
            </a:pPr>
            <a:r>
              <a:rPr lang="en-US" sz="2000" smtClean="0"/>
              <a:t>There may be many virtual connections established in the switch at one time</a:t>
            </a:r>
          </a:p>
          <a:p>
            <a:pPr lvl="1" eaLnBrk="1" hangingPunct="1">
              <a:lnSpc>
                <a:spcPct val="90000"/>
              </a:lnSpc>
            </a:pPr>
            <a:r>
              <a:rPr lang="en-US" sz="2000" smtClean="0"/>
              <a:t>Incoming and outgoing VCI values are not generally the same</a:t>
            </a:r>
          </a:p>
          <a:p>
            <a:pPr lvl="2" eaLnBrk="1" hangingPunct="1">
              <a:lnSpc>
                <a:spcPct val="90000"/>
              </a:lnSpc>
            </a:pPr>
            <a:r>
              <a:rPr lang="en-US" sz="1800" smtClean="0"/>
              <a:t>VCI is not a globally significant identifier for the connection; rather it has significance only on a given link</a:t>
            </a:r>
          </a:p>
          <a:p>
            <a:pPr lvl="1" eaLnBrk="1" hangingPunct="1">
              <a:lnSpc>
                <a:spcPct val="90000"/>
              </a:lnSpc>
            </a:pPr>
            <a:r>
              <a:rPr lang="en-US" sz="2000" smtClean="0"/>
              <a:t>Whenever a new connection is created, we need to assign a new VCI for that connection on each link that the connection will traverse</a:t>
            </a:r>
          </a:p>
          <a:p>
            <a:pPr lvl="2" eaLnBrk="1" hangingPunct="1">
              <a:lnSpc>
                <a:spcPct val="90000"/>
              </a:lnSpc>
            </a:pPr>
            <a:r>
              <a:rPr lang="en-US" sz="1800" smtClean="0"/>
              <a:t>We also need to ensure that the chosen VCI on a given link is not currently in use on that link by some existing connection.</a:t>
            </a:r>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25603" name="Rectangle 3"/>
          <p:cNvSpPr>
            <a:spLocks noGrp="1" noChangeArrowheads="1"/>
          </p:cNvSpPr>
          <p:nvPr>
            <p:ph type="body" idx="1"/>
          </p:nvPr>
        </p:nvSpPr>
        <p:spPr/>
        <p:txBody>
          <a:bodyPr/>
          <a:lstStyle/>
          <a:p>
            <a:pPr eaLnBrk="1" hangingPunct="1">
              <a:buFontTx/>
              <a:buNone/>
            </a:pPr>
            <a:r>
              <a:rPr lang="en-US" sz="2000" smtClean="0"/>
              <a:t>Two broad classes of approach to establishing connection state</a:t>
            </a:r>
          </a:p>
          <a:p>
            <a:pPr lvl="1" eaLnBrk="1" hangingPunct="1"/>
            <a:r>
              <a:rPr lang="en-US" sz="1800" smtClean="0"/>
              <a:t>Network Administrator will configure the state</a:t>
            </a:r>
          </a:p>
          <a:p>
            <a:pPr lvl="2" eaLnBrk="1" hangingPunct="1"/>
            <a:r>
              <a:rPr lang="en-US" sz="1600" smtClean="0"/>
              <a:t>The virtual circuit is </a:t>
            </a:r>
            <a:r>
              <a:rPr lang="en-US" sz="1600" smtClean="0">
                <a:solidFill>
                  <a:srgbClr val="FF33CC"/>
                </a:solidFill>
              </a:rPr>
              <a:t>permanent</a:t>
            </a:r>
            <a:r>
              <a:rPr lang="en-US" sz="1600" smtClean="0"/>
              <a:t> (PVC)</a:t>
            </a:r>
          </a:p>
          <a:p>
            <a:pPr lvl="2" eaLnBrk="1" hangingPunct="1"/>
            <a:r>
              <a:rPr lang="en-US" sz="1600" smtClean="0"/>
              <a:t>The network administrator can delete this</a:t>
            </a:r>
          </a:p>
          <a:p>
            <a:pPr lvl="2" eaLnBrk="1" hangingPunct="1"/>
            <a:r>
              <a:rPr lang="en-US" sz="1600" smtClean="0"/>
              <a:t>Can be thought of as a long-lived or administratively configured VC </a:t>
            </a:r>
          </a:p>
          <a:p>
            <a:pPr lvl="1" eaLnBrk="1" hangingPunct="1"/>
            <a:r>
              <a:rPr lang="en-US" sz="1800" smtClean="0"/>
              <a:t>A host can send messages into the network to cause the state to be established</a:t>
            </a:r>
          </a:p>
          <a:p>
            <a:pPr lvl="2" eaLnBrk="1" hangingPunct="1"/>
            <a:r>
              <a:rPr lang="en-US" sz="1600" smtClean="0"/>
              <a:t>This is referred as </a:t>
            </a:r>
            <a:r>
              <a:rPr lang="en-US" sz="1600" smtClean="0">
                <a:solidFill>
                  <a:srgbClr val="FF33CC"/>
                </a:solidFill>
              </a:rPr>
              <a:t>signalling</a:t>
            </a:r>
            <a:r>
              <a:rPr lang="en-US" sz="1600" smtClean="0"/>
              <a:t> and the resulting virtual circuit is said to be </a:t>
            </a:r>
            <a:r>
              <a:rPr lang="en-US" sz="1600" smtClean="0">
                <a:solidFill>
                  <a:srgbClr val="FF33CC"/>
                </a:solidFill>
              </a:rPr>
              <a:t>switched</a:t>
            </a:r>
            <a:r>
              <a:rPr lang="en-US" sz="1600" smtClean="0"/>
              <a:t> (SVC)</a:t>
            </a:r>
          </a:p>
          <a:p>
            <a:pPr lvl="2" eaLnBrk="1" hangingPunct="1"/>
            <a:r>
              <a:rPr lang="en-US" sz="1600" smtClean="0"/>
              <a:t>A host may set up and delete such a VC dynamically without the involvement of a network administrator</a:t>
            </a:r>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p:txBody>
          <a:bodyPr/>
          <a:lstStyle/>
          <a:p>
            <a:pPr eaLnBrk="1" hangingPunct="1">
              <a:buFontTx/>
              <a:buNone/>
            </a:pPr>
            <a:r>
              <a:rPr lang="en-US" sz="2000" smtClean="0"/>
              <a:t>Let’s assume that a network administrator wants to manually create a new virtual connection from host A to host B</a:t>
            </a:r>
          </a:p>
          <a:p>
            <a:pPr lvl="1" eaLnBrk="1" hangingPunct="1"/>
            <a:r>
              <a:rPr lang="en-US" sz="1800" smtClean="0"/>
              <a:t>First the administrator identifies a path through the network from A to B</a:t>
            </a:r>
          </a:p>
          <a:p>
            <a:pPr lvl="1" eaLnBrk="1" hangingPunct="1">
              <a:lnSpc>
                <a:spcPct val="90000"/>
              </a:lnSpc>
              <a:buFont typeface="Wingdings" pitchFamily="2" charset="2"/>
              <a:buNone/>
            </a:pPr>
            <a:endParaRPr lang="en-US" sz="2000" smtClean="0"/>
          </a:p>
        </p:txBody>
      </p:sp>
      <p:pic>
        <p:nvPicPr>
          <p:cNvPr id="26627" name="Picture 5" descr="f03-03-9780123850591 copy"/>
          <p:cNvPicPr>
            <a:picLocks noChangeAspect="1" noChangeArrowheads="1"/>
          </p:cNvPicPr>
          <p:nvPr/>
        </p:nvPicPr>
        <p:blipFill>
          <a:blip r:embed="rId3" cstate="print"/>
          <a:srcRect/>
          <a:stretch>
            <a:fillRect/>
          </a:stretch>
        </p:blipFill>
        <p:spPr bwMode="auto">
          <a:xfrm>
            <a:off x="1116013" y="2565400"/>
            <a:ext cx="7032625" cy="3240088"/>
          </a:xfrm>
          <a:prstGeom prst="rect">
            <a:avLst/>
          </a:prstGeom>
          <a:noFill/>
          <a:ln w="9525">
            <a:noFill/>
            <a:miter lim="800000"/>
            <a:headEnd/>
            <a:tailEnd/>
          </a:ln>
        </p:spPr>
      </p:pic>
      <p:sp>
        <p:nvSpPr>
          <p:cNvPr id="26628"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9219" name="Rectangle 3"/>
          <p:cNvSpPr>
            <a:spLocks noGrp="1" noChangeArrowheads="1"/>
          </p:cNvSpPr>
          <p:nvPr>
            <p:ph type="body" idx="1"/>
          </p:nvPr>
        </p:nvSpPr>
        <p:spPr/>
        <p:txBody>
          <a:bodyPr/>
          <a:lstStyle/>
          <a:p>
            <a:pPr eaLnBrk="1" hangingPunct="1"/>
            <a:r>
              <a:rPr lang="en-US" smtClean="0"/>
              <a:t>Switch</a:t>
            </a:r>
          </a:p>
          <a:p>
            <a:pPr lvl="1" eaLnBrk="1" hangingPunct="1"/>
            <a:r>
              <a:rPr lang="en-US" smtClean="0"/>
              <a:t>A mechanism that allows us to interconnect links to form a large network</a:t>
            </a:r>
          </a:p>
          <a:p>
            <a:pPr lvl="1" eaLnBrk="1" hangingPunct="1"/>
            <a:r>
              <a:rPr lang="en-US" smtClean="0"/>
              <a:t>A multi-input, multi-output device which transfers packets from an input to one or more outputs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27651" name="Rectangle 3"/>
          <p:cNvSpPr>
            <a:spLocks noGrp="1" noChangeArrowheads="1"/>
          </p:cNvSpPr>
          <p:nvPr>
            <p:ph type="body" idx="1"/>
          </p:nvPr>
        </p:nvSpPr>
        <p:spPr>
          <a:xfrm>
            <a:off x="684213" y="1125538"/>
            <a:ext cx="8270875" cy="2232025"/>
          </a:xfrm>
        </p:spPr>
        <p:txBody>
          <a:bodyPr/>
          <a:lstStyle/>
          <a:p>
            <a:pPr eaLnBrk="1" hangingPunct="1">
              <a:buFontTx/>
              <a:buNone/>
            </a:pPr>
            <a:r>
              <a:rPr lang="en-US" sz="2000" smtClean="0"/>
              <a:t>The administrator then picks a VCI value that is currently unused on each link for the connection</a:t>
            </a:r>
          </a:p>
          <a:p>
            <a:pPr lvl="1" eaLnBrk="1" hangingPunct="1"/>
            <a:r>
              <a:rPr lang="en-US" sz="1800" smtClean="0"/>
              <a:t>For our example,</a:t>
            </a:r>
          </a:p>
          <a:p>
            <a:pPr lvl="2" eaLnBrk="1" hangingPunct="1"/>
            <a:r>
              <a:rPr lang="en-US" sz="1600" smtClean="0"/>
              <a:t>Suppose the VCI value 5 is chosen for the link from host A to switch 1</a:t>
            </a:r>
          </a:p>
          <a:p>
            <a:pPr lvl="2" eaLnBrk="1" hangingPunct="1"/>
            <a:r>
              <a:rPr lang="en-US" sz="1600" smtClean="0"/>
              <a:t>11 is chosen for the link from switch 1 to switch 2</a:t>
            </a:r>
          </a:p>
          <a:p>
            <a:pPr lvl="2" eaLnBrk="1" hangingPunct="1"/>
            <a:r>
              <a:rPr lang="en-US" sz="1600" smtClean="0"/>
              <a:t>So the switch 1 will have an entry in the VC table</a:t>
            </a:r>
          </a:p>
          <a:p>
            <a:pPr lvl="1" eaLnBrk="1" hangingPunct="1">
              <a:lnSpc>
                <a:spcPct val="90000"/>
              </a:lnSpc>
              <a:buFont typeface="Wingdings" pitchFamily="2" charset="2"/>
              <a:buNone/>
            </a:pPr>
            <a:endParaRPr lang="en-US" sz="2000" smtClean="0"/>
          </a:p>
        </p:txBody>
      </p:sp>
      <p:graphicFrame>
        <p:nvGraphicFramePr>
          <p:cNvPr id="7" name="Group 24"/>
          <p:cNvGraphicFramePr>
            <a:graphicFrameLocks noGrp="1"/>
          </p:cNvGraphicFramePr>
          <p:nvPr/>
        </p:nvGraphicFramePr>
        <p:xfrm>
          <a:off x="1524000" y="3657600"/>
          <a:ext cx="6096000" cy="1150620"/>
        </p:xfrm>
        <a:graphic>
          <a:graphicData uri="http://schemas.openxmlformats.org/drawingml/2006/table">
            <a:tbl>
              <a:tblPr/>
              <a:tblGrid>
                <a:gridCol w="1524000"/>
                <a:gridCol w="1524000"/>
                <a:gridCol w="1524000"/>
                <a:gridCol w="1524000"/>
              </a:tblGrid>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Incoming Interface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Incoming VC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Outgoing Interface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Outgoing VC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28675" name="Rectangle 3"/>
          <p:cNvSpPr>
            <a:spLocks noGrp="1" noChangeArrowheads="1"/>
          </p:cNvSpPr>
          <p:nvPr>
            <p:ph type="body" idx="1"/>
          </p:nvPr>
        </p:nvSpPr>
        <p:spPr>
          <a:xfrm>
            <a:off x="684213" y="1125538"/>
            <a:ext cx="8270875" cy="1727200"/>
          </a:xfrm>
        </p:spPr>
        <p:txBody>
          <a:bodyPr/>
          <a:lstStyle/>
          <a:p>
            <a:pPr eaLnBrk="1" hangingPunct="1">
              <a:buFontTx/>
              <a:buNone/>
            </a:pPr>
            <a:r>
              <a:rPr lang="en-US" sz="1800" smtClean="0"/>
              <a:t>Similarly, suppose</a:t>
            </a:r>
          </a:p>
          <a:p>
            <a:pPr lvl="1" eaLnBrk="1" hangingPunct="1"/>
            <a:r>
              <a:rPr lang="en-US" sz="1600" smtClean="0"/>
              <a:t>VCI of 7 is chosen to identify this connection on the link from switch 2 to switch 3</a:t>
            </a:r>
          </a:p>
          <a:p>
            <a:pPr lvl="1" eaLnBrk="1" hangingPunct="1"/>
            <a:r>
              <a:rPr lang="en-US" sz="1600" smtClean="0"/>
              <a:t>VCI of 4 is chosen for the link from switch 3 to host B</a:t>
            </a:r>
          </a:p>
          <a:p>
            <a:pPr lvl="1" eaLnBrk="1" hangingPunct="1"/>
            <a:r>
              <a:rPr lang="en-US" sz="1600" smtClean="0"/>
              <a:t>Switches 2 and 3 are configured with the following VC table </a:t>
            </a:r>
          </a:p>
          <a:p>
            <a:pPr lvl="1" eaLnBrk="1" hangingPunct="1">
              <a:lnSpc>
                <a:spcPct val="90000"/>
              </a:lnSpc>
              <a:buFont typeface="Wingdings" pitchFamily="2" charset="2"/>
              <a:buNone/>
            </a:pPr>
            <a:endParaRPr lang="en-US" sz="2000" smtClean="0"/>
          </a:p>
        </p:txBody>
      </p:sp>
      <p:graphicFrame>
        <p:nvGraphicFramePr>
          <p:cNvPr id="8" name="Group 40"/>
          <p:cNvGraphicFramePr>
            <a:graphicFrameLocks noGrp="1"/>
          </p:cNvGraphicFramePr>
          <p:nvPr/>
        </p:nvGraphicFramePr>
        <p:xfrm>
          <a:off x="1476375" y="2781300"/>
          <a:ext cx="5791200" cy="1071245"/>
        </p:xfrm>
        <a:graphic>
          <a:graphicData uri="http://schemas.openxmlformats.org/drawingml/2006/table">
            <a:tbl>
              <a:tblPr/>
              <a:tblGrid>
                <a:gridCol w="1447800"/>
                <a:gridCol w="1447800"/>
                <a:gridCol w="1447800"/>
                <a:gridCol w="1447800"/>
              </a:tblGrid>
              <a:tr h="498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Incoming Interface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Incoming VC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Outgoing Interface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Outgoing VC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 name="Group 41"/>
          <p:cNvGraphicFramePr>
            <a:graphicFrameLocks/>
          </p:cNvGraphicFramePr>
          <p:nvPr/>
        </p:nvGraphicFramePr>
        <p:xfrm>
          <a:off x="1524000" y="4508500"/>
          <a:ext cx="5791200" cy="987108"/>
        </p:xfrm>
        <a:graphic>
          <a:graphicData uri="http://schemas.openxmlformats.org/drawingml/2006/table">
            <a:tbl>
              <a:tblPr/>
              <a:tblGrid>
                <a:gridCol w="1447800"/>
                <a:gridCol w="1447800"/>
                <a:gridCol w="1447800"/>
                <a:gridCol w="1447800"/>
              </a:tblGrid>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Incoming Interface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Incoming VC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Outgoing Interface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Outgoing VC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5" descr="f03-04-9780123850591 copy"/>
          <p:cNvPicPr>
            <a:picLocks noChangeAspect="1" noChangeArrowheads="1"/>
          </p:cNvPicPr>
          <p:nvPr/>
        </p:nvPicPr>
        <p:blipFill>
          <a:blip r:embed="rId3" cstate="print"/>
          <a:srcRect/>
          <a:stretch>
            <a:fillRect/>
          </a:stretch>
        </p:blipFill>
        <p:spPr bwMode="auto">
          <a:xfrm>
            <a:off x="1331913" y="3573463"/>
            <a:ext cx="6553200" cy="2233612"/>
          </a:xfrm>
          <a:prstGeom prst="rect">
            <a:avLst/>
          </a:prstGeom>
          <a:noFill/>
          <a:ln w="9525">
            <a:noFill/>
            <a:miter lim="800000"/>
            <a:headEnd/>
            <a:tailEnd/>
          </a:ln>
        </p:spPr>
      </p:pic>
      <p:sp>
        <p:nvSpPr>
          <p:cNvPr id="29699"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29700" name="Rectangle 3"/>
          <p:cNvSpPr>
            <a:spLocks noGrp="1" noChangeArrowheads="1"/>
          </p:cNvSpPr>
          <p:nvPr>
            <p:ph type="body" idx="1"/>
          </p:nvPr>
        </p:nvSpPr>
        <p:spPr>
          <a:xfrm>
            <a:off x="684213" y="1125538"/>
            <a:ext cx="8270875" cy="1727200"/>
          </a:xfrm>
        </p:spPr>
        <p:txBody>
          <a:bodyPr/>
          <a:lstStyle/>
          <a:p>
            <a:pPr eaLnBrk="1" hangingPunct="1"/>
            <a:r>
              <a:rPr lang="en-US" sz="1800" smtClean="0"/>
              <a:t>For any packet that A wants to send to B, A puts the VCI value 5 in the header of the packet and sends it to switch 1</a:t>
            </a:r>
          </a:p>
          <a:p>
            <a:pPr eaLnBrk="1" hangingPunct="1"/>
            <a:r>
              <a:rPr lang="en-US" sz="1800" smtClean="0"/>
              <a:t>Switch 1 receives any such packet on interface 2, and it uses the combination of the interface and the VCI in the packet header to find the appropriate VC table entry.</a:t>
            </a:r>
          </a:p>
          <a:p>
            <a:pPr eaLnBrk="1" hangingPunct="1"/>
            <a:r>
              <a:rPr lang="en-US" sz="1800" smtClean="0"/>
              <a:t>The table entry on switch 1 tells the switch to forward the packet out of interface 1 and to put the VCI value 11 in the header</a:t>
            </a:r>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30723" name="Rectangle 3"/>
          <p:cNvSpPr>
            <a:spLocks noGrp="1" noChangeArrowheads="1"/>
          </p:cNvSpPr>
          <p:nvPr>
            <p:ph type="body" idx="1"/>
          </p:nvPr>
        </p:nvSpPr>
        <p:spPr>
          <a:xfrm>
            <a:off x="684213" y="1125538"/>
            <a:ext cx="8270875" cy="1727200"/>
          </a:xfrm>
        </p:spPr>
        <p:txBody>
          <a:bodyPr/>
          <a:lstStyle/>
          <a:p>
            <a:pPr eaLnBrk="1" hangingPunct="1"/>
            <a:r>
              <a:rPr lang="en-US" sz="1800" smtClean="0"/>
              <a:t>Packet will arrive at switch 2 on interface 3 bearing VCI 11</a:t>
            </a:r>
          </a:p>
          <a:p>
            <a:pPr eaLnBrk="1" hangingPunct="1"/>
            <a:r>
              <a:rPr lang="en-US" sz="1800" smtClean="0"/>
              <a:t>Switch 2 looks up interface 3 and VCI 11 in its VC table and sends the packet on to switch 3 after updating the VCI value appropriately</a:t>
            </a:r>
          </a:p>
          <a:p>
            <a:pPr eaLnBrk="1" hangingPunct="1"/>
            <a:r>
              <a:rPr lang="en-US" sz="1800" smtClean="0"/>
              <a:t>This process continues until it arrives at host B with the VCI value of 4 in the packet</a:t>
            </a:r>
          </a:p>
          <a:p>
            <a:pPr eaLnBrk="1" hangingPunct="1"/>
            <a:r>
              <a:rPr lang="en-US" sz="1800" smtClean="0"/>
              <a:t>To host B, this identifies the packet as having come from host A</a:t>
            </a:r>
          </a:p>
          <a:p>
            <a:pPr lvl="1" eaLnBrk="1" hangingPunct="1">
              <a:lnSpc>
                <a:spcPct val="90000"/>
              </a:lnSpc>
              <a:buFont typeface="Wingdings" pitchFamily="2" charset="2"/>
              <a:buNone/>
            </a:pPr>
            <a:endParaRPr lang="en-US" sz="2000" smtClean="0"/>
          </a:p>
        </p:txBody>
      </p:sp>
      <p:pic>
        <p:nvPicPr>
          <p:cNvPr id="30724" name="Picture 5" descr="f03-05-9780123850591 copy"/>
          <p:cNvPicPr>
            <a:picLocks noChangeAspect="1" noChangeArrowheads="1"/>
          </p:cNvPicPr>
          <p:nvPr/>
        </p:nvPicPr>
        <p:blipFill>
          <a:blip r:embed="rId3" cstate="print"/>
          <a:srcRect/>
          <a:stretch>
            <a:fillRect/>
          </a:stretch>
        </p:blipFill>
        <p:spPr bwMode="auto">
          <a:xfrm>
            <a:off x="1763713" y="3573463"/>
            <a:ext cx="5616575" cy="2066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31747" name="Rectangle 3"/>
          <p:cNvSpPr>
            <a:spLocks noGrp="1" noChangeArrowheads="1"/>
          </p:cNvSpPr>
          <p:nvPr>
            <p:ph type="body" idx="1"/>
          </p:nvPr>
        </p:nvSpPr>
        <p:spPr>
          <a:xfrm>
            <a:off x="684213" y="1125538"/>
            <a:ext cx="8270875" cy="1727200"/>
          </a:xfrm>
        </p:spPr>
        <p:txBody>
          <a:bodyPr/>
          <a:lstStyle/>
          <a:p>
            <a:pPr eaLnBrk="1" hangingPunct="1"/>
            <a:r>
              <a:rPr lang="en-US" sz="2000" smtClean="0"/>
              <a:t>In real networks of reasonable size, the burden of configuring VC tables correctly in a large number of switches would quickly become excessive</a:t>
            </a:r>
          </a:p>
          <a:p>
            <a:pPr lvl="1" eaLnBrk="1" hangingPunct="1"/>
            <a:r>
              <a:rPr lang="en-US" sz="1800" smtClean="0"/>
              <a:t>Thus, some sort of signalling is almost always used, even when setting up “permanent” VCs</a:t>
            </a:r>
          </a:p>
          <a:p>
            <a:pPr lvl="1" eaLnBrk="1" hangingPunct="1"/>
            <a:r>
              <a:rPr lang="en-US" sz="1800" smtClean="0"/>
              <a:t>In case of PVCs, signalling is initiated by the network administrator</a:t>
            </a:r>
          </a:p>
          <a:p>
            <a:pPr lvl="1" eaLnBrk="1" hangingPunct="1"/>
            <a:r>
              <a:rPr lang="en-US" sz="1800" smtClean="0"/>
              <a:t>SVCs are usually set up using signalling by one of the hosts </a:t>
            </a:r>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32771" name="Rectangle 3"/>
          <p:cNvSpPr>
            <a:spLocks noGrp="1" noChangeArrowheads="1"/>
          </p:cNvSpPr>
          <p:nvPr>
            <p:ph type="body" idx="1"/>
          </p:nvPr>
        </p:nvSpPr>
        <p:spPr>
          <a:xfrm>
            <a:off x="684213" y="1125538"/>
            <a:ext cx="8270875" cy="1727200"/>
          </a:xfrm>
        </p:spPr>
        <p:txBody>
          <a:bodyPr/>
          <a:lstStyle/>
          <a:p>
            <a:pPr eaLnBrk="1" hangingPunct="1"/>
            <a:r>
              <a:rPr lang="en-US" sz="2000" smtClean="0"/>
              <a:t>How does the signalling work</a:t>
            </a:r>
          </a:p>
          <a:p>
            <a:pPr lvl="1" eaLnBrk="1" hangingPunct="1"/>
            <a:r>
              <a:rPr lang="en-US" sz="1800" smtClean="0"/>
              <a:t>To start the signalling process, host A sends a setup message into the network (i.e. to switch 1)</a:t>
            </a:r>
          </a:p>
          <a:p>
            <a:pPr lvl="2" eaLnBrk="1" hangingPunct="1"/>
            <a:r>
              <a:rPr lang="en-US" sz="1600" smtClean="0"/>
              <a:t>The setup message contains (among other things) the complete destination address of B.</a:t>
            </a:r>
          </a:p>
          <a:p>
            <a:pPr lvl="2" eaLnBrk="1" hangingPunct="1"/>
            <a:r>
              <a:rPr lang="en-US" sz="1600" smtClean="0"/>
              <a:t>The setup message needs to get all the way to B to create the necessary connection state in every switch along the way</a:t>
            </a:r>
          </a:p>
          <a:p>
            <a:pPr lvl="2" eaLnBrk="1" hangingPunct="1"/>
            <a:r>
              <a:rPr lang="en-US" sz="1600" smtClean="0"/>
              <a:t>It is like sending a datagram to B where every switch knows which output to send the setup message so that it eventually reaches B</a:t>
            </a:r>
          </a:p>
          <a:p>
            <a:pPr lvl="2" eaLnBrk="1" hangingPunct="1"/>
            <a:r>
              <a:rPr lang="en-US" sz="1600" smtClean="0"/>
              <a:t>Assume that every switch knows the topology to figure out how to do that</a:t>
            </a:r>
          </a:p>
          <a:p>
            <a:pPr lvl="1" eaLnBrk="1" hangingPunct="1"/>
            <a:r>
              <a:rPr lang="en-US" sz="1800" smtClean="0"/>
              <a:t>When switch 1 receives the connection request, in addition to sending it on to switch 2, it creates a new entry in its VC table for this new connection</a:t>
            </a:r>
          </a:p>
          <a:p>
            <a:pPr lvl="2" eaLnBrk="1" hangingPunct="1"/>
            <a:r>
              <a:rPr lang="en-US" sz="1600" smtClean="0"/>
              <a:t>The entry is exactly the same shown in the previous table</a:t>
            </a:r>
          </a:p>
          <a:p>
            <a:pPr lvl="2" eaLnBrk="1" hangingPunct="1"/>
            <a:r>
              <a:rPr lang="en-US" sz="1600" smtClean="0"/>
              <a:t>Switch 1 picks the value 5 for this connection </a:t>
            </a:r>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33795" name="Rectangle 3"/>
          <p:cNvSpPr>
            <a:spLocks noGrp="1" noChangeArrowheads="1"/>
          </p:cNvSpPr>
          <p:nvPr>
            <p:ph type="body" idx="1"/>
          </p:nvPr>
        </p:nvSpPr>
        <p:spPr>
          <a:xfrm>
            <a:off x="684213" y="1125538"/>
            <a:ext cx="8270875" cy="1727200"/>
          </a:xfrm>
        </p:spPr>
        <p:txBody>
          <a:bodyPr/>
          <a:lstStyle/>
          <a:p>
            <a:pPr eaLnBrk="1" hangingPunct="1"/>
            <a:r>
              <a:rPr lang="en-US" sz="2000" smtClean="0"/>
              <a:t>How does the signalling work (contd.)</a:t>
            </a:r>
          </a:p>
          <a:p>
            <a:pPr lvl="1" eaLnBrk="1" hangingPunct="1"/>
            <a:r>
              <a:rPr lang="en-US" sz="1800" smtClean="0"/>
              <a:t>When switch 2 receives the setup message, it performs the similar process and it picks the value 11 as the incoming VCI</a:t>
            </a:r>
          </a:p>
          <a:p>
            <a:pPr lvl="1" eaLnBrk="1" hangingPunct="1"/>
            <a:r>
              <a:rPr lang="en-US" sz="1800" smtClean="0"/>
              <a:t>Similarly switch 3 picks 7 as the value for its incoming VCI</a:t>
            </a:r>
          </a:p>
          <a:p>
            <a:pPr lvl="2" eaLnBrk="1" hangingPunct="1"/>
            <a:r>
              <a:rPr lang="en-US" sz="1600" smtClean="0"/>
              <a:t>Each switch can pick any number it likes, as long as that number is not currently in use for some other connection on that port of that switch</a:t>
            </a:r>
          </a:p>
          <a:p>
            <a:pPr lvl="1" eaLnBrk="1" hangingPunct="1"/>
            <a:r>
              <a:rPr lang="en-US" sz="1800" smtClean="0"/>
              <a:t>Finally the setup message arrives at host B.</a:t>
            </a:r>
          </a:p>
          <a:p>
            <a:pPr lvl="1" eaLnBrk="1" hangingPunct="1"/>
            <a:r>
              <a:rPr lang="en-US" sz="1800" smtClean="0"/>
              <a:t>Assuming that B is healthy and willing to accept a connection from host A, it allocates an incoming VCI value, in this case 4.</a:t>
            </a:r>
          </a:p>
          <a:p>
            <a:pPr lvl="2" eaLnBrk="1" hangingPunct="1"/>
            <a:r>
              <a:rPr lang="en-US" sz="1600" smtClean="0"/>
              <a:t>This VCI value can be used by B to identify all packets coming from A</a:t>
            </a:r>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34819" name="Rectangle 3"/>
          <p:cNvSpPr>
            <a:spLocks noGrp="1" noChangeArrowheads="1"/>
          </p:cNvSpPr>
          <p:nvPr>
            <p:ph type="body" idx="1"/>
          </p:nvPr>
        </p:nvSpPr>
        <p:spPr>
          <a:xfrm>
            <a:off x="684213" y="1125538"/>
            <a:ext cx="8270875" cy="1727200"/>
          </a:xfrm>
        </p:spPr>
        <p:txBody>
          <a:bodyPr/>
          <a:lstStyle/>
          <a:p>
            <a:pPr eaLnBrk="1" hangingPunct="1"/>
            <a:r>
              <a:rPr lang="en-US" sz="2000" smtClean="0"/>
              <a:t>Now to complete the connection, everyone needs to be told what their downstream neighbor is using as the VCI for this connection</a:t>
            </a:r>
          </a:p>
          <a:p>
            <a:pPr lvl="1" eaLnBrk="1" hangingPunct="1"/>
            <a:r>
              <a:rPr lang="en-US" sz="1800" smtClean="0"/>
              <a:t>Host B sends an acknowledgement of the connection setup to switch 3 and includes in that message the VCI value that it chose (4)</a:t>
            </a:r>
          </a:p>
          <a:p>
            <a:pPr lvl="1" eaLnBrk="1" hangingPunct="1"/>
            <a:r>
              <a:rPr lang="en-US" sz="1800" smtClean="0"/>
              <a:t>Switch 3 completes the VC table entry for this connection and sends the acknowledgement on to switch 2 specifying the VCI of 7</a:t>
            </a:r>
          </a:p>
          <a:p>
            <a:pPr lvl="1" eaLnBrk="1" hangingPunct="1"/>
            <a:r>
              <a:rPr lang="en-US" sz="1800" smtClean="0"/>
              <a:t>Switch 2 completes the VC table entry for this connection and sends acknowledgement on to switch 1 specifying the VCI of 11</a:t>
            </a:r>
          </a:p>
          <a:p>
            <a:pPr lvl="1" eaLnBrk="1" hangingPunct="1"/>
            <a:r>
              <a:rPr lang="en-US" sz="1800" smtClean="0"/>
              <a:t>Finally switch 1 passes the acknowledgement on to host A telling it to use the VCI value of 5 for this connection </a:t>
            </a:r>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35843" name="Rectangle 3"/>
          <p:cNvSpPr>
            <a:spLocks noGrp="1" noChangeArrowheads="1"/>
          </p:cNvSpPr>
          <p:nvPr>
            <p:ph type="body" idx="1"/>
          </p:nvPr>
        </p:nvSpPr>
        <p:spPr>
          <a:xfrm>
            <a:off x="684213" y="1125538"/>
            <a:ext cx="8270875" cy="1727200"/>
          </a:xfrm>
        </p:spPr>
        <p:txBody>
          <a:bodyPr/>
          <a:lstStyle/>
          <a:p>
            <a:pPr eaLnBrk="1" hangingPunct="1"/>
            <a:r>
              <a:rPr lang="en-US" sz="2000" smtClean="0"/>
              <a:t>When host A no longer wants to send data to host B, it tears down the connection by sending a teardown message to switch 1</a:t>
            </a:r>
          </a:p>
          <a:p>
            <a:pPr eaLnBrk="1" hangingPunct="1"/>
            <a:r>
              <a:rPr lang="en-US" sz="2000" smtClean="0"/>
              <a:t>The switch 1 removes the relevant entry from its table and forwards the message on to the other switches in the path which similarly delete the appropriate table entries</a:t>
            </a:r>
          </a:p>
          <a:p>
            <a:pPr eaLnBrk="1" hangingPunct="1"/>
            <a:r>
              <a:rPr lang="en-US" sz="2000" smtClean="0"/>
              <a:t>At this point, if host A were to send a packet with a VCI of 5 to switch 1, it would be dropped as if the connection had never existed</a:t>
            </a:r>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36867" name="Rectangle 3"/>
          <p:cNvSpPr>
            <a:spLocks noGrp="1" noChangeArrowheads="1"/>
          </p:cNvSpPr>
          <p:nvPr>
            <p:ph type="body" idx="1"/>
          </p:nvPr>
        </p:nvSpPr>
        <p:spPr>
          <a:xfrm>
            <a:off x="684213" y="1125538"/>
            <a:ext cx="8270875" cy="1727200"/>
          </a:xfrm>
        </p:spPr>
        <p:txBody>
          <a:bodyPr/>
          <a:lstStyle/>
          <a:p>
            <a:pPr eaLnBrk="1" hangingPunct="1"/>
            <a:r>
              <a:rPr lang="en-US" sz="2000" smtClean="0"/>
              <a:t>Characteristics  of VC</a:t>
            </a:r>
          </a:p>
          <a:p>
            <a:pPr lvl="1" eaLnBrk="1" hangingPunct="1"/>
            <a:r>
              <a:rPr lang="en-US" sz="1800" smtClean="0"/>
              <a:t>Since host A has to wait for the connection request to reach the far side of the network and return before it can send its first data packet, there is at least one RTT of delay before data is sent</a:t>
            </a:r>
          </a:p>
          <a:p>
            <a:pPr lvl="1" eaLnBrk="1" hangingPunct="1"/>
            <a:r>
              <a:rPr lang="en-US" sz="1800" smtClean="0"/>
              <a:t>While the connection request contains the full address for host B (which might be quite large, being a global identifier on the network), each data packet contains only a small identifier, which is only unique on one link.</a:t>
            </a:r>
          </a:p>
          <a:p>
            <a:pPr lvl="2" eaLnBrk="1" hangingPunct="1"/>
            <a:r>
              <a:rPr lang="en-US" sz="1600" smtClean="0"/>
              <a:t>Thus the per-packet overhead caused by the header is reduced relative to the datagram model</a:t>
            </a:r>
          </a:p>
          <a:p>
            <a:pPr lvl="1" eaLnBrk="1" hangingPunct="1"/>
            <a:r>
              <a:rPr lang="en-US" sz="1800" smtClean="0"/>
              <a:t>If a switch or a link in a connection fails, the connection is broken and a new one will need to be established.</a:t>
            </a:r>
          </a:p>
          <a:p>
            <a:pPr lvl="2" eaLnBrk="1" hangingPunct="1"/>
            <a:r>
              <a:rPr lang="en-US" sz="1600" smtClean="0"/>
              <a:t>Also the old one needs to be torn down to free up table storage space in the switches</a:t>
            </a:r>
          </a:p>
          <a:p>
            <a:pPr lvl="1" eaLnBrk="1" hangingPunct="1"/>
            <a:r>
              <a:rPr lang="en-US" sz="1800" smtClean="0"/>
              <a:t>The issue of how a switch decides which link to forward the connection request on has similarities with the function of a routing algorithm</a:t>
            </a:r>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8" descr="f03-01-9780123850591 copy"/>
          <p:cNvPicPr>
            <a:picLocks noChangeAspect="1" noChangeArrowheads="1"/>
          </p:cNvPicPr>
          <p:nvPr/>
        </p:nvPicPr>
        <p:blipFill>
          <a:blip r:embed="rId3" cstate="print"/>
          <a:srcRect/>
          <a:stretch>
            <a:fillRect/>
          </a:stretch>
        </p:blipFill>
        <p:spPr bwMode="auto">
          <a:xfrm>
            <a:off x="2700338" y="2708275"/>
            <a:ext cx="3532187" cy="3384550"/>
          </a:xfrm>
          <a:prstGeom prst="rect">
            <a:avLst/>
          </a:prstGeom>
          <a:noFill/>
          <a:ln w="9525">
            <a:noFill/>
            <a:miter lim="800000"/>
            <a:headEnd/>
            <a:tailEnd/>
          </a:ln>
        </p:spPr>
      </p:pic>
      <p:sp>
        <p:nvSpPr>
          <p:cNvPr id="10243"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10244" name="Rectangle 3"/>
          <p:cNvSpPr>
            <a:spLocks noGrp="1" noChangeArrowheads="1"/>
          </p:cNvSpPr>
          <p:nvPr>
            <p:ph type="body" idx="1"/>
          </p:nvPr>
        </p:nvSpPr>
        <p:spPr/>
        <p:txBody>
          <a:bodyPr/>
          <a:lstStyle/>
          <a:p>
            <a:pPr eaLnBrk="1" hangingPunct="1">
              <a:buFont typeface="Wingdings" pitchFamily="2" charset="2"/>
              <a:buNone/>
            </a:pPr>
            <a:r>
              <a:rPr lang="en-US" sz="2800" smtClean="0"/>
              <a:t>Adds the star topology to the point-to-point link,</a:t>
            </a:r>
          </a:p>
          <a:p>
            <a:pPr eaLnBrk="1" hangingPunct="1">
              <a:buFont typeface="Wingdings" pitchFamily="2" charset="2"/>
              <a:buNone/>
            </a:pPr>
            <a:r>
              <a:rPr lang="en-US" sz="2800" smtClean="0"/>
              <a:t>bus (Ethernet), and ring (802.5 and FDDI)</a:t>
            </a:r>
          </a:p>
          <a:p>
            <a:pPr eaLnBrk="1" hangingPunct="1">
              <a:buFont typeface="Wingdings" pitchFamily="2" charset="2"/>
              <a:buNone/>
            </a:pPr>
            <a:r>
              <a:rPr lang="en-US" sz="2800" smtClean="0"/>
              <a:t>topologies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4294967295"/>
          </p:nvPr>
        </p:nvSpPr>
        <p:spPr bwMode="auto">
          <a:xfrm>
            <a:off x="1042988" y="6381750"/>
            <a:ext cx="7272337" cy="358775"/>
          </a:xfrm>
          <a:prstGeom prst="rect">
            <a:avLst/>
          </a:prstGeom>
          <a:noFill/>
          <a:ln>
            <a:miter lim="800000"/>
            <a:headEnd/>
            <a:tailEnd/>
          </a:ln>
        </p:spPr>
        <p:txBody>
          <a:bodyPr/>
          <a:lstStyle/>
          <a:p>
            <a:r>
              <a:rPr lang="en-AU"/>
              <a:t>Copyright © 2010, Elsevier Inc. All rights Reserved</a:t>
            </a:r>
          </a:p>
        </p:txBody>
      </p:sp>
      <p:sp>
        <p:nvSpPr>
          <p:cNvPr id="37891"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37892" name="Rectangle 3"/>
          <p:cNvSpPr>
            <a:spLocks noGrp="1" noChangeArrowheads="1"/>
          </p:cNvSpPr>
          <p:nvPr>
            <p:ph type="body" idx="1"/>
          </p:nvPr>
        </p:nvSpPr>
        <p:spPr>
          <a:xfrm>
            <a:off x="684213" y="1125538"/>
            <a:ext cx="8270875" cy="1727200"/>
          </a:xfrm>
        </p:spPr>
        <p:txBody>
          <a:bodyPr/>
          <a:lstStyle/>
          <a:p>
            <a:pPr eaLnBrk="1" hangingPunct="1"/>
            <a:r>
              <a:rPr lang="en-US" sz="2000" smtClean="0"/>
              <a:t>Good Properties of VC</a:t>
            </a:r>
          </a:p>
          <a:p>
            <a:pPr lvl="1" eaLnBrk="1" hangingPunct="1"/>
            <a:r>
              <a:rPr lang="en-US" sz="1800" smtClean="0"/>
              <a:t>By the time the host gets the go-ahead to send data, it knows quite a lot about the network-</a:t>
            </a:r>
          </a:p>
          <a:p>
            <a:pPr lvl="2" eaLnBrk="1" hangingPunct="1"/>
            <a:r>
              <a:rPr lang="en-US" sz="1600" smtClean="0"/>
              <a:t>For example, that there is really a route to the receiver and that the receiver is willing to receive data</a:t>
            </a:r>
          </a:p>
          <a:p>
            <a:pPr lvl="1" eaLnBrk="1" hangingPunct="1"/>
            <a:r>
              <a:rPr lang="en-US" sz="1800" smtClean="0"/>
              <a:t>It is also possible to allocate resources to the virtual circuit at the time it is established</a:t>
            </a:r>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38915" name="Rectangle 3"/>
          <p:cNvSpPr>
            <a:spLocks noGrp="1" noChangeArrowheads="1"/>
          </p:cNvSpPr>
          <p:nvPr>
            <p:ph type="body" idx="1"/>
          </p:nvPr>
        </p:nvSpPr>
        <p:spPr/>
        <p:txBody>
          <a:bodyPr/>
          <a:lstStyle/>
          <a:p>
            <a:pPr eaLnBrk="1" hangingPunct="1"/>
            <a:r>
              <a:rPr lang="en-US" sz="2000" smtClean="0"/>
              <a:t>For example, an X.25 network – a packet-switched network that uses the connection-oriented model – employs the following three-part strategy</a:t>
            </a:r>
          </a:p>
          <a:p>
            <a:pPr lvl="1" eaLnBrk="1" hangingPunct="1"/>
            <a:r>
              <a:rPr lang="en-US" sz="1800" smtClean="0"/>
              <a:t>Buffers are allocated to each virtual circuit when the circuit is initialized</a:t>
            </a:r>
          </a:p>
          <a:p>
            <a:pPr lvl="1" eaLnBrk="1" hangingPunct="1"/>
            <a:r>
              <a:rPr lang="en-US" sz="1800" smtClean="0"/>
              <a:t>The sliding window protocol is run between each pair of nodes along the virtual circuit, and this protocol is augmented with the flow control to keep the sending node from overrunning the buffers allocated at the receiving node</a:t>
            </a:r>
          </a:p>
          <a:p>
            <a:pPr lvl="1" eaLnBrk="1" hangingPunct="1"/>
            <a:r>
              <a:rPr lang="en-US" sz="1800" smtClean="0"/>
              <a:t>The circuit is rejected by a given node if not enough buffers are available at that node when the connection request message is processed</a:t>
            </a:r>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39939" name="Rectangle 3"/>
          <p:cNvSpPr>
            <a:spLocks noGrp="1" noChangeArrowheads="1"/>
          </p:cNvSpPr>
          <p:nvPr>
            <p:ph type="body" idx="1"/>
          </p:nvPr>
        </p:nvSpPr>
        <p:spPr/>
        <p:txBody>
          <a:bodyPr/>
          <a:lstStyle/>
          <a:p>
            <a:pPr eaLnBrk="1" hangingPunct="1"/>
            <a:r>
              <a:rPr lang="en-US" sz="2000" smtClean="0"/>
              <a:t>Comparison with the Datagram Model</a:t>
            </a:r>
          </a:p>
          <a:p>
            <a:pPr lvl="1" eaLnBrk="1" hangingPunct="1"/>
            <a:r>
              <a:rPr lang="en-US" sz="1800" smtClean="0"/>
              <a:t>Datagram network has no connection establishment phase and each switch processes each packet independently</a:t>
            </a:r>
          </a:p>
          <a:p>
            <a:pPr lvl="1" eaLnBrk="1" hangingPunct="1"/>
            <a:r>
              <a:rPr lang="en-US" sz="1800" smtClean="0"/>
              <a:t>Each arriving packet competes with all other packets for buffer space</a:t>
            </a:r>
          </a:p>
          <a:p>
            <a:pPr lvl="1" eaLnBrk="1" hangingPunct="1"/>
            <a:r>
              <a:rPr lang="en-US" sz="1800" smtClean="0"/>
              <a:t>If there are no buffers, the incoming packet must be dropped</a:t>
            </a:r>
          </a:p>
          <a:p>
            <a:pPr eaLnBrk="1" hangingPunct="1"/>
            <a:endParaRPr lang="en-US" sz="2000" smtClean="0"/>
          </a:p>
          <a:p>
            <a:pPr eaLnBrk="1" hangingPunct="1"/>
            <a:r>
              <a:rPr lang="en-US" sz="2000" smtClean="0"/>
              <a:t>In VC, we could imagine providing each circuit with a different quality of service (QoS)</a:t>
            </a:r>
          </a:p>
          <a:p>
            <a:pPr lvl="1" eaLnBrk="1" hangingPunct="1"/>
            <a:r>
              <a:rPr lang="en-US" sz="1800" smtClean="0"/>
              <a:t>The network gives the user some kind of performance related guarantee</a:t>
            </a:r>
          </a:p>
          <a:p>
            <a:pPr lvl="2" eaLnBrk="1" hangingPunct="1"/>
            <a:r>
              <a:rPr lang="en-US" sz="1600" smtClean="0"/>
              <a:t>Switches set aside the resources they need to meet this guarantee</a:t>
            </a:r>
          </a:p>
          <a:p>
            <a:pPr lvl="3" eaLnBrk="1" hangingPunct="1"/>
            <a:r>
              <a:rPr lang="en-US" sz="1400" smtClean="0"/>
              <a:t>For example, a percentage of each outgoing link’s bandwidth</a:t>
            </a:r>
          </a:p>
          <a:p>
            <a:pPr lvl="3" eaLnBrk="1" hangingPunct="1"/>
            <a:r>
              <a:rPr lang="en-US" sz="1400" smtClean="0"/>
              <a:t>Delay tolerance on each switch</a:t>
            </a:r>
          </a:p>
          <a:p>
            <a:pPr eaLnBrk="1" hangingPunct="1"/>
            <a:r>
              <a:rPr lang="en-US" sz="2000" smtClean="0"/>
              <a:t>Most popular examples of VC technologies are Frame Relay and ATM</a:t>
            </a:r>
          </a:p>
          <a:p>
            <a:pPr lvl="1" eaLnBrk="1" hangingPunct="1"/>
            <a:r>
              <a:rPr lang="en-US" sz="1800" smtClean="0"/>
              <a:t>One of the applications of Frame Relay is the construction of VPN</a:t>
            </a:r>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40963" name="Rectangle 3"/>
          <p:cNvSpPr>
            <a:spLocks noGrp="1" noChangeArrowheads="1"/>
          </p:cNvSpPr>
          <p:nvPr>
            <p:ph type="body" idx="1"/>
          </p:nvPr>
        </p:nvSpPr>
        <p:spPr/>
        <p:txBody>
          <a:bodyPr/>
          <a:lstStyle/>
          <a:p>
            <a:pPr eaLnBrk="1" hangingPunct="1"/>
            <a:r>
              <a:rPr lang="en-US" smtClean="0"/>
              <a:t>ATM (Asynchronous Transfer Mode)</a:t>
            </a:r>
          </a:p>
          <a:p>
            <a:pPr lvl="1" eaLnBrk="1" hangingPunct="1"/>
            <a:r>
              <a:rPr lang="en-US" smtClean="0"/>
              <a:t>Connection-oriented packet-switched network</a:t>
            </a:r>
          </a:p>
          <a:p>
            <a:pPr lvl="1" eaLnBrk="1" hangingPunct="1"/>
            <a:r>
              <a:rPr lang="en-US" smtClean="0"/>
              <a:t>Packets are called cells</a:t>
            </a:r>
          </a:p>
          <a:p>
            <a:pPr lvl="2" eaLnBrk="1" hangingPunct="1"/>
            <a:r>
              <a:rPr lang="en-US" smtClean="0"/>
              <a:t>5 byte header + 48 byte payload</a:t>
            </a:r>
          </a:p>
          <a:p>
            <a:pPr lvl="1" eaLnBrk="1" hangingPunct="1"/>
            <a:r>
              <a:rPr lang="en-US" smtClean="0"/>
              <a:t>Fixed length packets are easier to switch in hardware</a:t>
            </a:r>
          </a:p>
          <a:p>
            <a:pPr lvl="2" eaLnBrk="1" hangingPunct="1"/>
            <a:r>
              <a:rPr lang="en-US" smtClean="0"/>
              <a:t>Simpler to design</a:t>
            </a:r>
          </a:p>
          <a:p>
            <a:pPr lvl="2" eaLnBrk="1" hangingPunct="1"/>
            <a:r>
              <a:rPr lang="en-US" smtClean="0"/>
              <a:t>Enables parallelism</a:t>
            </a:r>
          </a:p>
          <a:p>
            <a:pPr lvl="2" eaLnBrk="1" hangingPunct="1"/>
            <a:endParaRPr lang="en-US" smtClean="0"/>
          </a:p>
          <a:p>
            <a:pPr lvl="1" eaLnBrk="1" hangingPunct="1"/>
            <a:endParaRPr lang="en-US" smtClean="0"/>
          </a:p>
          <a:p>
            <a:pPr eaLnBrk="1" hangingPunct="1"/>
            <a:endParaRPr lang="en-US" sz="1800" smtClean="0"/>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6" descr="f03-06-9780123850591 copy"/>
          <p:cNvPicPr>
            <a:picLocks noChangeAspect="1" noChangeArrowheads="1"/>
          </p:cNvPicPr>
          <p:nvPr/>
        </p:nvPicPr>
        <p:blipFill>
          <a:blip r:embed="rId3" cstate="print"/>
          <a:srcRect/>
          <a:stretch>
            <a:fillRect/>
          </a:stretch>
        </p:blipFill>
        <p:spPr bwMode="auto">
          <a:xfrm>
            <a:off x="1042988" y="3860800"/>
            <a:ext cx="6048375" cy="596900"/>
          </a:xfrm>
          <a:prstGeom prst="rect">
            <a:avLst/>
          </a:prstGeom>
          <a:noFill/>
          <a:ln w="9525">
            <a:noFill/>
            <a:miter lim="800000"/>
            <a:headEnd/>
            <a:tailEnd/>
          </a:ln>
        </p:spPr>
      </p:pic>
      <p:sp>
        <p:nvSpPr>
          <p:cNvPr id="41987"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41988" name="Rectangle 3"/>
          <p:cNvSpPr>
            <a:spLocks noGrp="1" noChangeArrowheads="1"/>
          </p:cNvSpPr>
          <p:nvPr>
            <p:ph type="body" idx="1"/>
          </p:nvPr>
        </p:nvSpPr>
        <p:spPr/>
        <p:txBody>
          <a:bodyPr/>
          <a:lstStyle/>
          <a:p>
            <a:pPr eaLnBrk="1" hangingPunct="1"/>
            <a:r>
              <a:rPr lang="en-US" sz="2400" smtClean="0"/>
              <a:t>ATM</a:t>
            </a:r>
          </a:p>
          <a:p>
            <a:pPr lvl="1" eaLnBrk="1" hangingPunct="1"/>
            <a:r>
              <a:rPr lang="en-US" sz="2000" smtClean="0"/>
              <a:t>User-Network Interface (UNI)</a:t>
            </a:r>
          </a:p>
          <a:p>
            <a:pPr lvl="2" eaLnBrk="1" hangingPunct="1"/>
            <a:r>
              <a:rPr lang="en-US" sz="1600" smtClean="0"/>
              <a:t>Host-to-switch format</a:t>
            </a:r>
          </a:p>
          <a:p>
            <a:pPr lvl="2" eaLnBrk="1" hangingPunct="1"/>
            <a:r>
              <a:rPr lang="en-US" sz="1600" smtClean="0"/>
              <a:t>GFC: Generic Flow Control</a:t>
            </a:r>
          </a:p>
          <a:p>
            <a:pPr lvl="2" eaLnBrk="1" hangingPunct="1"/>
            <a:r>
              <a:rPr lang="en-US" sz="1600" smtClean="0"/>
              <a:t>VCI: Virtual Circuit Identifier</a:t>
            </a:r>
          </a:p>
          <a:p>
            <a:pPr lvl="2" eaLnBrk="1" hangingPunct="1"/>
            <a:r>
              <a:rPr lang="en-US" sz="1600" smtClean="0"/>
              <a:t>Type: management, congestion control</a:t>
            </a:r>
          </a:p>
          <a:p>
            <a:pPr lvl="2" eaLnBrk="1" hangingPunct="1"/>
            <a:r>
              <a:rPr lang="en-US" sz="1600" smtClean="0"/>
              <a:t>CLP: Cell Loss Priority</a:t>
            </a:r>
          </a:p>
          <a:p>
            <a:pPr lvl="2" eaLnBrk="1" hangingPunct="1"/>
            <a:r>
              <a:rPr lang="en-US" sz="1600" smtClean="0"/>
              <a:t>HEC: Header Error Check (CRC-8)</a:t>
            </a:r>
          </a:p>
          <a:p>
            <a:pPr lvl="1" eaLnBrk="1" hangingPunct="1">
              <a:buFont typeface="Wingdings" pitchFamily="2" charset="2"/>
              <a:buNone/>
            </a:pPr>
            <a:endParaRPr lang="en-US" sz="2000" smtClean="0"/>
          </a:p>
          <a:p>
            <a:pPr lvl="1" eaLnBrk="1" hangingPunct="1">
              <a:buFont typeface="Wingdings" pitchFamily="2" charset="2"/>
              <a:buNone/>
            </a:pPr>
            <a:endParaRPr lang="en-US" sz="2000" smtClean="0"/>
          </a:p>
          <a:p>
            <a:pPr lvl="1" eaLnBrk="1" hangingPunct="1">
              <a:buFont typeface="Wingdings" pitchFamily="2" charset="2"/>
              <a:buNone/>
            </a:pPr>
            <a:endParaRPr lang="en-US" sz="2000" smtClean="0"/>
          </a:p>
          <a:p>
            <a:pPr lvl="1" eaLnBrk="1" hangingPunct="1"/>
            <a:r>
              <a:rPr lang="en-US" sz="2000" smtClean="0"/>
              <a:t>Network-Network Interface (NNI)</a:t>
            </a:r>
          </a:p>
          <a:p>
            <a:pPr lvl="2" eaLnBrk="1" hangingPunct="1"/>
            <a:r>
              <a:rPr lang="en-US" sz="1600" smtClean="0"/>
              <a:t>Switch-to-switch format</a:t>
            </a:r>
          </a:p>
          <a:p>
            <a:pPr lvl="2" eaLnBrk="1" hangingPunct="1"/>
            <a:r>
              <a:rPr lang="en-US" sz="1600" smtClean="0"/>
              <a:t>GFC becomes part of VPI field</a:t>
            </a:r>
          </a:p>
          <a:p>
            <a:pPr lvl="1" eaLnBrk="1" hangingPunct="1"/>
            <a:endParaRPr lang="en-US" smtClean="0"/>
          </a:p>
          <a:p>
            <a:pPr eaLnBrk="1" hangingPunct="1"/>
            <a:endParaRPr lang="en-US" sz="18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5" descr="f03-07-9780123850591 copy"/>
          <p:cNvPicPr>
            <a:picLocks noChangeAspect="1" noChangeArrowheads="1"/>
          </p:cNvPicPr>
          <p:nvPr/>
        </p:nvPicPr>
        <p:blipFill>
          <a:blip r:embed="rId3" cstate="print"/>
          <a:srcRect/>
          <a:stretch>
            <a:fillRect/>
          </a:stretch>
        </p:blipFill>
        <p:spPr bwMode="auto">
          <a:xfrm>
            <a:off x="1763713" y="2420938"/>
            <a:ext cx="5616575" cy="3387725"/>
          </a:xfrm>
          <a:prstGeom prst="rect">
            <a:avLst/>
          </a:prstGeom>
          <a:noFill/>
          <a:ln w="9525">
            <a:noFill/>
            <a:miter lim="800000"/>
            <a:headEnd/>
            <a:tailEnd/>
          </a:ln>
        </p:spPr>
      </p:pic>
      <p:sp>
        <p:nvSpPr>
          <p:cNvPr id="43011"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43012" name="Rectangle 3"/>
          <p:cNvSpPr>
            <a:spLocks noGrp="1" noChangeArrowheads="1"/>
          </p:cNvSpPr>
          <p:nvPr>
            <p:ph type="body" idx="1"/>
          </p:nvPr>
        </p:nvSpPr>
        <p:spPr/>
        <p:txBody>
          <a:bodyPr/>
          <a:lstStyle/>
          <a:p>
            <a:pPr eaLnBrk="1" hangingPunct="1"/>
            <a:r>
              <a:rPr lang="en-US" sz="2000" smtClean="0"/>
              <a:t>Source Routing</a:t>
            </a:r>
          </a:p>
          <a:p>
            <a:pPr lvl="1" eaLnBrk="1" hangingPunct="1"/>
            <a:r>
              <a:rPr lang="en-US" sz="1800" smtClean="0"/>
              <a:t>All the information about network topology that is required to switch a packet across the network is provided by the source host</a:t>
            </a:r>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44035" name="Rectangle 3"/>
          <p:cNvSpPr>
            <a:spLocks noGrp="1" noChangeArrowheads="1"/>
          </p:cNvSpPr>
          <p:nvPr>
            <p:ph type="body" idx="1"/>
          </p:nvPr>
        </p:nvSpPr>
        <p:spPr/>
        <p:txBody>
          <a:bodyPr/>
          <a:lstStyle/>
          <a:p>
            <a:pPr eaLnBrk="1" hangingPunct="1"/>
            <a:r>
              <a:rPr lang="en-US" sz="2000" smtClean="0"/>
              <a:t>Other approaches in Source Routing</a:t>
            </a:r>
          </a:p>
          <a:p>
            <a:pPr lvl="1" eaLnBrk="1" hangingPunct="1">
              <a:lnSpc>
                <a:spcPct val="90000"/>
              </a:lnSpc>
              <a:buFont typeface="Wingdings" pitchFamily="2" charset="2"/>
              <a:buNone/>
            </a:pPr>
            <a:endParaRPr lang="en-US" sz="2000" smtClean="0"/>
          </a:p>
        </p:txBody>
      </p:sp>
      <p:pic>
        <p:nvPicPr>
          <p:cNvPr id="44036" name="Picture 5" descr="f03-08-9780123850591 copy"/>
          <p:cNvPicPr>
            <a:picLocks noChangeAspect="1" noChangeArrowheads="1"/>
          </p:cNvPicPr>
          <p:nvPr/>
        </p:nvPicPr>
        <p:blipFill>
          <a:blip r:embed="rId3" cstate="print"/>
          <a:srcRect/>
          <a:stretch>
            <a:fillRect/>
          </a:stretch>
        </p:blipFill>
        <p:spPr bwMode="auto">
          <a:xfrm>
            <a:off x="1042988" y="2205038"/>
            <a:ext cx="7127875" cy="241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11188" y="109538"/>
            <a:ext cx="8281987" cy="708025"/>
          </a:xfrm>
        </p:spPr>
        <p:txBody>
          <a:bodyPr/>
          <a:lstStyle/>
          <a:p>
            <a:pPr eaLnBrk="1" hangingPunct="1"/>
            <a:r>
              <a:rPr lang="en-US" smtClean="0"/>
              <a:t>Bridges and LAN Switches</a:t>
            </a:r>
            <a:endParaRPr lang="en-AU" smtClean="0"/>
          </a:p>
        </p:txBody>
      </p:sp>
      <p:sp>
        <p:nvSpPr>
          <p:cNvPr id="45059" name="Rectangle 3"/>
          <p:cNvSpPr>
            <a:spLocks noGrp="1" noChangeArrowheads="1"/>
          </p:cNvSpPr>
          <p:nvPr>
            <p:ph type="body" idx="1"/>
          </p:nvPr>
        </p:nvSpPr>
        <p:spPr/>
        <p:txBody>
          <a:bodyPr/>
          <a:lstStyle/>
          <a:p>
            <a:pPr eaLnBrk="1" hangingPunct="1"/>
            <a:r>
              <a:rPr lang="en-US" sz="2000" smtClean="0"/>
              <a:t>Bridges and LAN Switches</a:t>
            </a:r>
          </a:p>
          <a:p>
            <a:pPr lvl="1" eaLnBrk="1" hangingPunct="1"/>
            <a:r>
              <a:rPr lang="en-US" sz="1800" smtClean="0"/>
              <a:t>Class of switches that is used to forward packets between shared-media LANs such as Ethernets</a:t>
            </a:r>
          </a:p>
          <a:p>
            <a:pPr lvl="2" eaLnBrk="1" hangingPunct="1"/>
            <a:r>
              <a:rPr lang="en-US" sz="1600" smtClean="0"/>
              <a:t>Known as LAN switches</a:t>
            </a:r>
          </a:p>
          <a:p>
            <a:pPr lvl="2" eaLnBrk="1" hangingPunct="1"/>
            <a:r>
              <a:rPr lang="en-US" sz="1600" smtClean="0"/>
              <a:t>Referred to as Bridges</a:t>
            </a:r>
          </a:p>
          <a:p>
            <a:pPr lvl="1" eaLnBrk="1" hangingPunct="1"/>
            <a:endParaRPr lang="en-US" sz="1800" smtClean="0"/>
          </a:p>
          <a:p>
            <a:pPr lvl="1" eaLnBrk="1" hangingPunct="1"/>
            <a:r>
              <a:rPr lang="en-US" sz="1800" smtClean="0"/>
              <a:t>Suppose you have a pair of Ethernets that you want to interconnect</a:t>
            </a:r>
          </a:p>
          <a:p>
            <a:pPr lvl="2" eaLnBrk="1" hangingPunct="1"/>
            <a:r>
              <a:rPr lang="en-US" sz="1600" smtClean="0"/>
              <a:t>One approach is put a repeater in between them</a:t>
            </a:r>
          </a:p>
          <a:p>
            <a:pPr lvl="3" eaLnBrk="1" hangingPunct="1"/>
            <a:r>
              <a:rPr lang="en-US" sz="1400" smtClean="0"/>
              <a:t>It might exceed the physical limitation of the Ethernet</a:t>
            </a:r>
          </a:p>
          <a:p>
            <a:pPr lvl="4" eaLnBrk="1" hangingPunct="1"/>
            <a:r>
              <a:rPr lang="en-US" sz="1400" smtClean="0"/>
              <a:t>No more than four repeaters between any pair of hosts</a:t>
            </a:r>
          </a:p>
          <a:p>
            <a:pPr lvl="4" eaLnBrk="1" hangingPunct="1"/>
            <a:r>
              <a:rPr lang="en-US" sz="1400" smtClean="0"/>
              <a:t>No more than a total of 2500 m in length is allowed</a:t>
            </a:r>
          </a:p>
          <a:p>
            <a:pPr lvl="2" eaLnBrk="1" hangingPunct="1"/>
            <a:r>
              <a:rPr lang="en-US" sz="1600" smtClean="0"/>
              <a:t>An alternative would be to put a node between the two Ethernets and have the node forward frames from one Ethernet to the other</a:t>
            </a:r>
          </a:p>
          <a:p>
            <a:pPr lvl="3" eaLnBrk="1" hangingPunct="1"/>
            <a:r>
              <a:rPr lang="en-US" sz="1400" smtClean="0"/>
              <a:t>This node is called a </a:t>
            </a:r>
            <a:r>
              <a:rPr lang="en-US" sz="1400" b="1" smtClean="0"/>
              <a:t>Bridge</a:t>
            </a:r>
          </a:p>
          <a:p>
            <a:pPr lvl="3" eaLnBrk="1" hangingPunct="1"/>
            <a:r>
              <a:rPr lang="en-US" sz="1400" smtClean="0"/>
              <a:t>A collection of LANs connected by one or more bridges is usually said to form an </a:t>
            </a:r>
            <a:r>
              <a:rPr lang="en-US" sz="1400" b="1" smtClean="0"/>
              <a:t>Extended LAN</a:t>
            </a:r>
            <a:r>
              <a:rPr lang="en-US" sz="1400" smtClean="0"/>
              <a:t> </a:t>
            </a:r>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11188" y="109538"/>
            <a:ext cx="8281987" cy="708025"/>
          </a:xfrm>
        </p:spPr>
        <p:txBody>
          <a:bodyPr/>
          <a:lstStyle/>
          <a:p>
            <a:pPr eaLnBrk="1" hangingPunct="1"/>
            <a:r>
              <a:rPr lang="en-US" smtClean="0"/>
              <a:t>Bridges and LAN Switches</a:t>
            </a:r>
            <a:endParaRPr lang="en-AU" smtClean="0"/>
          </a:p>
        </p:txBody>
      </p:sp>
      <p:sp>
        <p:nvSpPr>
          <p:cNvPr id="46083" name="Rectangle 3"/>
          <p:cNvSpPr>
            <a:spLocks noGrp="1" noChangeArrowheads="1"/>
          </p:cNvSpPr>
          <p:nvPr>
            <p:ph type="body" idx="1"/>
          </p:nvPr>
        </p:nvSpPr>
        <p:spPr/>
        <p:txBody>
          <a:bodyPr/>
          <a:lstStyle/>
          <a:p>
            <a:pPr eaLnBrk="1" hangingPunct="1"/>
            <a:r>
              <a:rPr lang="en-US" sz="2000" smtClean="0"/>
              <a:t>Simplest Strategy for Bridges</a:t>
            </a:r>
          </a:p>
          <a:p>
            <a:pPr lvl="1" eaLnBrk="1" hangingPunct="1"/>
            <a:r>
              <a:rPr lang="en-US" sz="1800" smtClean="0"/>
              <a:t>Accept LAN frames on their inputs and forward them out to all other outputs</a:t>
            </a:r>
          </a:p>
          <a:p>
            <a:pPr lvl="1" eaLnBrk="1" hangingPunct="1"/>
            <a:r>
              <a:rPr lang="en-US" sz="1800" smtClean="0"/>
              <a:t>Used by early bridges</a:t>
            </a:r>
          </a:p>
          <a:p>
            <a:pPr eaLnBrk="1" hangingPunct="1"/>
            <a:endParaRPr lang="en-US" sz="2000" smtClean="0"/>
          </a:p>
          <a:p>
            <a:pPr eaLnBrk="1" hangingPunct="1"/>
            <a:r>
              <a:rPr lang="en-US" sz="2000" smtClean="0"/>
              <a:t>Learning Bridges</a:t>
            </a:r>
          </a:p>
          <a:p>
            <a:pPr lvl="1" eaLnBrk="1" hangingPunct="1"/>
            <a:r>
              <a:rPr lang="en-US" sz="1800" smtClean="0"/>
              <a:t>Observe that there is no need to forward all the frames that a bridge receives </a:t>
            </a:r>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p:txBody>
          <a:bodyPr/>
          <a:lstStyle/>
          <a:p>
            <a:pPr eaLnBrk="1" hangingPunct="1"/>
            <a:r>
              <a:rPr lang="en-US" sz="2000" smtClean="0"/>
              <a:t>Consider the following figure</a:t>
            </a:r>
          </a:p>
          <a:p>
            <a:pPr lvl="1" eaLnBrk="1" hangingPunct="1"/>
            <a:r>
              <a:rPr lang="en-US" sz="1800" smtClean="0"/>
              <a:t>When a frame from host A that is addressed to host B arrives on port 1, there is no need for the bridge to forward the frame out over port 2.</a:t>
            </a:r>
          </a:p>
          <a:p>
            <a:pPr lvl="1" eaLnBrk="1" hangingPunct="1"/>
            <a:endParaRPr lang="en-US" sz="1800" smtClean="0"/>
          </a:p>
          <a:p>
            <a:pPr lvl="1" eaLnBrk="1" hangingPunct="1"/>
            <a:endParaRPr lang="en-US" sz="1800" smtClean="0"/>
          </a:p>
          <a:p>
            <a:pPr lvl="1" eaLnBrk="1" hangingPunct="1"/>
            <a:endParaRPr lang="en-US" sz="1800" smtClean="0"/>
          </a:p>
          <a:p>
            <a:pPr lvl="1" eaLnBrk="1" hangingPunct="1"/>
            <a:endParaRPr lang="en-US" sz="1800" smtClean="0"/>
          </a:p>
          <a:p>
            <a:pPr lvl="1" eaLnBrk="1" hangingPunct="1"/>
            <a:endParaRPr lang="en-US" sz="1800" smtClean="0"/>
          </a:p>
          <a:p>
            <a:pPr lvl="1" eaLnBrk="1" hangingPunct="1"/>
            <a:endParaRPr lang="en-US" sz="1800" smtClean="0"/>
          </a:p>
          <a:p>
            <a:pPr lvl="1" eaLnBrk="1" hangingPunct="1"/>
            <a:endParaRPr lang="en-US" sz="1800" smtClean="0"/>
          </a:p>
          <a:p>
            <a:pPr lvl="1" eaLnBrk="1" hangingPunct="1"/>
            <a:endParaRPr lang="en-US" sz="1800" smtClean="0"/>
          </a:p>
          <a:p>
            <a:pPr lvl="1" eaLnBrk="1" hangingPunct="1"/>
            <a:r>
              <a:rPr lang="en-US" sz="1800" smtClean="0"/>
              <a:t>How does a bridge come to learn on which port the various hosts reside?</a:t>
            </a:r>
          </a:p>
          <a:p>
            <a:pPr lvl="1" eaLnBrk="1" hangingPunct="1">
              <a:lnSpc>
                <a:spcPct val="90000"/>
              </a:lnSpc>
              <a:buFont typeface="Wingdings" pitchFamily="2" charset="2"/>
              <a:buNone/>
            </a:pPr>
            <a:endParaRPr lang="en-US" sz="2000" smtClean="0"/>
          </a:p>
        </p:txBody>
      </p:sp>
      <p:pic>
        <p:nvPicPr>
          <p:cNvPr id="47107" name="Picture 5" descr="f03-09-9780123850591 copy"/>
          <p:cNvPicPr>
            <a:picLocks noChangeAspect="1" noChangeArrowheads="1"/>
          </p:cNvPicPr>
          <p:nvPr/>
        </p:nvPicPr>
        <p:blipFill>
          <a:blip r:embed="rId3" cstate="print"/>
          <a:srcRect/>
          <a:stretch>
            <a:fillRect/>
          </a:stretch>
        </p:blipFill>
        <p:spPr bwMode="auto">
          <a:xfrm>
            <a:off x="2771775" y="2276475"/>
            <a:ext cx="4033838" cy="2478088"/>
          </a:xfrm>
          <a:prstGeom prst="rect">
            <a:avLst/>
          </a:prstGeom>
          <a:noFill/>
          <a:ln w="9525">
            <a:noFill/>
            <a:miter lim="800000"/>
            <a:headEnd/>
            <a:tailEnd/>
          </a:ln>
        </p:spPr>
      </p:pic>
      <p:sp>
        <p:nvSpPr>
          <p:cNvPr id="47108" name="Rectangle 2"/>
          <p:cNvSpPr>
            <a:spLocks noGrp="1" noChangeArrowheads="1"/>
          </p:cNvSpPr>
          <p:nvPr>
            <p:ph type="title"/>
          </p:nvPr>
        </p:nvSpPr>
        <p:spPr>
          <a:xfrm>
            <a:off x="611188" y="109538"/>
            <a:ext cx="8281987" cy="708025"/>
          </a:xfrm>
        </p:spPr>
        <p:txBody>
          <a:bodyPr/>
          <a:lstStyle/>
          <a:p>
            <a:pPr eaLnBrk="1" hangingPunct="1"/>
            <a:r>
              <a:rPr lang="en-US" smtClean="0"/>
              <a:t>Bridges and LAN Switches</a:t>
            </a:r>
            <a:endParaRPr lang="en-AU"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11267" name="Rectangle 3"/>
          <p:cNvSpPr>
            <a:spLocks noGrp="1" noChangeArrowheads="1"/>
          </p:cNvSpPr>
          <p:nvPr>
            <p:ph type="body" idx="1"/>
          </p:nvPr>
        </p:nvSpPr>
        <p:spPr/>
        <p:txBody>
          <a:bodyPr/>
          <a:lstStyle/>
          <a:p>
            <a:pPr eaLnBrk="1" hangingPunct="1">
              <a:buFontTx/>
              <a:buNone/>
            </a:pPr>
            <a:r>
              <a:rPr lang="en-US" sz="2800" smtClean="0"/>
              <a:t>Properties of this star topology</a:t>
            </a:r>
          </a:p>
          <a:p>
            <a:pPr lvl="1" eaLnBrk="1" hangingPunct="1"/>
            <a:r>
              <a:rPr lang="en-US" sz="2000" smtClean="0"/>
              <a:t>Even though a switch has a fixed number of inputs and outputs, which limits the number of hosts that can be connected to a single switch, large networks can be built by interconnecting a number of switches</a:t>
            </a:r>
          </a:p>
          <a:p>
            <a:pPr lvl="1" eaLnBrk="1" hangingPunct="1"/>
            <a:r>
              <a:rPr lang="en-US" sz="2000" smtClean="0"/>
              <a:t>We can connect switches to each other and to hosts using point-to-point links, which typically means that we can build networks of large geographic scope</a:t>
            </a:r>
          </a:p>
          <a:p>
            <a:pPr lvl="1" eaLnBrk="1" hangingPunct="1"/>
            <a:r>
              <a:rPr lang="en-US" sz="2000" smtClean="0"/>
              <a:t>Adding a new host to the network by connecting it to a switch does not necessarily mean that the hosts already connected will get worse performance from the network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11188" y="109538"/>
            <a:ext cx="8281987" cy="708025"/>
          </a:xfrm>
        </p:spPr>
        <p:txBody>
          <a:bodyPr/>
          <a:lstStyle/>
          <a:p>
            <a:pPr eaLnBrk="1" hangingPunct="1"/>
            <a:r>
              <a:rPr lang="en-US" smtClean="0"/>
              <a:t>Bridges and LAN Switches</a:t>
            </a:r>
            <a:endParaRPr lang="en-AU" smtClean="0"/>
          </a:p>
        </p:txBody>
      </p:sp>
      <p:sp>
        <p:nvSpPr>
          <p:cNvPr id="48131" name="Rectangle 3"/>
          <p:cNvSpPr>
            <a:spLocks noGrp="1" noChangeArrowheads="1"/>
          </p:cNvSpPr>
          <p:nvPr>
            <p:ph type="body" idx="1"/>
          </p:nvPr>
        </p:nvSpPr>
        <p:spPr/>
        <p:txBody>
          <a:bodyPr/>
          <a:lstStyle/>
          <a:p>
            <a:pPr eaLnBrk="1" hangingPunct="1"/>
            <a:r>
              <a:rPr lang="en-US" sz="2000" smtClean="0"/>
              <a:t>Solution</a:t>
            </a:r>
          </a:p>
          <a:p>
            <a:pPr lvl="1" eaLnBrk="1" hangingPunct="1"/>
            <a:r>
              <a:rPr lang="en-US" sz="1800" smtClean="0"/>
              <a:t>Download a table into the bridge</a:t>
            </a:r>
          </a:p>
          <a:p>
            <a:pPr lvl="1" eaLnBrk="1" hangingPunct="1"/>
            <a:endParaRPr lang="en-US" sz="1800" smtClean="0"/>
          </a:p>
          <a:p>
            <a:pPr lvl="1" eaLnBrk="1" hangingPunct="1"/>
            <a:endParaRPr lang="en-US" sz="1800" smtClean="0"/>
          </a:p>
          <a:p>
            <a:pPr lvl="1" eaLnBrk="1" hangingPunct="1"/>
            <a:endParaRPr lang="en-US" sz="1800" smtClean="0"/>
          </a:p>
          <a:p>
            <a:pPr lvl="1" eaLnBrk="1" hangingPunct="1"/>
            <a:endParaRPr lang="en-US" sz="1800" smtClean="0"/>
          </a:p>
          <a:p>
            <a:pPr lvl="1" eaLnBrk="1" hangingPunct="1"/>
            <a:endParaRPr lang="en-US" sz="1800" smtClean="0"/>
          </a:p>
          <a:p>
            <a:pPr lvl="1" eaLnBrk="1" hangingPunct="1"/>
            <a:endParaRPr lang="en-US" sz="1800" smtClean="0"/>
          </a:p>
          <a:p>
            <a:pPr lvl="1" eaLnBrk="1" hangingPunct="1"/>
            <a:endParaRPr lang="en-US" sz="1800" smtClean="0"/>
          </a:p>
          <a:p>
            <a:pPr lvl="1" eaLnBrk="1" hangingPunct="1"/>
            <a:endParaRPr lang="en-US" sz="1800" smtClean="0"/>
          </a:p>
          <a:p>
            <a:pPr lvl="1" eaLnBrk="1" hangingPunct="1"/>
            <a:r>
              <a:rPr lang="en-US" sz="1800" smtClean="0"/>
              <a:t>Who does the download?</a:t>
            </a:r>
          </a:p>
          <a:p>
            <a:pPr lvl="2" eaLnBrk="1" hangingPunct="1"/>
            <a:r>
              <a:rPr lang="en-US" sz="1600" smtClean="0"/>
              <a:t>Human</a:t>
            </a:r>
          </a:p>
          <a:p>
            <a:pPr lvl="3" eaLnBrk="1" hangingPunct="1"/>
            <a:r>
              <a:rPr lang="en-US" sz="1400" smtClean="0"/>
              <a:t>Too much work for maintenance </a:t>
            </a:r>
          </a:p>
          <a:p>
            <a:pPr lvl="1" eaLnBrk="1" hangingPunct="1">
              <a:lnSpc>
                <a:spcPct val="90000"/>
              </a:lnSpc>
              <a:buFont typeface="Wingdings" pitchFamily="2" charset="2"/>
              <a:buNone/>
            </a:pPr>
            <a:endParaRPr lang="en-US" sz="2000" smtClean="0"/>
          </a:p>
        </p:txBody>
      </p:sp>
      <p:pic>
        <p:nvPicPr>
          <p:cNvPr id="48132" name="Picture 4" descr="03x11"/>
          <p:cNvPicPr>
            <a:picLocks noChangeAspect="1" noChangeArrowheads="1"/>
          </p:cNvPicPr>
          <p:nvPr/>
        </p:nvPicPr>
        <p:blipFill>
          <a:blip r:embed="rId3" cstate="print"/>
          <a:srcRect/>
          <a:stretch>
            <a:fillRect/>
          </a:stretch>
        </p:blipFill>
        <p:spPr bwMode="auto">
          <a:xfrm>
            <a:off x="1331913" y="2205038"/>
            <a:ext cx="3581400" cy="2014537"/>
          </a:xfrm>
          <a:prstGeom prst="rect">
            <a:avLst/>
          </a:prstGeom>
          <a:noFill/>
          <a:ln w="9525">
            <a:noFill/>
            <a:miter lim="800000"/>
            <a:headEnd/>
            <a:tailEnd/>
          </a:ln>
        </p:spPr>
      </p:pic>
      <p:sp>
        <p:nvSpPr>
          <p:cNvPr id="48133" name="Text Box 5"/>
          <p:cNvSpPr txBox="1">
            <a:spLocks noChangeArrowheads="1"/>
          </p:cNvSpPr>
          <p:nvPr/>
        </p:nvSpPr>
        <p:spPr bwMode="auto">
          <a:xfrm>
            <a:off x="5795963" y="1844675"/>
            <a:ext cx="1676400" cy="2913063"/>
          </a:xfrm>
          <a:prstGeom prst="rect">
            <a:avLst/>
          </a:prstGeom>
          <a:noFill/>
          <a:ln w="9525">
            <a:solidFill>
              <a:schemeClr val="tx1"/>
            </a:solidFill>
            <a:miter lim="800000"/>
            <a:headEnd/>
            <a:tailEnd/>
          </a:ln>
        </p:spPr>
        <p:txBody>
          <a:bodyPr>
            <a:spAutoFit/>
          </a:bodyPr>
          <a:lstStyle/>
          <a:p>
            <a:pPr>
              <a:spcBef>
                <a:spcPct val="50000"/>
              </a:spcBef>
            </a:pPr>
            <a:r>
              <a:rPr lang="en-US" sz="1600"/>
              <a:t>Host	Port</a:t>
            </a:r>
          </a:p>
          <a:p>
            <a:pPr>
              <a:spcBef>
                <a:spcPct val="50000"/>
              </a:spcBef>
            </a:pPr>
            <a:r>
              <a:rPr lang="en-US" sz="1600"/>
              <a:t>--------------------</a:t>
            </a:r>
          </a:p>
          <a:p>
            <a:pPr>
              <a:spcBef>
                <a:spcPct val="50000"/>
              </a:spcBef>
            </a:pPr>
            <a:r>
              <a:rPr lang="en-US" sz="1600"/>
              <a:t>A	1</a:t>
            </a:r>
          </a:p>
          <a:p>
            <a:pPr>
              <a:spcBef>
                <a:spcPct val="50000"/>
              </a:spcBef>
            </a:pPr>
            <a:r>
              <a:rPr lang="en-US" sz="1600"/>
              <a:t>B	1</a:t>
            </a:r>
          </a:p>
          <a:p>
            <a:pPr>
              <a:spcBef>
                <a:spcPct val="50000"/>
              </a:spcBef>
            </a:pPr>
            <a:r>
              <a:rPr lang="en-US" sz="1600"/>
              <a:t>C	1</a:t>
            </a:r>
          </a:p>
          <a:p>
            <a:pPr>
              <a:spcBef>
                <a:spcPct val="50000"/>
              </a:spcBef>
            </a:pPr>
            <a:r>
              <a:rPr lang="en-US" sz="1600"/>
              <a:t>X	2</a:t>
            </a:r>
          </a:p>
          <a:p>
            <a:pPr>
              <a:spcBef>
                <a:spcPct val="50000"/>
              </a:spcBef>
            </a:pPr>
            <a:r>
              <a:rPr lang="en-US" sz="1600"/>
              <a:t>Y	2</a:t>
            </a:r>
          </a:p>
          <a:p>
            <a:pPr>
              <a:spcBef>
                <a:spcPct val="50000"/>
              </a:spcBef>
            </a:pPr>
            <a:r>
              <a:rPr lang="en-US" sz="1600"/>
              <a:t>Z	2</a:t>
            </a:r>
          </a:p>
        </p:txBody>
      </p:sp>
      <p:pic>
        <p:nvPicPr>
          <p:cNvPr id="48134" name="Picture 5" descr="f03-09-9780123850591 copy"/>
          <p:cNvPicPr>
            <a:picLocks noChangeAspect="1" noChangeArrowheads="1"/>
          </p:cNvPicPr>
          <p:nvPr/>
        </p:nvPicPr>
        <p:blipFill>
          <a:blip r:embed="rId4" cstate="print"/>
          <a:srcRect/>
          <a:stretch>
            <a:fillRect/>
          </a:stretch>
        </p:blipFill>
        <p:spPr bwMode="auto">
          <a:xfrm>
            <a:off x="1116013" y="1916113"/>
            <a:ext cx="4032250" cy="2478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11188" y="109538"/>
            <a:ext cx="8281987" cy="708025"/>
          </a:xfrm>
        </p:spPr>
        <p:txBody>
          <a:bodyPr/>
          <a:lstStyle/>
          <a:p>
            <a:pPr eaLnBrk="1" hangingPunct="1"/>
            <a:r>
              <a:rPr lang="en-US" smtClean="0"/>
              <a:t>Bridges and LAN Switches</a:t>
            </a:r>
            <a:endParaRPr lang="en-AU" smtClean="0"/>
          </a:p>
        </p:txBody>
      </p:sp>
      <p:sp>
        <p:nvSpPr>
          <p:cNvPr id="49155" name="Rectangle 3"/>
          <p:cNvSpPr>
            <a:spLocks noGrp="1" noChangeArrowheads="1"/>
          </p:cNvSpPr>
          <p:nvPr>
            <p:ph type="body" idx="1"/>
          </p:nvPr>
        </p:nvSpPr>
        <p:spPr/>
        <p:txBody>
          <a:bodyPr/>
          <a:lstStyle/>
          <a:p>
            <a:pPr eaLnBrk="1" hangingPunct="1"/>
            <a:r>
              <a:rPr lang="en-US" sz="2000" smtClean="0"/>
              <a:t>Can the bridge learn this information by itself?</a:t>
            </a:r>
          </a:p>
          <a:p>
            <a:pPr lvl="1" eaLnBrk="1" hangingPunct="1"/>
            <a:r>
              <a:rPr lang="en-US" sz="1800" smtClean="0"/>
              <a:t>Yes</a:t>
            </a:r>
          </a:p>
          <a:p>
            <a:pPr lvl="1" eaLnBrk="1" hangingPunct="1"/>
            <a:endParaRPr lang="en-US" sz="1800" smtClean="0"/>
          </a:p>
          <a:p>
            <a:pPr eaLnBrk="1" hangingPunct="1"/>
            <a:r>
              <a:rPr lang="en-US" sz="2000" smtClean="0"/>
              <a:t>How</a:t>
            </a:r>
          </a:p>
          <a:p>
            <a:pPr lvl="1" eaLnBrk="1" hangingPunct="1"/>
            <a:r>
              <a:rPr lang="en-US" sz="1800" smtClean="0"/>
              <a:t>Each bridge inspects the source address in all the frames it receives</a:t>
            </a:r>
          </a:p>
          <a:p>
            <a:pPr lvl="1" eaLnBrk="1" hangingPunct="1"/>
            <a:r>
              <a:rPr lang="en-US" sz="1800" smtClean="0"/>
              <a:t>Record the information at the bridge and build the table</a:t>
            </a:r>
          </a:p>
          <a:p>
            <a:pPr lvl="1" eaLnBrk="1" hangingPunct="1"/>
            <a:r>
              <a:rPr lang="en-US" sz="1800" smtClean="0"/>
              <a:t>When a bridge first boots, this table is empty</a:t>
            </a:r>
          </a:p>
          <a:p>
            <a:pPr lvl="1" eaLnBrk="1" hangingPunct="1"/>
            <a:r>
              <a:rPr lang="en-US" sz="1800" smtClean="0"/>
              <a:t>Entries are added over time</a:t>
            </a:r>
          </a:p>
          <a:p>
            <a:pPr lvl="1" eaLnBrk="1" hangingPunct="1"/>
            <a:r>
              <a:rPr lang="en-US" sz="1800" smtClean="0"/>
              <a:t>A timeout is associated with each entry</a:t>
            </a:r>
          </a:p>
          <a:p>
            <a:pPr lvl="1" eaLnBrk="1" hangingPunct="1"/>
            <a:r>
              <a:rPr lang="en-US" sz="1800" smtClean="0"/>
              <a:t>The bridge discards the entry after a specified period of time</a:t>
            </a:r>
          </a:p>
          <a:p>
            <a:pPr lvl="2" eaLnBrk="1" hangingPunct="1"/>
            <a:r>
              <a:rPr lang="en-US" sz="1600" smtClean="0"/>
              <a:t>To protect against the situation in which a host is moved from one network to another</a:t>
            </a:r>
          </a:p>
          <a:p>
            <a:pPr eaLnBrk="1" hangingPunct="1"/>
            <a:r>
              <a:rPr lang="en-US" sz="2000" smtClean="0"/>
              <a:t>If the bridge receives a frame that is addressed to host not currently in the table</a:t>
            </a:r>
          </a:p>
          <a:p>
            <a:pPr lvl="1" eaLnBrk="1" hangingPunct="1"/>
            <a:r>
              <a:rPr lang="en-US" sz="1800" smtClean="0"/>
              <a:t>Forward the frame out on all other ports</a:t>
            </a:r>
            <a:endParaRPr lang="en-US" sz="2000" smtClean="0"/>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11188" y="109538"/>
            <a:ext cx="8281987" cy="708025"/>
          </a:xfrm>
        </p:spPr>
        <p:txBody>
          <a:bodyPr/>
          <a:lstStyle/>
          <a:p>
            <a:pPr eaLnBrk="1" hangingPunct="1"/>
            <a:r>
              <a:rPr lang="en-US" smtClean="0"/>
              <a:t>Bridges and LAN Switches</a:t>
            </a:r>
            <a:endParaRPr lang="en-AU" smtClean="0"/>
          </a:p>
        </p:txBody>
      </p:sp>
      <p:sp>
        <p:nvSpPr>
          <p:cNvPr id="50179" name="Rectangle 3"/>
          <p:cNvSpPr>
            <a:spLocks noGrp="1" noChangeArrowheads="1"/>
          </p:cNvSpPr>
          <p:nvPr>
            <p:ph type="body" idx="1"/>
          </p:nvPr>
        </p:nvSpPr>
        <p:spPr/>
        <p:txBody>
          <a:bodyPr/>
          <a:lstStyle/>
          <a:p>
            <a:pPr eaLnBrk="1" hangingPunct="1"/>
            <a:r>
              <a:rPr lang="en-US" sz="2000" smtClean="0"/>
              <a:t>Strategy works fine if the extended LAN does not have a loop in it</a:t>
            </a:r>
          </a:p>
          <a:p>
            <a:pPr eaLnBrk="1" hangingPunct="1"/>
            <a:endParaRPr lang="en-US" sz="2000" smtClean="0"/>
          </a:p>
          <a:p>
            <a:pPr eaLnBrk="1" hangingPunct="1"/>
            <a:r>
              <a:rPr lang="en-US" sz="2000" smtClean="0"/>
              <a:t>Why?</a:t>
            </a:r>
          </a:p>
          <a:p>
            <a:pPr lvl="1" eaLnBrk="1" hangingPunct="1"/>
            <a:r>
              <a:rPr lang="en-US" sz="2000" smtClean="0"/>
              <a:t>Frames potentially loop through the extended LAN forever</a:t>
            </a:r>
          </a:p>
          <a:p>
            <a:pPr lvl="1" eaLnBrk="1" hangingPunct="1"/>
            <a:endParaRPr lang="en-US" sz="2000" smtClean="0"/>
          </a:p>
          <a:p>
            <a:pPr lvl="1" eaLnBrk="1" hangingPunct="1"/>
            <a:endParaRPr lang="en-US" sz="2000" smtClean="0"/>
          </a:p>
          <a:p>
            <a:pPr lvl="1" eaLnBrk="1" hangingPunct="1"/>
            <a:endParaRPr lang="en-US" sz="2000" smtClean="0"/>
          </a:p>
          <a:p>
            <a:pPr lvl="1" eaLnBrk="1" hangingPunct="1"/>
            <a:endParaRPr lang="en-US" sz="2000" smtClean="0"/>
          </a:p>
          <a:p>
            <a:pPr lvl="1" eaLnBrk="1" hangingPunct="1"/>
            <a:endParaRPr lang="en-US" sz="2000" smtClean="0"/>
          </a:p>
          <a:p>
            <a:pPr lvl="1" eaLnBrk="1" hangingPunct="1"/>
            <a:endParaRPr lang="en-US" sz="2000" smtClean="0"/>
          </a:p>
          <a:p>
            <a:pPr lvl="1" eaLnBrk="1" hangingPunct="1"/>
            <a:endParaRPr lang="en-US" sz="2000" smtClean="0"/>
          </a:p>
          <a:p>
            <a:pPr lvl="1" eaLnBrk="1" hangingPunct="1"/>
            <a:endParaRPr lang="en-US" sz="2000" smtClean="0"/>
          </a:p>
          <a:p>
            <a:pPr lvl="1" eaLnBrk="1" hangingPunct="1"/>
            <a:r>
              <a:rPr lang="en-US" sz="2000" smtClean="0"/>
              <a:t>Bridges B1, B4, and B6 form a loop</a:t>
            </a:r>
          </a:p>
          <a:p>
            <a:pPr lvl="1" eaLnBrk="1" hangingPunct="1">
              <a:lnSpc>
                <a:spcPct val="90000"/>
              </a:lnSpc>
              <a:buFont typeface="Wingdings" pitchFamily="2" charset="2"/>
              <a:buNone/>
            </a:pPr>
            <a:endParaRPr lang="en-US" sz="2000" smtClean="0"/>
          </a:p>
        </p:txBody>
      </p:sp>
      <p:pic>
        <p:nvPicPr>
          <p:cNvPr id="50180" name="Picture 5" descr="f03-10-9780123850591 copy"/>
          <p:cNvPicPr>
            <a:picLocks noChangeAspect="1" noChangeArrowheads="1"/>
          </p:cNvPicPr>
          <p:nvPr/>
        </p:nvPicPr>
        <p:blipFill>
          <a:blip r:embed="rId3" cstate="print"/>
          <a:srcRect/>
          <a:stretch>
            <a:fillRect/>
          </a:stretch>
        </p:blipFill>
        <p:spPr bwMode="auto">
          <a:xfrm>
            <a:off x="2916238" y="2565400"/>
            <a:ext cx="3311525" cy="3076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11188" y="109538"/>
            <a:ext cx="8281987" cy="708025"/>
          </a:xfrm>
        </p:spPr>
        <p:txBody>
          <a:bodyPr/>
          <a:lstStyle/>
          <a:p>
            <a:pPr eaLnBrk="1" hangingPunct="1"/>
            <a:r>
              <a:rPr lang="en-US" smtClean="0"/>
              <a:t>Bridges and LAN Switches</a:t>
            </a:r>
            <a:endParaRPr lang="en-AU" smtClean="0"/>
          </a:p>
        </p:txBody>
      </p:sp>
      <p:sp>
        <p:nvSpPr>
          <p:cNvPr id="51203" name="Rectangle 3"/>
          <p:cNvSpPr>
            <a:spLocks noGrp="1" noChangeArrowheads="1"/>
          </p:cNvSpPr>
          <p:nvPr>
            <p:ph type="body" idx="1"/>
          </p:nvPr>
        </p:nvSpPr>
        <p:spPr/>
        <p:txBody>
          <a:bodyPr/>
          <a:lstStyle/>
          <a:p>
            <a:pPr eaLnBrk="1" hangingPunct="1"/>
            <a:r>
              <a:rPr lang="en-US" sz="2000" smtClean="0"/>
              <a:t>How does an extended LAN come to have a loop in it?</a:t>
            </a:r>
          </a:p>
          <a:p>
            <a:pPr lvl="1" eaLnBrk="1" hangingPunct="1"/>
            <a:r>
              <a:rPr lang="en-US" sz="2000" smtClean="0"/>
              <a:t>Network is managed by more than one administrator</a:t>
            </a:r>
          </a:p>
          <a:p>
            <a:pPr lvl="2" eaLnBrk="1" hangingPunct="1"/>
            <a:r>
              <a:rPr lang="en-US" sz="1800" smtClean="0"/>
              <a:t>For example, it spans multiple departments in an organization</a:t>
            </a:r>
          </a:p>
          <a:p>
            <a:pPr lvl="2" eaLnBrk="1" hangingPunct="1"/>
            <a:r>
              <a:rPr lang="en-US" sz="1800" smtClean="0"/>
              <a:t>It is possible that no single person knows the entire configuration of the network</a:t>
            </a:r>
          </a:p>
          <a:p>
            <a:pPr lvl="3" eaLnBrk="1" hangingPunct="1"/>
            <a:r>
              <a:rPr lang="en-US" sz="1600" smtClean="0"/>
              <a:t>A bridge that closes a loop might be added without anyone knowing</a:t>
            </a:r>
          </a:p>
          <a:p>
            <a:pPr lvl="1" eaLnBrk="1" hangingPunct="1"/>
            <a:endParaRPr lang="en-US" sz="2000" smtClean="0"/>
          </a:p>
          <a:p>
            <a:pPr lvl="1" eaLnBrk="1" hangingPunct="1"/>
            <a:r>
              <a:rPr lang="en-US" sz="2000" smtClean="0"/>
              <a:t>Loops are built into the network to provide redundancy in case of failures</a:t>
            </a:r>
          </a:p>
          <a:p>
            <a:pPr eaLnBrk="1" hangingPunct="1"/>
            <a:endParaRPr lang="en-US" sz="2400" smtClean="0"/>
          </a:p>
          <a:p>
            <a:pPr eaLnBrk="1" hangingPunct="1"/>
            <a:r>
              <a:rPr lang="en-US" sz="2400" smtClean="0"/>
              <a:t>Solution</a:t>
            </a:r>
          </a:p>
          <a:p>
            <a:pPr lvl="1" eaLnBrk="1" hangingPunct="1"/>
            <a:r>
              <a:rPr lang="en-US" sz="2000" smtClean="0"/>
              <a:t>Distributed Spanning Tree Algorithm</a:t>
            </a:r>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11188" y="109538"/>
            <a:ext cx="8281987" cy="708025"/>
          </a:xfrm>
        </p:spPr>
        <p:txBody>
          <a:bodyPr/>
          <a:lstStyle/>
          <a:p>
            <a:pPr eaLnBrk="1" hangingPunct="1"/>
            <a:r>
              <a:rPr lang="en-US" smtClean="0"/>
              <a:t>Spanning Tree Algorithm</a:t>
            </a:r>
            <a:endParaRPr lang="en-AU" smtClean="0"/>
          </a:p>
        </p:txBody>
      </p:sp>
      <p:sp>
        <p:nvSpPr>
          <p:cNvPr id="52227" name="Rectangle 3"/>
          <p:cNvSpPr>
            <a:spLocks noGrp="1" noChangeArrowheads="1"/>
          </p:cNvSpPr>
          <p:nvPr>
            <p:ph type="body" idx="1"/>
          </p:nvPr>
        </p:nvSpPr>
        <p:spPr/>
        <p:txBody>
          <a:bodyPr/>
          <a:lstStyle/>
          <a:p>
            <a:pPr eaLnBrk="1" hangingPunct="1"/>
            <a:r>
              <a:rPr lang="en-US" sz="2000" smtClean="0"/>
              <a:t>Think of the extended LAN as being represented by a graph that possibly has loops (cycles)</a:t>
            </a:r>
          </a:p>
          <a:p>
            <a:pPr eaLnBrk="1" hangingPunct="1"/>
            <a:endParaRPr lang="en-US" sz="2400" smtClean="0"/>
          </a:p>
          <a:p>
            <a:pPr eaLnBrk="1" hangingPunct="1"/>
            <a:r>
              <a:rPr lang="en-US" sz="2400" smtClean="0"/>
              <a:t>A spanning tree is a sub-graph of this graph that covers all the vertices but contains no cycles</a:t>
            </a:r>
          </a:p>
          <a:p>
            <a:pPr lvl="1" eaLnBrk="1" hangingPunct="1"/>
            <a:r>
              <a:rPr lang="en-US" sz="2000" smtClean="0"/>
              <a:t>Spanning tree keeps all the vertices of the original graph but throws out some of the edges</a:t>
            </a:r>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r>
              <a:rPr lang="en-US" sz="2000" smtClean="0"/>
              <a:t>Example of (a) a cyclic graph; (b) a corresponding spanning tree.</a:t>
            </a:r>
          </a:p>
        </p:txBody>
      </p:sp>
      <p:pic>
        <p:nvPicPr>
          <p:cNvPr id="52228" name="Picture 5" descr="f03-11-9780123850591 copy"/>
          <p:cNvPicPr>
            <a:picLocks noChangeAspect="1" noChangeArrowheads="1"/>
          </p:cNvPicPr>
          <p:nvPr/>
        </p:nvPicPr>
        <p:blipFill>
          <a:blip r:embed="rId3" cstate="print"/>
          <a:srcRect/>
          <a:stretch>
            <a:fillRect/>
          </a:stretch>
        </p:blipFill>
        <p:spPr bwMode="auto">
          <a:xfrm>
            <a:off x="2195513" y="3789363"/>
            <a:ext cx="4968875" cy="1954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11188" y="109538"/>
            <a:ext cx="8281987" cy="708025"/>
          </a:xfrm>
        </p:spPr>
        <p:txBody>
          <a:bodyPr/>
          <a:lstStyle/>
          <a:p>
            <a:pPr eaLnBrk="1" hangingPunct="1"/>
            <a:r>
              <a:rPr lang="en-US" smtClean="0"/>
              <a:t>Spanning Tree Algorithm</a:t>
            </a:r>
            <a:endParaRPr lang="en-AU" smtClean="0"/>
          </a:p>
        </p:txBody>
      </p:sp>
      <p:sp>
        <p:nvSpPr>
          <p:cNvPr id="53251" name="Rectangle 3"/>
          <p:cNvSpPr>
            <a:spLocks noGrp="1" noChangeArrowheads="1"/>
          </p:cNvSpPr>
          <p:nvPr>
            <p:ph type="body" idx="1"/>
          </p:nvPr>
        </p:nvSpPr>
        <p:spPr/>
        <p:txBody>
          <a:bodyPr/>
          <a:lstStyle/>
          <a:p>
            <a:pPr eaLnBrk="1" hangingPunct="1"/>
            <a:r>
              <a:rPr lang="en-US" sz="2000" smtClean="0"/>
              <a:t>Developed by Radia Perlman at Digital</a:t>
            </a:r>
          </a:p>
          <a:p>
            <a:pPr lvl="1" eaLnBrk="1" hangingPunct="1"/>
            <a:r>
              <a:rPr lang="en-US" sz="2000" smtClean="0"/>
              <a:t>A protocol used by a set of bridges to agree upon a spanning tree for a particular extended LAN</a:t>
            </a:r>
          </a:p>
          <a:p>
            <a:pPr lvl="1" eaLnBrk="1" hangingPunct="1"/>
            <a:r>
              <a:rPr lang="en-US" sz="2000" smtClean="0"/>
              <a:t>IEEE 802.1 specification for LAN bridges is based on this algorithm</a:t>
            </a:r>
          </a:p>
          <a:p>
            <a:pPr lvl="1" eaLnBrk="1" hangingPunct="1"/>
            <a:endParaRPr lang="en-US" sz="2000" smtClean="0"/>
          </a:p>
          <a:p>
            <a:pPr lvl="1" eaLnBrk="1" hangingPunct="1"/>
            <a:r>
              <a:rPr lang="en-US" sz="2000" smtClean="0"/>
              <a:t>Each bridge decides the ports over which it is and is not willing to forward frames</a:t>
            </a:r>
          </a:p>
          <a:p>
            <a:pPr lvl="2" eaLnBrk="1" hangingPunct="1"/>
            <a:r>
              <a:rPr lang="en-US" sz="1800" smtClean="0"/>
              <a:t>In a sense, it is by removing ports from the topology that the extended LAN is reduced to an acyclic tree</a:t>
            </a:r>
          </a:p>
          <a:p>
            <a:pPr lvl="2" eaLnBrk="1" hangingPunct="1"/>
            <a:r>
              <a:rPr lang="en-US" sz="1800" smtClean="0"/>
              <a:t>It is even possible that an entire bridge will not participate in forwarding frames</a:t>
            </a:r>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11188" y="109538"/>
            <a:ext cx="8281987" cy="708025"/>
          </a:xfrm>
        </p:spPr>
        <p:txBody>
          <a:bodyPr/>
          <a:lstStyle/>
          <a:p>
            <a:pPr eaLnBrk="1" hangingPunct="1"/>
            <a:r>
              <a:rPr lang="en-US" smtClean="0"/>
              <a:t>Spanning Tree Algorithm</a:t>
            </a:r>
            <a:endParaRPr lang="en-AU" smtClean="0"/>
          </a:p>
        </p:txBody>
      </p:sp>
      <p:sp>
        <p:nvSpPr>
          <p:cNvPr id="54275" name="Rectangle 3"/>
          <p:cNvSpPr>
            <a:spLocks noGrp="1" noChangeArrowheads="1"/>
          </p:cNvSpPr>
          <p:nvPr>
            <p:ph type="body" idx="1"/>
          </p:nvPr>
        </p:nvSpPr>
        <p:spPr/>
        <p:txBody>
          <a:bodyPr/>
          <a:lstStyle/>
          <a:p>
            <a:pPr eaLnBrk="1" hangingPunct="1"/>
            <a:r>
              <a:rPr lang="en-US" sz="2000" smtClean="0"/>
              <a:t>Algorithm is dynamic</a:t>
            </a:r>
          </a:p>
          <a:p>
            <a:pPr lvl="1" eaLnBrk="1" hangingPunct="1"/>
            <a:r>
              <a:rPr lang="en-US" sz="2000" smtClean="0"/>
              <a:t>The bridges are always prepared to reconfigure themselves into a new spanning tree if some bridges fail</a:t>
            </a:r>
          </a:p>
          <a:p>
            <a:pPr lvl="1" eaLnBrk="1" hangingPunct="1"/>
            <a:endParaRPr lang="en-US" sz="2000" smtClean="0"/>
          </a:p>
          <a:p>
            <a:pPr eaLnBrk="1" hangingPunct="1"/>
            <a:r>
              <a:rPr lang="en-US" sz="2400" smtClean="0"/>
              <a:t>Main idea</a:t>
            </a:r>
          </a:p>
          <a:p>
            <a:pPr lvl="1" eaLnBrk="1" hangingPunct="1"/>
            <a:r>
              <a:rPr lang="en-US" sz="2000" smtClean="0"/>
              <a:t>Each bridge selects the ports over which they will forward the frames</a:t>
            </a:r>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11188" y="109538"/>
            <a:ext cx="8281987" cy="708025"/>
          </a:xfrm>
        </p:spPr>
        <p:txBody>
          <a:bodyPr/>
          <a:lstStyle/>
          <a:p>
            <a:pPr eaLnBrk="1" hangingPunct="1"/>
            <a:r>
              <a:rPr lang="en-US" smtClean="0"/>
              <a:t>Spanning Tree Algorithm</a:t>
            </a:r>
            <a:endParaRPr lang="en-AU" smtClean="0"/>
          </a:p>
        </p:txBody>
      </p:sp>
      <p:sp>
        <p:nvSpPr>
          <p:cNvPr id="55299" name="Rectangle 3"/>
          <p:cNvSpPr>
            <a:spLocks noGrp="1" noChangeArrowheads="1"/>
          </p:cNvSpPr>
          <p:nvPr>
            <p:ph type="body" idx="1"/>
          </p:nvPr>
        </p:nvSpPr>
        <p:spPr/>
        <p:txBody>
          <a:bodyPr/>
          <a:lstStyle/>
          <a:p>
            <a:pPr eaLnBrk="1" hangingPunct="1"/>
            <a:r>
              <a:rPr lang="en-US" sz="2000" smtClean="0"/>
              <a:t>Algorithm selects ports as follows:</a:t>
            </a:r>
          </a:p>
          <a:p>
            <a:pPr lvl="1" eaLnBrk="1" hangingPunct="1"/>
            <a:r>
              <a:rPr lang="en-US" sz="2000" smtClean="0"/>
              <a:t>Each bridge has a unique identifier</a:t>
            </a:r>
          </a:p>
          <a:p>
            <a:pPr lvl="2" eaLnBrk="1" hangingPunct="1"/>
            <a:r>
              <a:rPr lang="en-US" sz="1800" smtClean="0"/>
              <a:t>B1, B2, B3,…and so on.</a:t>
            </a:r>
          </a:p>
          <a:p>
            <a:pPr lvl="1" eaLnBrk="1" hangingPunct="1"/>
            <a:r>
              <a:rPr lang="en-US" sz="2000" smtClean="0"/>
              <a:t>Elect the bridge with the smallest id as the root of the spanning tree</a:t>
            </a:r>
          </a:p>
          <a:p>
            <a:pPr lvl="1" eaLnBrk="1" hangingPunct="1"/>
            <a:r>
              <a:rPr lang="en-US" sz="2000" smtClean="0"/>
              <a:t>The root bridge always forwards frames out over all of its ports</a:t>
            </a:r>
          </a:p>
          <a:p>
            <a:pPr lvl="1" eaLnBrk="1" hangingPunct="1"/>
            <a:r>
              <a:rPr lang="en-US" sz="2000" smtClean="0"/>
              <a:t>Each bridge computes the shortest path to the root and notes which of its ports is on this path</a:t>
            </a:r>
          </a:p>
          <a:p>
            <a:pPr lvl="2" eaLnBrk="1" hangingPunct="1"/>
            <a:r>
              <a:rPr lang="en-US" sz="1800" smtClean="0"/>
              <a:t>This port is selected as the bridge’s preferred path to the root</a:t>
            </a:r>
          </a:p>
          <a:p>
            <a:pPr lvl="1" eaLnBrk="1" hangingPunct="1"/>
            <a:r>
              <a:rPr lang="en-US" sz="2000" smtClean="0"/>
              <a:t>Finally, all the bridges connected to a given LAN elect a single </a:t>
            </a:r>
            <a:r>
              <a:rPr lang="en-US" sz="2000" i="1" smtClean="0">
                <a:solidFill>
                  <a:srgbClr val="FF33CC"/>
                </a:solidFill>
              </a:rPr>
              <a:t>designated bridge</a:t>
            </a:r>
            <a:r>
              <a:rPr lang="en-US" sz="2000" smtClean="0"/>
              <a:t> that will be responsible for forwarding frames toward the root bridge</a:t>
            </a:r>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1188" y="109538"/>
            <a:ext cx="8281987" cy="708025"/>
          </a:xfrm>
        </p:spPr>
        <p:txBody>
          <a:bodyPr/>
          <a:lstStyle/>
          <a:p>
            <a:pPr eaLnBrk="1" hangingPunct="1"/>
            <a:r>
              <a:rPr lang="en-US" smtClean="0"/>
              <a:t>Spanning Tree Algorithm</a:t>
            </a:r>
            <a:endParaRPr lang="en-AU" smtClean="0"/>
          </a:p>
        </p:txBody>
      </p:sp>
      <p:sp>
        <p:nvSpPr>
          <p:cNvPr id="56323" name="Rectangle 3"/>
          <p:cNvSpPr>
            <a:spLocks noGrp="1" noChangeArrowheads="1"/>
          </p:cNvSpPr>
          <p:nvPr>
            <p:ph type="body" idx="1"/>
          </p:nvPr>
        </p:nvSpPr>
        <p:spPr/>
        <p:txBody>
          <a:bodyPr/>
          <a:lstStyle/>
          <a:p>
            <a:pPr eaLnBrk="1" hangingPunct="1"/>
            <a:r>
              <a:rPr lang="en-US" sz="2000" smtClean="0"/>
              <a:t>Each LAN’s designated bridge is the one that is closest to the root</a:t>
            </a:r>
          </a:p>
          <a:p>
            <a:pPr eaLnBrk="1" hangingPunct="1"/>
            <a:r>
              <a:rPr lang="en-US" sz="2000" smtClean="0"/>
              <a:t>If two or more bridges are equally close to the root,</a:t>
            </a:r>
          </a:p>
          <a:p>
            <a:pPr lvl="1" eaLnBrk="1" hangingPunct="1"/>
            <a:r>
              <a:rPr lang="en-US" sz="2000" smtClean="0"/>
              <a:t>Then select bridge with the smallest id</a:t>
            </a:r>
          </a:p>
          <a:p>
            <a:pPr eaLnBrk="1" hangingPunct="1"/>
            <a:r>
              <a:rPr lang="en-US" sz="2000" smtClean="0"/>
              <a:t>Each bridge is connected to more than one LAN</a:t>
            </a:r>
          </a:p>
          <a:p>
            <a:pPr lvl="1" eaLnBrk="1" hangingPunct="1"/>
            <a:r>
              <a:rPr lang="en-US" sz="1800" smtClean="0"/>
              <a:t>So it participates in the election of a designated bridge for each LAN it is connected to.</a:t>
            </a:r>
          </a:p>
          <a:p>
            <a:pPr lvl="1" eaLnBrk="1" hangingPunct="1"/>
            <a:r>
              <a:rPr lang="en-US" sz="1800" smtClean="0"/>
              <a:t>Each bridge decides if it is the designated bridge relative to each of its ports</a:t>
            </a:r>
          </a:p>
          <a:p>
            <a:pPr lvl="1" eaLnBrk="1" hangingPunct="1"/>
            <a:r>
              <a:rPr lang="en-US" sz="1800" smtClean="0"/>
              <a:t>The bridge forwards frames over those ports for which it is the designated bridge</a:t>
            </a:r>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11188" y="109538"/>
            <a:ext cx="8281987" cy="708025"/>
          </a:xfrm>
        </p:spPr>
        <p:txBody>
          <a:bodyPr/>
          <a:lstStyle/>
          <a:p>
            <a:pPr eaLnBrk="1" hangingPunct="1"/>
            <a:r>
              <a:rPr lang="en-US" smtClean="0"/>
              <a:t>Spanning Tree Algorithm</a:t>
            </a:r>
            <a:endParaRPr lang="en-AU" smtClean="0"/>
          </a:p>
        </p:txBody>
      </p:sp>
      <p:sp>
        <p:nvSpPr>
          <p:cNvPr id="57347" name="Rectangle 3"/>
          <p:cNvSpPr>
            <a:spLocks noGrp="1" noChangeArrowheads="1"/>
          </p:cNvSpPr>
          <p:nvPr>
            <p:ph type="body" idx="1"/>
          </p:nvPr>
        </p:nvSpPr>
        <p:spPr/>
        <p:txBody>
          <a:bodyPr/>
          <a:lstStyle/>
          <a:p>
            <a:pPr eaLnBrk="1" hangingPunct="1"/>
            <a:r>
              <a:rPr lang="en-US" sz="2000" smtClean="0"/>
              <a:t>B1 is the root bridge</a:t>
            </a:r>
          </a:p>
          <a:p>
            <a:pPr eaLnBrk="1" hangingPunct="1"/>
            <a:r>
              <a:rPr lang="en-US" sz="2000" smtClean="0"/>
              <a:t>B3 and B5 are connected to LAN A, but B5 is the designated bridge</a:t>
            </a:r>
          </a:p>
          <a:p>
            <a:pPr eaLnBrk="1" hangingPunct="1"/>
            <a:r>
              <a:rPr lang="en-US" sz="2000" smtClean="0"/>
              <a:t>B5 and B7 are connected to LAN B, but B5 is the designated bridge</a:t>
            </a:r>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p:txBody>
      </p:sp>
      <p:pic>
        <p:nvPicPr>
          <p:cNvPr id="57348" name="Picture 5" descr="f03-10-9780123850591 copy"/>
          <p:cNvPicPr>
            <a:picLocks noChangeAspect="1" noChangeArrowheads="1"/>
          </p:cNvPicPr>
          <p:nvPr/>
        </p:nvPicPr>
        <p:blipFill>
          <a:blip r:embed="rId3" cstate="print"/>
          <a:srcRect/>
          <a:stretch>
            <a:fillRect/>
          </a:stretch>
        </p:blipFill>
        <p:spPr bwMode="auto">
          <a:xfrm>
            <a:off x="611188" y="2636838"/>
            <a:ext cx="3411537" cy="3168650"/>
          </a:xfrm>
          <a:prstGeom prst="rect">
            <a:avLst/>
          </a:prstGeom>
          <a:noFill/>
          <a:ln w="9525">
            <a:noFill/>
            <a:miter lim="800000"/>
            <a:headEnd/>
            <a:tailEnd/>
          </a:ln>
        </p:spPr>
      </p:pic>
      <p:pic>
        <p:nvPicPr>
          <p:cNvPr id="57349" name="Picture 5" descr="f03-12-9780123850591 copy"/>
          <p:cNvPicPr>
            <a:picLocks noChangeAspect="1" noChangeArrowheads="1"/>
          </p:cNvPicPr>
          <p:nvPr/>
        </p:nvPicPr>
        <p:blipFill>
          <a:blip r:embed="rId4" cstate="print"/>
          <a:srcRect/>
          <a:stretch>
            <a:fillRect/>
          </a:stretch>
        </p:blipFill>
        <p:spPr bwMode="auto">
          <a:xfrm>
            <a:off x="4643438" y="2708275"/>
            <a:ext cx="3241675" cy="3052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12291" name="Rectangle 3"/>
          <p:cNvSpPr>
            <a:spLocks noGrp="1" noChangeArrowheads="1"/>
          </p:cNvSpPr>
          <p:nvPr>
            <p:ph type="body" idx="1"/>
          </p:nvPr>
        </p:nvSpPr>
        <p:spPr/>
        <p:txBody>
          <a:bodyPr/>
          <a:lstStyle/>
          <a:p>
            <a:pPr eaLnBrk="1" hangingPunct="1">
              <a:buFontTx/>
              <a:buNone/>
            </a:pPr>
            <a:r>
              <a:rPr lang="en-US" sz="2800" smtClean="0"/>
              <a:t>The last claim cannot be made for the shared media network (discussed in Chapter 2)</a:t>
            </a:r>
          </a:p>
          <a:p>
            <a:pPr lvl="1" eaLnBrk="1" hangingPunct="1"/>
            <a:r>
              <a:rPr lang="en-US" sz="2400" smtClean="0"/>
              <a:t>It is impossible for two hosts on the same Ethernet to transmit continuously at 10Mbps because they share the same transmission medium</a:t>
            </a:r>
          </a:p>
          <a:p>
            <a:pPr lvl="1" eaLnBrk="1" hangingPunct="1"/>
            <a:r>
              <a:rPr lang="en-US" sz="2400" smtClean="0"/>
              <a:t>Every host on a switched network has its own link to the switch</a:t>
            </a:r>
          </a:p>
          <a:p>
            <a:pPr lvl="2" eaLnBrk="1" hangingPunct="1"/>
            <a:r>
              <a:rPr lang="en-US" sz="2000" smtClean="0"/>
              <a:t>So it may be entirely possible for many hosts to transmit at the full link speed (bandwidth) provided that the switch is designed with enough aggregate capacity</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11188" y="109538"/>
            <a:ext cx="8281987" cy="708025"/>
          </a:xfrm>
        </p:spPr>
        <p:txBody>
          <a:bodyPr/>
          <a:lstStyle/>
          <a:p>
            <a:pPr eaLnBrk="1" hangingPunct="1"/>
            <a:r>
              <a:rPr lang="en-US" smtClean="0"/>
              <a:t>Spanning Tree Algorithm</a:t>
            </a:r>
            <a:endParaRPr lang="en-AU" smtClean="0"/>
          </a:p>
        </p:txBody>
      </p:sp>
      <p:sp>
        <p:nvSpPr>
          <p:cNvPr id="58371" name="Rectangle 3"/>
          <p:cNvSpPr>
            <a:spLocks noGrp="1" noChangeArrowheads="1"/>
          </p:cNvSpPr>
          <p:nvPr>
            <p:ph type="body" idx="1"/>
          </p:nvPr>
        </p:nvSpPr>
        <p:spPr/>
        <p:txBody>
          <a:bodyPr/>
          <a:lstStyle/>
          <a:p>
            <a:pPr eaLnBrk="1" hangingPunct="1"/>
            <a:r>
              <a:rPr lang="en-US" sz="2000" smtClean="0"/>
              <a:t>Initially each bridge thinks it is the root, so it sends a configuration message on each of its ports identifying itself as the root and giving a distance to the root of 0</a:t>
            </a:r>
          </a:p>
          <a:p>
            <a:pPr eaLnBrk="1" hangingPunct="1"/>
            <a:endParaRPr lang="en-US" sz="2000" smtClean="0"/>
          </a:p>
          <a:p>
            <a:pPr eaLnBrk="1" hangingPunct="1"/>
            <a:r>
              <a:rPr lang="en-US" sz="2000" smtClean="0"/>
              <a:t>Upon receiving a configuration message over a particular port, the bridge checks to see if the new message is </a:t>
            </a:r>
            <a:r>
              <a:rPr lang="en-US" sz="2000" i="1" smtClean="0">
                <a:solidFill>
                  <a:srgbClr val="FF33CC"/>
                </a:solidFill>
              </a:rPr>
              <a:t>better</a:t>
            </a:r>
            <a:r>
              <a:rPr lang="en-US" sz="2000" smtClean="0"/>
              <a:t> than the current best configuration message recorded for that port</a:t>
            </a:r>
          </a:p>
          <a:p>
            <a:pPr eaLnBrk="1" hangingPunct="1"/>
            <a:endParaRPr lang="en-US" sz="2000" smtClean="0"/>
          </a:p>
          <a:p>
            <a:pPr eaLnBrk="1" hangingPunct="1"/>
            <a:r>
              <a:rPr lang="en-US" sz="2000" smtClean="0"/>
              <a:t>The new configuration is better than the currently recorded information if</a:t>
            </a:r>
          </a:p>
          <a:p>
            <a:pPr lvl="1" eaLnBrk="1" hangingPunct="1"/>
            <a:r>
              <a:rPr lang="en-US" sz="1800" smtClean="0"/>
              <a:t>It identifies a root with a smaller id or</a:t>
            </a:r>
          </a:p>
          <a:p>
            <a:pPr lvl="1" eaLnBrk="1" hangingPunct="1"/>
            <a:r>
              <a:rPr lang="en-US" sz="1800" smtClean="0"/>
              <a:t>It identifies a root with an equal id but with a shorter distance or</a:t>
            </a:r>
          </a:p>
          <a:p>
            <a:pPr lvl="1" eaLnBrk="1" hangingPunct="1"/>
            <a:r>
              <a:rPr lang="en-US" sz="1800" smtClean="0"/>
              <a:t>The root id and distance are equal, but the sending bridge has a smaller id</a:t>
            </a:r>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11188" y="109538"/>
            <a:ext cx="8281987" cy="708025"/>
          </a:xfrm>
        </p:spPr>
        <p:txBody>
          <a:bodyPr/>
          <a:lstStyle/>
          <a:p>
            <a:pPr eaLnBrk="1" hangingPunct="1"/>
            <a:r>
              <a:rPr lang="en-US" smtClean="0"/>
              <a:t>Spanning Tree Algorithm</a:t>
            </a:r>
            <a:endParaRPr lang="en-AU" smtClean="0"/>
          </a:p>
        </p:txBody>
      </p:sp>
      <p:sp>
        <p:nvSpPr>
          <p:cNvPr id="59395" name="Rectangle 3"/>
          <p:cNvSpPr>
            <a:spLocks noGrp="1" noChangeArrowheads="1"/>
          </p:cNvSpPr>
          <p:nvPr>
            <p:ph type="body" idx="1"/>
          </p:nvPr>
        </p:nvSpPr>
        <p:spPr/>
        <p:txBody>
          <a:bodyPr/>
          <a:lstStyle/>
          <a:p>
            <a:pPr eaLnBrk="1" hangingPunct="1"/>
            <a:r>
              <a:rPr lang="en-US" sz="2000" smtClean="0"/>
              <a:t>If the new message is better than the currently recorded one,</a:t>
            </a:r>
          </a:p>
          <a:p>
            <a:pPr lvl="1" eaLnBrk="1" hangingPunct="1"/>
            <a:r>
              <a:rPr lang="en-US" sz="1800" smtClean="0"/>
              <a:t>The bridge discards the old information and saves the new information</a:t>
            </a:r>
          </a:p>
          <a:p>
            <a:pPr lvl="1" eaLnBrk="1" hangingPunct="1"/>
            <a:r>
              <a:rPr lang="en-US" sz="1800" smtClean="0"/>
              <a:t>It first adds 1 to the distance-to-root field</a:t>
            </a:r>
          </a:p>
          <a:p>
            <a:pPr lvl="1" eaLnBrk="1" hangingPunct="1"/>
            <a:endParaRPr lang="en-US" sz="1800" smtClean="0"/>
          </a:p>
          <a:p>
            <a:pPr eaLnBrk="1" hangingPunct="1"/>
            <a:r>
              <a:rPr lang="en-US" sz="2000" smtClean="0"/>
              <a:t>When a bridge receives a configuration message indicating that it is not the root bridge (that is, a message from a bridge with smaller id)</a:t>
            </a:r>
          </a:p>
          <a:p>
            <a:pPr lvl="1" eaLnBrk="1" hangingPunct="1"/>
            <a:r>
              <a:rPr lang="en-US" sz="1800" smtClean="0"/>
              <a:t>The bridge stops generating configuration messages on its own</a:t>
            </a:r>
          </a:p>
          <a:p>
            <a:pPr lvl="1" eaLnBrk="1" hangingPunct="1"/>
            <a:r>
              <a:rPr lang="en-US" sz="1800" smtClean="0"/>
              <a:t>Only forwards configuration messages from other bridges after 1 adding to the distance field</a:t>
            </a:r>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11188" y="109538"/>
            <a:ext cx="8281987" cy="708025"/>
          </a:xfrm>
        </p:spPr>
        <p:txBody>
          <a:bodyPr/>
          <a:lstStyle/>
          <a:p>
            <a:pPr eaLnBrk="1" hangingPunct="1"/>
            <a:r>
              <a:rPr lang="en-US" smtClean="0"/>
              <a:t>Spanning Tree Algorithm</a:t>
            </a:r>
            <a:endParaRPr lang="en-AU" smtClean="0"/>
          </a:p>
        </p:txBody>
      </p:sp>
      <p:sp>
        <p:nvSpPr>
          <p:cNvPr id="60419" name="Rectangle 3"/>
          <p:cNvSpPr>
            <a:spLocks noGrp="1" noChangeArrowheads="1"/>
          </p:cNvSpPr>
          <p:nvPr>
            <p:ph type="body" idx="1"/>
          </p:nvPr>
        </p:nvSpPr>
        <p:spPr/>
        <p:txBody>
          <a:bodyPr/>
          <a:lstStyle/>
          <a:p>
            <a:pPr eaLnBrk="1" hangingPunct="1"/>
            <a:endParaRPr lang="en-US" sz="2000" smtClean="0"/>
          </a:p>
          <a:p>
            <a:pPr eaLnBrk="1" hangingPunct="1"/>
            <a:r>
              <a:rPr lang="en-US" sz="2000" smtClean="0"/>
              <a:t>When a bridge receives a configuration message that indicates it is not the designated bridge for that port </a:t>
            </a:r>
          </a:p>
          <a:p>
            <a:pPr lvl="1" eaLnBrk="1" hangingPunct="1">
              <a:buFontTx/>
              <a:buNone/>
            </a:pPr>
            <a:r>
              <a:rPr lang="en-US" sz="1800" smtClean="0"/>
              <a:t>=&gt; a message from a bridge that is closer to the root or equally far from the root but with a smaller id</a:t>
            </a:r>
          </a:p>
          <a:p>
            <a:pPr lvl="2" eaLnBrk="1" hangingPunct="1"/>
            <a:r>
              <a:rPr lang="en-US" sz="1600" smtClean="0"/>
              <a:t>The bridge stops sending configuration messages over that port</a:t>
            </a:r>
          </a:p>
          <a:p>
            <a:pPr eaLnBrk="1" hangingPunct="1"/>
            <a:endParaRPr lang="en-US" sz="2000" smtClean="0"/>
          </a:p>
          <a:p>
            <a:pPr eaLnBrk="1" hangingPunct="1"/>
            <a:r>
              <a:rPr lang="en-US" sz="2000" smtClean="0"/>
              <a:t>When the system stabilizes, </a:t>
            </a:r>
          </a:p>
          <a:p>
            <a:pPr lvl="1" eaLnBrk="1" hangingPunct="1"/>
            <a:r>
              <a:rPr lang="en-US" sz="1800" smtClean="0"/>
              <a:t>Only the root bridge is still generating configuration messages.</a:t>
            </a:r>
          </a:p>
          <a:p>
            <a:pPr lvl="1" eaLnBrk="1" hangingPunct="1"/>
            <a:r>
              <a:rPr lang="en-US" sz="1800" smtClean="0"/>
              <a:t>Other bridges are forwarding these messages only over ports for which they are the designated bridge </a:t>
            </a:r>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11188" y="109538"/>
            <a:ext cx="8281987" cy="708025"/>
          </a:xfrm>
        </p:spPr>
        <p:txBody>
          <a:bodyPr/>
          <a:lstStyle/>
          <a:p>
            <a:pPr eaLnBrk="1" hangingPunct="1"/>
            <a:r>
              <a:rPr lang="en-US" smtClean="0"/>
              <a:t>Spanning Tree Algorithm</a:t>
            </a:r>
            <a:endParaRPr lang="en-AU" smtClean="0"/>
          </a:p>
        </p:txBody>
      </p:sp>
      <p:sp>
        <p:nvSpPr>
          <p:cNvPr id="61443" name="Rectangle 3"/>
          <p:cNvSpPr>
            <a:spLocks noGrp="1" noChangeArrowheads="1"/>
          </p:cNvSpPr>
          <p:nvPr>
            <p:ph type="body" idx="1"/>
          </p:nvPr>
        </p:nvSpPr>
        <p:spPr/>
        <p:txBody>
          <a:bodyPr/>
          <a:lstStyle/>
          <a:p>
            <a:pPr eaLnBrk="1" hangingPunct="1"/>
            <a:endParaRPr lang="en-US" sz="2000" smtClean="0"/>
          </a:p>
          <a:p>
            <a:pPr eaLnBrk="1" hangingPunct="1"/>
            <a:r>
              <a:rPr lang="en-US" sz="2000" smtClean="0"/>
              <a:t>Consider the situation when the power had just been restored to the building housing the following network</a:t>
            </a:r>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r>
              <a:rPr lang="en-US" sz="2000" smtClean="0"/>
              <a:t>All bridges would start off by claiming to be the root  </a:t>
            </a:r>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p:txBody>
      </p:sp>
      <p:pic>
        <p:nvPicPr>
          <p:cNvPr id="61444" name="Picture 5" descr="f03-10-9780123850591 copy"/>
          <p:cNvPicPr>
            <a:picLocks noChangeAspect="1" noChangeArrowheads="1"/>
          </p:cNvPicPr>
          <p:nvPr/>
        </p:nvPicPr>
        <p:blipFill>
          <a:blip r:embed="rId3" cstate="print"/>
          <a:srcRect/>
          <a:stretch>
            <a:fillRect/>
          </a:stretch>
        </p:blipFill>
        <p:spPr bwMode="auto">
          <a:xfrm>
            <a:off x="2627313" y="2349500"/>
            <a:ext cx="3411537" cy="3167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11188" y="109538"/>
            <a:ext cx="8281987" cy="708025"/>
          </a:xfrm>
        </p:spPr>
        <p:txBody>
          <a:bodyPr/>
          <a:lstStyle/>
          <a:p>
            <a:pPr eaLnBrk="1" hangingPunct="1"/>
            <a:r>
              <a:rPr lang="en-US" smtClean="0"/>
              <a:t>Spanning Tree Algorithm</a:t>
            </a:r>
            <a:endParaRPr lang="en-AU" smtClean="0"/>
          </a:p>
        </p:txBody>
      </p:sp>
      <p:sp>
        <p:nvSpPr>
          <p:cNvPr id="62467" name="Rectangle 3"/>
          <p:cNvSpPr>
            <a:spLocks noGrp="1" noChangeArrowheads="1"/>
          </p:cNvSpPr>
          <p:nvPr>
            <p:ph type="body" idx="1"/>
          </p:nvPr>
        </p:nvSpPr>
        <p:spPr/>
        <p:txBody>
          <a:bodyPr/>
          <a:lstStyle/>
          <a:p>
            <a:pPr eaLnBrk="1" hangingPunct="1"/>
            <a:endParaRPr lang="en-US" sz="2000" smtClean="0"/>
          </a:p>
          <a:p>
            <a:pPr eaLnBrk="1" hangingPunct="1"/>
            <a:r>
              <a:rPr lang="en-US" sz="2000" smtClean="0"/>
              <a:t>Denote a configuration message from node X in which it claims to be distance d from the root node Y as (Y, d, X)</a:t>
            </a:r>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r>
              <a:rPr lang="en-US" sz="2000" smtClean="0"/>
              <a:t>Consider the activity at node B3  </a:t>
            </a:r>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p:txBody>
      </p:sp>
      <p:pic>
        <p:nvPicPr>
          <p:cNvPr id="62468" name="Picture 5" descr="f03-12-9780123850591 copy"/>
          <p:cNvPicPr>
            <a:picLocks noChangeAspect="1" noChangeArrowheads="1"/>
          </p:cNvPicPr>
          <p:nvPr/>
        </p:nvPicPr>
        <p:blipFill>
          <a:blip r:embed="rId3" cstate="print"/>
          <a:srcRect/>
          <a:stretch>
            <a:fillRect/>
          </a:stretch>
        </p:blipFill>
        <p:spPr bwMode="auto">
          <a:xfrm>
            <a:off x="2484438" y="2349500"/>
            <a:ext cx="3240087" cy="305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11188" y="109538"/>
            <a:ext cx="8281987" cy="708025"/>
          </a:xfrm>
        </p:spPr>
        <p:txBody>
          <a:bodyPr/>
          <a:lstStyle/>
          <a:p>
            <a:pPr eaLnBrk="1" hangingPunct="1"/>
            <a:r>
              <a:rPr lang="en-US" smtClean="0"/>
              <a:t>Spanning Tree Algorithm</a:t>
            </a:r>
            <a:endParaRPr lang="en-AU" smtClean="0"/>
          </a:p>
        </p:txBody>
      </p:sp>
      <p:sp>
        <p:nvSpPr>
          <p:cNvPr id="63491" name="Rectangle 3"/>
          <p:cNvSpPr>
            <a:spLocks noGrp="1" noChangeArrowheads="1"/>
          </p:cNvSpPr>
          <p:nvPr>
            <p:ph type="body" idx="1"/>
          </p:nvPr>
        </p:nvSpPr>
        <p:spPr>
          <a:xfrm>
            <a:off x="684213" y="1125538"/>
            <a:ext cx="4392612" cy="5111750"/>
          </a:xfrm>
        </p:spPr>
        <p:txBody>
          <a:bodyPr/>
          <a:lstStyle/>
          <a:p>
            <a:pPr eaLnBrk="1" hangingPunct="1"/>
            <a:r>
              <a:rPr lang="en-US" sz="1800" smtClean="0"/>
              <a:t>B3 receives (B2, 0, B2)</a:t>
            </a:r>
          </a:p>
          <a:p>
            <a:pPr eaLnBrk="1" hangingPunct="1"/>
            <a:r>
              <a:rPr lang="en-US" sz="1800" smtClean="0"/>
              <a:t>Since 2 &lt; 3, B3 accepts B2 as root</a:t>
            </a:r>
          </a:p>
          <a:p>
            <a:pPr eaLnBrk="1" hangingPunct="1"/>
            <a:r>
              <a:rPr lang="en-US" sz="1800" smtClean="0"/>
              <a:t>B3 adds 1 to the distance advertised by B2 and sends (B2, 1, B3) to B5</a:t>
            </a:r>
          </a:p>
          <a:p>
            <a:pPr eaLnBrk="1" hangingPunct="1"/>
            <a:r>
              <a:rPr lang="en-US" sz="1800" smtClean="0"/>
              <a:t>Meanwhile B2 accepts B1 as root because it has the lower id and it sends (B1, 1, B2) toward B3</a:t>
            </a:r>
          </a:p>
          <a:p>
            <a:pPr eaLnBrk="1" hangingPunct="1"/>
            <a:r>
              <a:rPr lang="en-US" sz="1800" smtClean="0"/>
              <a:t>B5 accepts B1 as root and sends (B1, 1, B5) to B3</a:t>
            </a:r>
          </a:p>
          <a:p>
            <a:pPr eaLnBrk="1" hangingPunct="1"/>
            <a:r>
              <a:rPr lang="en-US" sz="1800" smtClean="0"/>
              <a:t>B3 accepts B1 as root and it notes that both B2 and B5 are closer to the root than it is.</a:t>
            </a:r>
          </a:p>
          <a:p>
            <a:pPr lvl="1" eaLnBrk="1" hangingPunct="1"/>
            <a:r>
              <a:rPr lang="en-US" sz="1600" smtClean="0"/>
              <a:t>Thus B3 stops forwarding messages on both its interfaces</a:t>
            </a:r>
          </a:p>
          <a:p>
            <a:pPr lvl="1" eaLnBrk="1" hangingPunct="1"/>
            <a:r>
              <a:rPr lang="en-US" sz="1600" smtClean="0"/>
              <a:t>This leaves B3 with both ports not selected  </a:t>
            </a:r>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p:txBody>
      </p:sp>
      <p:pic>
        <p:nvPicPr>
          <p:cNvPr id="63492" name="Picture 5" descr="f03-12-9780123850591 copy"/>
          <p:cNvPicPr>
            <a:picLocks noChangeAspect="1" noChangeArrowheads="1"/>
          </p:cNvPicPr>
          <p:nvPr/>
        </p:nvPicPr>
        <p:blipFill>
          <a:blip r:embed="rId3" cstate="print"/>
          <a:srcRect/>
          <a:stretch>
            <a:fillRect/>
          </a:stretch>
        </p:blipFill>
        <p:spPr bwMode="auto">
          <a:xfrm>
            <a:off x="5292725" y="2205038"/>
            <a:ext cx="3240088" cy="3052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11188" y="109538"/>
            <a:ext cx="8281987" cy="708025"/>
          </a:xfrm>
        </p:spPr>
        <p:txBody>
          <a:bodyPr/>
          <a:lstStyle/>
          <a:p>
            <a:pPr eaLnBrk="1" hangingPunct="1"/>
            <a:r>
              <a:rPr lang="en-US" smtClean="0"/>
              <a:t>Spanning Tree Algorithm</a:t>
            </a:r>
            <a:endParaRPr lang="en-AU" smtClean="0"/>
          </a:p>
        </p:txBody>
      </p:sp>
      <p:sp>
        <p:nvSpPr>
          <p:cNvPr id="64515" name="Rectangle 3"/>
          <p:cNvSpPr>
            <a:spLocks noGrp="1" noChangeArrowheads="1"/>
          </p:cNvSpPr>
          <p:nvPr>
            <p:ph type="body" idx="1"/>
          </p:nvPr>
        </p:nvSpPr>
        <p:spPr/>
        <p:txBody>
          <a:bodyPr/>
          <a:lstStyle/>
          <a:p>
            <a:pPr eaLnBrk="1" hangingPunct="1"/>
            <a:r>
              <a:rPr lang="en-US" sz="2000" smtClean="0"/>
              <a:t>Even after the system has stabilized, the root bridge continues to send configuration messages periodically</a:t>
            </a:r>
          </a:p>
          <a:p>
            <a:pPr lvl="1" eaLnBrk="1" hangingPunct="1"/>
            <a:r>
              <a:rPr lang="en-US" sz="1800" smtClean="0"/>
              <a:t>Other bridges continue to forward these messages</a:t>
            </a:r>
          </a:p>
          <a:p>
            <a:pPr eaLnBrk="1" hangingPunct="1"/>
            <a:endParaRPr lang="en-US" sz="2000" smtClean="0"/>
          </a:p>
          <a:p>
            <a:pPr eaLnBrk="1" hangingPunct="1"/>
            <a:r>
              <a:rPr lang="en-US" sz="2000" smtClean="0"/>
              <a:t>When a bridge fails, the downstream bridges will not receive the configuration messages</a:t>
            </a:r>
          </a:p>
          <a:p>
            <a:pPr eaLnBrk="1" hangingPunct="1"/>
            <a:endParaRPr lang="en-US" sz="2000" smtClean="0"/>
          </a:p>
          <a:p>
            <a:pPr eaLnBrk="1" hangingPunct="1"/>
            <a:r>
              <a:rPr lang="en-US" sz="2000" smtClean="0"/>
              <a:t>After waiting a specified period of time, they will once again claim to be the root and the algorithm starts again</a:t>
            </a:r>
          </a:p>
          <a:p>
            <a:pPr eaLnBrk="1" hangingPunct="1"/>
            <a:endParaRPr lang="en-US" sz="2000" smtClean="0"/>
          </a:p>
          <a:p>
            <a:pPr eaLnBrk="1" hangingPunct="1"/>
            <a:r>
              <a:rPr lang="en-US" sz="2000" smtClean="0"/>
              <a:t>Note</a:t>
            </a:r>
          </a:p>
          <a:p>
            <a:pPr lvl="1" eaLnBrk="1" hangingPunct="1"/>
            <a:r>
              <a:rPr lang="en-US" sz="1800" smtClean="0"/>
              <a:t>Although the algorithm is able to reconfigure the spanning tree whenever a bridge fails, it is not able to forward frames over alternative paths for the sake of routing around a congested bridge</a:t>
            </a:r>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11188" y="109538"/>
            <a:ext cx="8281987" cy="708025"/>
          </a:xfrm>
        </p:spPr>
        <p:txBody>
          <a:bodyPr/>
          <a:lstStyle/>
          <a:p>
            <a:pPr eaLnBrk="1" hangingPunct="1"/>
            <a:r>
              <a:rPr lang="en-US" smtClean="0"/>
              <a:t>Spanning Tree Algorithm</a:t>
            </a:r>
            <a:endParaRPr lang="en-AU" smtClean="0"/>
          </a:p>
        </p:txBody>
      </p:sp>
      <p:sp>
        <p:nvSpPr>
          <p:cNvPr id="65539" name="Rectangle 3"/>
          <p:cNvSpPr>
            <a:spLocks noGrp="1" noChangeArrowheads="1"/>
          </p:cNvSpPr>
          <p:nvPr>
            <p:ph type="body" idx="1"/>
          </p:nvPr>
        </p:nvSpPr>
        <p:spPr/>
        <p:txBody>
          <a:bodyPr/>
          <a:lstStyle/>
          <a:p>
            <a:pPr eaLnBrk="1" hangingPunct="1"/>
            <a:r>
              <a:rPr lang="en-US" smtClean="0"/>
              <a:t>Broadcast and Multicast</a:t>
            </a:r>
          </a:p>
          <a:p>
            <a:pPr lvl="1" eaLnBrk="1" hangingPunct="1"/>
            <a:r>
              <a:rPr lang="en-US" smtClean="0"/>
              <a:t>Forward all broadcast/multicast frames</a:t>
            </a:r>
          </a:p>
          <a:p>
            <a:pPr lvl="2" eaLnBrk="1" hangingPunct="1"/>
            <a:r>
              <a:rPr lang="en-US" smtClean="0"/>
              <a:t>Current practice</a:t>
            </a:r>
          </a:p>
          <a:p>
            <a:pPr lvl="1" eaLnBrk="1" hangingPunct="1"/>
            <a:r>
              <a:rPr lang="en-US" smtClean="0"/>
              <a:t>Learn when no group members downstream</a:t>
            </a:r>
          </a:p>
          <a:p>
            <a:pPr lvl="1" eaLnBrk="1" hangingPunct="1"/>
            <a:r>
              <a:rPr lang="en-US" smtClean="0"/>
              <a:t>Accomplished by having each member of group G send a frame to bridge multicast address with G in source field</a:t>
            </a:r>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11188" y="109538"/>
            <a:ext cx="8281987" cy="708025"/>
          </a:xfrm>
        </p:spPr>
        <p:txBody>
          <a:bodyPr/>
          <a:lstStyle/>
          <a:p>
            <a:pPr eaLnBrk="1" hangingPunct="1"/>
            <a:r>
              <a:rPr lang="en-US" smtClean="0"/>
              <a:t>Spanning Tree Algorithm</a:t>
            </a:r>
            <a:endParaRPr lang="en-AU" smtClean="0"/>
          </a:p>
        </p:txBody>
      </p:sp>
      <p:sp>
        <p:nvSpPr>
          <p:cNvPr id="66563" name="Rectangle 3"/>
          <p:cNvSpPr>
            <a:spLocks noGrp="1" noChangeArrowheads="1"/>
          </p:cNvSpPr>
          <p:nvPr>
            <p:ph type="body" idx="1"/>
          </p:nvPr>
        </p:nvSpPr>
        <p:spPr/>
        <p:txBody>
          <a:bodyPr/>
          <a:lstStyle/>
          <a:p>
            <a:pPr eaLnBrk="1" hangingPunct="1"/>
            <a:r>
              <a:rPr lang="en-US" smtClean="0"/>
              <a:t>Limitation of Bridges</a:t>
            </a:r>
          </a:p>
          <a:p>
            <a:pPr lvl="1" eaLnBrk="1" hangingPunct="1"/>
            <a:r>
              <a:rPr lang="en-US" smtClean="0"/>
              <a:t>Do not scale</a:t>
            </a:r>
          </a:p>
          <a:p>
            <a:pPr lvl="2" eaLnBrk="1" hangingPunct="1"/>
            <a:r>
              <a:rPr lang="en-US" smtClean="0"/>
              <a:t>Spanning tree algorithm does not scale</a:t>
            </a:r>
          </a:p>
          <a:p>
            <a:pPr lvl="2" eaLnBrk="1" hangingPunct="1"/>
            <a:r>
              <a:rPr lang="en-US" smtClean="0"/>
              <a:t>Broadcast does not scale</a:t>
            </a:r>
          </a:p>
          <a:p>
            <a:pPr lvl="1" eaLnBrk="1" hangingPunct="1"/>
            <a:r>
              <a:rPr lang="en-US" smtClean="0"/>
              <a:t>Do not accommodate heterogeneity</a:t>
            </a:r>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11188" y="109538"/>
            <a:ext cx="8281987" cy="708025"/>
          </a:xfrm>
        </p:spPr>
        <p:txBody>
          <a:bodyPr/>
          <a:lstStyle/>
          <a:p>
            <a:pPr eaLnBrk="1" hangingPunct="1"/>
            <a:r>
              <a:rPr lang="en-US" smtClean="0"/>
              <a:t>Spanning Tree Algorithm</a:t>
            </a:r>
            <a:endParaRPr lang="en-AU" smtClean="0"/>
          </a:p>
        </p:txBody>
      </p:sp>
      <p:sp>
        <p:nvSpPr>
          <p:cNvPr id="67587" name="Rectangle 3"/>
          <p:cNvSpPr>
            <a:spLocks noGrp="1" noChangeArrowheads="1"/>
          </p:cNvSpPr>
          <p:nvPr>
            <p:ph type="body" idx="1"/>
          </p:nvPr>
        </p:nvSpPr>
        <p:spPr/>
        <p:txBody>
          <a:bodyPr/>
          <a:lstStyle/>
          <a:p>
            <a:pPr eaLnBrk="1" hangingPunct="1"/>
            <a:r>
              <a:rPr lang="en-US" smtClean="0"/>
              <a:t>Virtual LAN</a:t>
            </a:r>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z="2000" smtClean="0"/>
          </a:p>
        </p:txBody>
      </p:sp>
      <p:pic>
        <p:nvPicPr>
          <p:cNvPr id="67588" name="Picture 5" descr="f03-13-9780123850591 copy"/>
          <p:cNvPicPr>
            <a:picLocks noChangeAspect="1" noChangeArrowheads="1"/>
          </p:cNvPicPr>
          <p:nvPr/>
        </p:nvPicPr>
        <p:blipFill>
          <a:blip r:embed="rId3" cstate="print"/>
          <a:srcRect/>
          <a:stretch>
            <a:fillRect/>
          </a:stretch>
        </p:blipFill>
        <p:spPr bwMode="auto">
          <a:xfrm>
            <a:off x="1692275" y="2276475"/>
            <a:ext cx="5929313" cy="3063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13315" name="Rectangle 3"/>
          <p:cNvSpPr>
            <a:spLocks noGrp="1" noChangeArrowheads="1"/>
          </p:cNvSpPr>
          <p:nvPr>
            <p:ph type="body" idx="1"/>
          </p:nvPr>
        </p:nvSpPr>
        <p:spPr/>
        <p:txBody>
          <a:bodyPr/>
          <a:lstStyle/>
          <a:p>
            <a:pPr eaLnBrk="1" hangingPunct="1"/>
            <a:r>
              <a:rPr lang="en-US" sz="2800" smtClean="0"/>
              <a:t>A switch is connected to a set of links and for each of these links, runs the appropriate data link protocol to communicate with that node</a:t>
            </a:r>
          </a:p>
          <a:p>
            <a:pPr eaLnBrk="1" hangingPunct="1"/>
            <a:r>
              <a:rPr lang="en-US" sz="2800" smtClean="0"/>
              <a:t>A switch’s primary job is to receive incoming packets on one of its links and to transmit them on some other link</a:t>
            </a:r>
          </a:p>
          <a:p>
            <a:pPr lvl="1" eaLnBrk="1" hangingPunct="1"/>
            <a:r>
              <a:rPr lang="en-US" sz="2400" smtClean="0"/>
              <a:t>This function is referred as </a:t>
            </a:r>
            <a:r>
              <a:rPr lang="en-US" sz="2400" i="1" smtClean="0">
                <a:solidFill>
                  <a:srgbClr val="FF33CC"/>
                </a:solidFill>
              </a:rPr>
              <a:t>switching and forwarding</a:t>
            </a:r>
          </a:p>
          <a:p>
            <a:pPr lvl="1" eaLnBrk="1" hangingPunct="1"/>
            <a:r>
              <a:rPr lang="en-US" sz="2400" smtClean="0"/>
              <a:t>According to OSI architecture this is the main function of the network layer	</a:t>
            </a:r>
            <a:endParaRPr lang="en-US" sz="200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ChangeArrowheads="1"/>
          </p:cNvSpPr>
          <p:nvPr/>
        </p:nvSpPr>
        <p:spPr bwMode="auto">
          <a:xfrm>
            <a:off x="2843213" y="1254125"/>
            <a:ext cx="2572114" cy="584775"/>
          </a:xfrm>
          <a:prstGeom prst="rect">
            <a:avLst/>
          </a:prstGeom>
          <a:noFill/>
          <a:ln w="9525" algn="ctr">
            <a:noFill/>
            <a:miter lim="800000"/>
            <a:headEnd/>
            <a:tailEnd/>
          </a:ln>
        </p:spPr>
        <p:txBody>
          <a:bodyPr wrap="none">
            <a:spAutoFit/>
          </a:bodyPr>
          <a:lstStyle/>
          <a:p>
            <a:pPr>
              <a:spcBef>
                <a:spcPct val="20000"/>
              </a:spcBef>
              <a:buClr>
                <a:schemeClr val="tx1"/>
              </a:buClr>
              <a:buSzPct val="60000"/>
              <a:buFont typeface="Wingdings" pitchFamily="2" charset="2"/>
              <a:buNone/>
            </a:pPr>
            <a:r>
              <a:rPr lang="en-AU" dirty="0" smtClean="0">
                <a:solidFill>
                  <a:srgbClr val="000099"/>
                </a:solidFill>
                <a:latin typeface="Arial" charset="0"/>
              </a:rPr>
              <a:t>THANK YOU</a:t>
            </a:r>
            <a:endParaRPr lang="en-GB" dirty="0">
              <a:solidFill>
                <a:srgbClr val="000099"/>
              </a:solidFill>
              <a:latin typeface="Arial" charset="0"/>
            </a:endParaRPr>
          </a:p>
        </p:txBody>
      </p:sp>
      <p:sp>
        <p:nvSpPr>
          <p:cNvPr id="6" name="Rectangle 40"/>
          <p:cNvSpPr txBox="1">
            <a:spLocks noChangeArrowheads="1"/>
          </p:cNvSpPr>
          <p:nvPr/>
        </p:nvSpPr>
        <p:spPr>
          <a:xfrm>
            <a:off x="1044575" y="6454775"/>
            <a:ext cx="7272338" cy="358775"/>
          </a:xfrm>
          <a:prstGeom prst="rect">
            <a:avLst/>
          </a:prstGeom>
        </p:spPr>
        <p:txBody>
          <a:bodyPr/>
          <a:lstStyle/>
          <a:p>
            <a:pPr algn="ctr">
              <a:spcBef>
                <a:spcPct val="20000"/>
              </a:spcBef>
              <a:buClr>
                <a:schemeClr val="tx1"/>
              </a:buClr>
              <a:buSzPct val="60000"/>
              <a:buFont typeface="Wingdings" pitchFamily="2" charset="2"/>
              <a:buNone/>
              <a:defRPr/>
            </a:pPr>
            <a:endParaRPr lang="en-AU" sz="1200" b="1" dirty="0">
              <a:solidFill>
                <a:schemeClr val="bg1"/>
              </a:solidFill>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14339" name="Rectangle 3"/>
          <p:cNvSpPr>
            <a:spLocks noGrp="1" noChangeArrowheads="1"/>
          </p:cNvSpPr>
          <p:nvPr>
            <p:ph type="body" idx="1"/>
          </p:nvPr>
        </p:nvSpPr>
        <p:spPr/>
        <p:txBody>
          <a:bodyPr/>
          <a:lstStyle/>
          <a:p>
            <a:pPr eaLnBrk="1" hangingPunct="1"/>
            <a:r>
              <a:rPr lang="en-US" smtClean="0"/>
              <a:t>How does the switch decide which output port to place each packet on?</a:t>
            </a:r>
          </a:p>
          <a:p>
            <a:pPr lvl="1" eaLnBrk="1" hangingPunct="1"/>
            <a:r>
              <a:rPr lang="en-US" smtClean="0"/>
              <a:t>It looks at the header of the packet for an identifier that it uses to make the decision</a:t>
            </a:r>
          </a:p>
          <a:p>
            <a:pPr lvl="1" eaLnBrk="1" hangingPunct="1"/>
            <a:r>
              <a:rPr lang="en-US" smtClean="0"/>
              <a:t>Two common approaches</a:t>
            </a:r>
          </a:p>
          <a:p>
            <a:pPr lvl="2" eaLnBrk="1" hangingPunct="1"/>
            <a:r>
              <a:rPr lang="en-US" i="1" smtClean="0">
                <a:solidFill>
                  <a:srgbClr val="003399"/>
                </a:solidFill>
              </a:rPr>
              <a:t>Datagram or Connectionless </a:t>
            </a:r>
            <a:r>
              <a:rPr lang="en-US" i="1" smtClean="0"/>
              <a:t>approach</a:t>
            </a:r>
          </a:p>
          <a:p>
            <a:pPr lvl="2" eaLnBrk="1" hangingPunct="1"/>
            <a:r>
              <a:rPr lang="en-US" i="1" smtClean="0">
                <a:solidFill>
                  <a:srgbClr val="003399"/>
                </a:solidFill>
              </a:rPr>
              <a:t>Virtual circuit or Connection-oriented </a:t>
            </a:r>
            <a:r>
              <a:rPr lang="en-US" i="1" smtClean="0"/>
              <a:t>approach</a:t>
            </a:r>
          </a:p>
          <a:p>
            <a:pPr lvl="1" eaLnBrk="1" hangingPunct="1"/>
            <a:r>
              <a:rPr lang="en-US" smtClean="0"/>
              <a:t>A third approach </a:t>
            </a:r>
            <a:r>
              <a:rPr lang="en-US" i="1" smtClean="0">
                <a:solidFill>
                  <a:srgbClr val="003399"/>
                </a:solidFill>
              </a:rPr>
              <a:t>source routing</a:t>
            </a:r>
            <a:r>
              <a:rPr lang="en-US" smtClean="0">
                <a:solidFill>
                  <a:srgbClr val="003399"/>
                </a:solidFill>
              </a:rPr>
              <a:t> </a:t>
            </a:r>
            <a:r>
              <a:rPr lang="en-US" smtClean="0"/>
              <a:t>is less common </a:t>
            </a:r>
            <a:r>
              <a:rPr lang="en-US" sz="2400" smtClean="0"/>
              <a:t>	</a:t>
            </a:r>
            <a:endParaRPr lang="en-US" sz="20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15363" name="Rectangle 3"/>
          <p:cNvSpPr>
            <a:spLocks noGrp="1" noChangeArrowheads="1"/>
          </p:cNvSpPr>
          <p:nvPr>
            <p:ph type="body" idx="1"/>
          </p:nvPr>
        </p:nvSpPr>
        <p:spPr/>
        <p:txBody>
          <a:bodyPr/>
          <a:lstStyle/>
          <a:p>
            <a:pPr eaLnBrk="1" hangingPunct="1"/>
            <a:r>
              <a:rPr lang="en-US" smtClean="0"/>
              <a:t>Assumptions</a:t>
            </a:r>
          </a:p>
          <a:p>
            <a:pPr lvl="1" eaLnBrk="1" hangingPunct="1"/>
            <a:r>
              <a:rPr lang="en-US" smtClean="0"/>
              <a:t>Each host has a globally unique address</a:t>
            </a:r>
          </a:p>
          <a:p>
            <a:pPr lvl="1" eaLnBrk="1" hangingPunct="1"/>
            <a:r>
              <a:rPr lang="en-US" smtClean="0"/>
              <a:t>There is some way to identify the input and output ports of each switch</a:t>
            </a:r>
          </a:p>
          <a:p>
            <a:pPr lvl="2" eaLnBrk="1" hangingPunct="1"/>
            <a:r>
              <a:rPr lang="en-US" smtClean="0"/>
              <a:t>We can use numbers</a:t>
            </a:r>
          </a:p>
          <a:p>
            <a:pPr lvl="2" eaLnBrk="1" hangingPunct="1"/>
            <a:r>
              <a:rPr lang="en-US" smtClean="0"/>
              <a:t>We can use names 	</a:t>
            </a:r>
            <a:endParaRPr lang="en-US" sz="20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11188" y="109538"/>
            <a:ext cx="8281987" cy="708025"/>
          </a:xfrm>
        </p:spPr>
        <p:txBody>
          <a:bodyPr/>
          <a:lstStyle/>
          <a:p>
            <a:pPr eaLnBrk="1" hangingPunct="1"/>
            <a:r>
              <a:rPr lang="en-US" smtClean="0"/>
              <a:t>Switching and Forwarding</a:t>
            </a:r>
            <a:endParaRPr lang="en-AU" smtClean="0"/>
          </a:p>
        </p:txBody>
      </p:sp>
      <p:sp>
        <p:nvSpPr>
          <p:cNvPr id="16387" name="Rectangle 3"/>
          <p:cNvSpPr>
            <a:spLocks noGrp="1" noChangeArrowheads="1"/>
          </p:cNvSpPr>
          <p:nvPr>
            <p:ph type="body" idx="1"/>
          </p:nvPr>
        </p:nvSpPr>
        <p:spPr/>
        <p:txBody>
          <a:bodyPr/>
          <a:lstStyle/>
          <a:p>
            <a:pPr eaLnBrk="1" hangingPunct="1"/>
            <a:r>
              <a:rPr lang="en-US" smtClean="0"/>
              <a:t>Datagrams</a:t>
            </a:r>
          </a:p>
          <a:p>
            <a:pPr lvl="1" eaLnBrk="1" hangingPunct="1"/>
            <a:r>
              <a:rPr lang="en-US" smtClean="0"/>
              <a:t>Key Idea</a:t>
            </a:r>
          </a:p>
          <a:p>
            <a:pPr lvl="2" eaLnBrk="1" hangingPunct="1"/>
            <a:r>
              <a:rPr lang="en-US" smtClean="0"/>
              <a:t>Every packet contains enough information to enable any switch to decide how to get it to destination</a:t>
            </a:r>
          </a:p>
          <a:p>
            <a:pPr lvl="3" eaLnBrk="1" hangingPunct="1"/>
            <a:r>
              <a:rPr lang="en-US" smtClean="0"/>
              <a:t>Every packet contains the complete destination address </a:t>
            </a:r>
            <a:r>
              <a:rPr lang="en-US" sz="2400" smtClean="0"/>
              <a:t>	</a:t>
            </a:r>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7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76"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14269</TotalTime>
  <Words>5359</Words>
  <Application>Microsoft Office PowerPoint</Application>
  <PresentationFormat>On-screen Show (4:3)</PresentationFormat>
  <Paragraphs>786</Paragraphs>
  <Slides>60</Slides>
  <Notes>60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1_Default Design</vt:lpstr>
      <vt:lpstr>CorelDRAW</vt:lpstr>
      <vt:lpstr>Slide 1</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Switching and Forwarding</vt:lpstr>
      <vt:lpstr>Bridges and LAN Switches</vt:lpstr>
      <vt:lpstr>Bridges and LAN Switches</vt:lpstr>
      <vt:lpstr>Bridges and LAN Switches</vt:lpstr>
      <vt:lpstr>Bridges and LAN Switches</vt:lpstr>
      <vt:lpstr>Bridges and LAN Switches</vt:lpstr>
      <vt:lpstr>Bridges and LAN Switches</vt:lpstr>
      <vt:lpstr>Bridges and LAN Switches</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Slide 60</vt:lpstr>
    </vt:vector>
  </TitlesOfParts>
  <Company>Ashenden Designs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Foundation</dc:title>
  <dc:subject>Computer Networks</dc:subject>
  <dc:creator>Larry L. Peterson and Bruce S. Davie</dc:creator>
  <cp:lastModifiedBy>jansi</cp:lastModifiedBy>
  <cp:revision>179</cp:revision>
  <dcterms:created xsi:type="dcterms:W3CDTF">2008-07-27T22:34:41Z</dcterms:created>
  <dcterms:modified xsi:type="dcterms:W3CDTF">2017-02-03T05:41:47Z</dcterms:modified>
</cp:coreProperties>
</file>