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4AF3E-BFC9-432C-B678-4DF17CBC8EA1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B5C083-2B5E-4406-ABB1-7DEB3BCC7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6477000" cy="1828800"/>
          </a:xfrm>
        </p:spPr>
        <p:txBody>
          <a:bodyPr/>
          <a:lstStyle/>
          <a:p>
            <a:r>
              <a:rPr lang="en-US" dirty="0" smtClean="0"/>
              <a:t>CPU Scheduling Algorithms – Exercises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the set of processes given below, calculate the average waiting time using</a:t>
            </a:r>
          </a:p>
          <a:p>
            <a:pPr lvl="1"/>
            <a:r>
              <a:rPr lang="en-US" sz="2000" dirty="0" smtClean="0"/>
              <a:t>FCFS</a:t>
            </a:r>
          </a:p>
          <a:p>
            <a:pPr lvl="1"/>
            <a:r>
              <a:rPr lang="en-US" sz="2000" dirty="0" smtClean="0"/>
              <a:t>SJF (Preemptive &amp; Non-Preemptive)</a:t>
            </a:r>
          </a:p>
          <a:p>
            <a:r>
              <a:rPr lang="en-US" sz="2400" dirty="0" smtClean="0"/>
              <a:t>Also draw the Gantt charts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886200"/>
          <a:ext cx="60960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Consider the following set of processes, with the length of the CPU-burst time given in milliseconds: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Process arrival order P1, P2, P3, P4, P5.</a:t>
            </a:r>
          </a:p>
          <a:p>
            <a:r>
              <a:rPr lang="en-US" sz="2000" dirty="0" smtClean="0"/>
              <a:t>Draw four Gantt charts illustrating the execution of these processes using FCFS, SJF.</a:t>
            </a:r>
          </a:p>
          <a:p>
            <a:r>
              <a:rPr lang="en-US" sz="2000" dirty="0" smtClean="0"/>
              <a:t>Calculate WT, TT and Avg. WT of processes.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514600"/>
          <a:ext cx="533400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8000"/>
                <a:gridCol w="1778000"/>
                <a:gridCol w="17780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For the set of processes given below, calculate the average waiting time using</a:t>
            </a:r>
          </a:p>
          <a:p>
            <a:pPr lvl="1"/>
            <a:r>
              <a:rPr lang="en-US" sz="2000" dirty="0" smtClean="0"/>
              <a:t>FCFS</a:t>
            </a:r>
          </a:p>
          <a:p>
            <a:pPr lvl="1"/>
            <a:r>
              <a:rPr lang="en-US" sz="2000" dirty="0" smtClean="0"/>
              <a:t>SJF (Preemptive &amp; Non-Preemptive)</a:t>
            </a:r>
          </a:p>
          <a:p>
            <a:r>
              <a:rPr lang="en-US" sz="2400" dirty="0" smtClean="0"/>
              <a:t>Also draw the Gantt charts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886200"/>
          <a:ext cx="6096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Arrival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</TotalTime>
  <Words>174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CPU Scheduling Algorithms – Exercises </vt:lpstr>
      <vt:lpstr>Exercise -1 </vt:lpstr>
      <vt:lpstr>Exercise - 2</vt:lpstr>
      <vt:lpstr>Exercise - 3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Algorithms – Exercises </dc:title>
  <dc:creator>ssn</dc:creator>
  <cp:lastModifiedBy>staff</cp:lastModifiedBy>
  <cp:revision>5</cp:revision>
  <dcterms:created xsi:type="dcterms:W3CDTF">2011-12-28T09:47:57Z</dcterms:created>
  <dcterms:modified xsi:type="dcterms:W3CDTF">2014-01-27T07:31:25Z</dcterms:modified>
</cp:coreProperties>
</file>