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FFA04-BD82-4426-A4DB-EAF09A0CBDD9}" type="datetimeFigureOut">
              <a:rPr lang="en-US" smtClean="0"/>
              <a:t>2/10/2016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16BE-B5FA-44C3-830E-2F5BB7E494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FFA04-BD82-4426-A4DB-EAF09A0CBDD9}" type="datetimeFigureOut">
              <a:rPr lang="en-US" smtClean="0"/>
              <a:t>2/10/2016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16BE-B5FA-44C3-830E-2F5BB7E494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FFA04-BD82-4426-A4DB-EAF09A0CBDD9}" type="datetimeFigureOut">
              <a:rPr lang="en-US" smtClean="0"/>
              <a:t>2/10/2016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16BE-B5FA-44C3-830E-2F5BB7E494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FFA04-BD82-4426-A4DB-EAF09A0CBDD9}" type="datetimeFigureOut">
              <a:rPr lang="en-US" smtClean="0"/>
              <a:t>2/10/2016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16BE-B5FA-44C3-830E-2F5BB7E494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FFA04-BD82-4426-A4DB-EAF09A0CBDD9}" type="datetimeFigureOut">
              <a:rPr lang="en-US" smtClean="0"/>
              <a:t>2/10/2016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16BE-B5FA-44C3-830E-2F5BB7E494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FFA04-BD82-4426-A4DB-EAF09A0CBDD9}" type="datetimeFigureOut">
              <a:rPr lang="en-US" smtClean="0"/>
              <a:t>2/10/2016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16BE-B5FA-44C3-830E-2F5BB7E494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FFA04-BD82-4426-A4DB-EAF09A0CBDD9}" type="datetimeFigureOut">
              <a:rPr lang="en-US" smtClean="0"/>
              <a:t>2/10/2016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16BE-B5FA-44C3-830E-2F5BB7E494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FFA04-BD82-4426-A4DB-EAF09A0CBDD9}" type="datetimeFigureOut">
              <a:rPr lang="en-US" smtClean="0"/>
              <a:t>2/10/2016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16BE-B5FA-44C3-830E-2F5BB7E494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FFA04-BD82-4426-A4DB-EAF09A0CBDD9}" type="datetimeFigureOut">
              <a:rPr lang="en-US" smtClean="0"/>
              <a:t>2/10/2016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16BE-B5FA-44C3-830E-2F5BB7E494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FFA04-BD82-4426-A4DB-EAF09A0CBDD9}" type="datetimeFigureOut">
              <a:rPr lang="en-US" smtClean="0"/>
              <a:t>2/10/2016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16BE-B5FA-44C3-830E-2F5BB7E494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FFA04-BD82-4426-A4DB-EAF09A0CBDD9}" type="datetimeFigureOut">
              <a:rPr lang="en-US" smtClean="0"/>
              <a:t>2/10/2016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16BE-B5FA-44C3-830E-2F5BB7E494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FFA04-BD82-4426-A4DB-EAF09A0CBDD9}" type="datetimeFigureOut">
              <a:rPr lang="en-US" smtClean="0"/>
              <a:t>2/10/2016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916BE-B5FA-44C3-830E-2F5BB7E4947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Grouping of Phases and Compiler construction tools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Grouping of Phases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7216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dirty="0"/>
              <a:t>The Grouping of </a:t>
            </a:r>
            <a:r>
              <a:rPr lang="en-IN" b="1" dirty="0" smtClean="0"/>
              <a:t>Phases</a:t>
            </a:r>
            <a:endParaRPr lang="en-IN" dirty="0"/>
          </a:p>
          <a:p>
            <a:pPr lvl="1"/>
            <a:r>
              <a:rPr lang="en-IN" dirty="0" smtClean="0"/>
              <a:t>Phases </a:t>
            </a:r>
            <a:r>
              <a:rPr lang="en-IN" dirty="0"/>
              <a:t>deals with logical organisation of compiler.</a:t>
            </a:r>
          </a:p>
          <a:p>
            <a:pPr lvl="1"/>
            <a:r>
              <a:rPr lang="en-IN" dirty="0" smtClean="0"/>
              <a:t>In </a:t>
            </a:r>
            <a:r>
              <a:rPr lang="en-IN" dirty="0"/>
              <a:t>an implementation, activities from more than one phase are often grouped together.</a:t>
            </a:r>
          </a:p>
          <a:p>
            <a:pPr>
              <a:buNone/>
            </a:pPr>
            <a:r>
              <a:rPr lang="en-IN" b="1" i="1" dirty="0" smtClean="0"/>
              <a:t>Front </a:t>
            </a:r>
            <a:r>
              <a:rPr lang="en-IN" b="1" i="1" dirty="0"/>
              <a:t>and Back </a:t>
            </a:r>
            <a:r>
              <a:rPr lang="en-IN" b="1" i="1" dirty="0" smtClean="0"/>
              <a:t>Ends</a:t>
            </a:r>
            <a:endParaRPr lang="en-IN" dirty="0"/>
          </a:p>
          <a:p>
            <a:pPr>
              <a:buNone/>
            </a:pPr>
            <a:r>
              <a:rPr lang="en-IN" dirty="0" smtClean="0"/>
              <a:t>	–</a:t>
            </a:r>
            <a:r>
              <a:rPr lang="en-IN" dirty="0"/>
              <a:t>     The phases are collected into a front and a back end.</a:t>
            </a:r>
          </a:p>
          <a:p>
            <a:pPr>
              <a:buNone/>
            </a:pPr>
            <a:r>
              <a:rPr lang="en-IN" dirty="0" smtClean="0"/>
              <a:t>	–</a:t>
            </a:r>
            <a:r>
              <a:rPr lang="en-IN" dirty="0"/>
              <a:t>     The </a:t>
            </a:r>
            <a:r>
              <a:rPr lang="en-IN" i="1" dirty="0"/>
              <a:t>front end</a:t>
            </a:r>
            <a:r>
              <a:rPr lang="en-IN" dirty="0"/>
              <a:t> consists of phases or part of phases that depends primarily on source language and is largely independent of the target machine.</a:t>
            </a:r>
          </a:p>
          <a:p>
            <a:pPr lvl="1"/>
            <a:r>
              <a:rPr lang="en-IN" dirty="0"/>
              <a:t> These normally include lexical and syntactic analysis, the creation of symbol table, semantic analysis and intermediate code generation.</a:t>
            </a:r>
          </a:p>
          <a:p>
            <a:pPr>
              <a:buNone/>
            </a:pPr>
            <a:r>
              <a:rPr lang="en-IN" dirty="0" smtClean="0"/>
              <a:t>	–</a:t>
            </a:r>
            <a:r>
              <a:rPr lang="en-IN" dirty="0"/>
              <a:t>     The </a:t>
            </a:r>
            <a:r>
              <a:rPr lang="en-IN" i="1" dirty="0"/>
              <a:t>back end</a:t>
            </a:r>
            <a:r>
              <a:rPr lang="en-IN" dirty="0"/>
              <a:t> includes portions of the compiler that depend on the target machine.</a:t>
            </a:r>
          </a:p>
          <a:p>
            <a:pPr>
              <a:buNone/>
            </a:pPr>
            <a:r>
              <a:rPr lang="en-IN" dirty="0" smtClean="0"/>
              <a:t>This </a:t>
            </a:r>
            <a:r>
              <a:rPr lang="en-IN" dirty="0"/>
              <a:t>includes part of code optimization and code generation.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...</a:t>
            </a:r>
            <a:r>
              <a:rPr lang="en-IN" dirty="0" err="1" smtClean="0"/>
              <a:t>Contd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214974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 </a:t>
            </a:r>
            <a:r>
              <a:rPr lang="en-IN" b="1" i="1" dirty="0" smtClean="0"/>
              <a:t>Passes</a:t>
            </a:r>
            <a:endParaRPr lang="en-IN" dirty="0"/>
          </a:p>
          <a:p>
            <a:pPr>
              <a:buNone/>
            </a:pPr>
            <a:r>
              <a:rPr lang="en-IN" dirty="0" smtClean="0"/>
              <a:t>	–</a:t>
            </a:r>
            <a:r>
              <a:rPr lang="en-IN" dirty="0"/>
              <a:t>     Several phases of compilation are implemented in a single pass consisting of reading an input file and writing an output file.</a:t>
            </a:r>
          </a:p>
          <a:p>
            <a:pPr>
              <a:buNone/>
            </a:pPr>
            <a:r>
              <a:rPr lang="en-IN" dirty="0"/>
              <a:t>•      </a:t>
            </a:r>
            <a:r>
              <a:rPr lang="en-IN" b="1" i="1" dirty="0"/>
              <a:t>Reducing the number of </a:t>
            </a:r>
            <a:r>
              <a:rPr lang="en-IN" b="1" i="1" dirty="0" smtClean="0"/>
              <a:t>passes</a:t>
            </a:r>
            <a:endParaRPr lang="en-IN" dirty="0"/>
          </a:p>
          <a:p>
            <a:pPr>
              <a:buNone/>
            </a:pPr>
            <a:r>
              <a:rPr lang="en-IN" dirty="0" smtClean="0"/>
              <a:t>	–</a:t>
            </a:r>
            <a:r>
              <a:rPr lang="en-IN" dirty="0"/>
              <a:t>     Takes time to read and write intermediate files.</a:t>
            </a:r>
          </a:p>
          <a:p>
            <a:pPr>
              <a:buNone/>
            </a:pPr>
            <a:r>
              <a:rPr lang="en-IN" dirty="0" smtClean="0"/>
              <a:t>	–</a:t>
            </a:r>
            <a:r>
              <a:rPr lang="en-IN" dirty="0"/>
              <a:t>     Grouping of several phases into one pass, may force the entire program in memory, because one phase may need information in a different order than previous phase produces it.</a:t>
            </a:r>
          </a:p>
          <a:p>
            <a:pPr>
              <a:buNone/>
            </a:pPr>
            <a:r>
              <a:rPr lang="en-IN" dirty="0" smtClean="0"/>
              <a:t>	–</a:t>
            </a:r>
            <a:r>
              <a:rPr lang="en-IN" dirty="0"/>
              <a:t>     Intermediate code and code generation are often merged into one pass using a technique called </a:t>
            </a:r>
            <a:r>
              <a:rPr lang="en-IN" dirty="0" err="1"/>
              <a:t>backpatching</a:t>
            </a:r>
            <a:r>
              <a:rPr lang="en-IN" dirty="0"/>
              <a:t>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Compiler construction 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514350">
              <a:buFont typeface="Arial" pitchFamily="34" charset="0"/>
              <a:buAutoNum type="arabicPeriod"/>
            </a:pPr>
            <a:r>
              <a:rPr lang="en-IN" dirty="0" smtClean="0"/>
              <a:t>Scanner generators – produce lexical analyzer based on regular expression</a:t>
            </a:r>
            <a:endParaRPr lang="en-IN" dirty="0"/>
          </a:p>
          <a:p>
            <a:pPr marL="914400" lvl="1" indent="-514350">
              <a:buAutoNum type="arabicPeriod"/>
            </a:pPr>
            <a:r>
              <a:rPr lang="en-IN" dirty="0" smtClean="0"/>
              <a:t>Parser generators – </a:t>
            </a:r>
            <a:r>
              <a:rPr lang="en-IN" dirty="0"/>
              <a:t>produce syntax analyser from context free grammar as </a:t>
            </a:r>
            <a:r>
              <a:rPr lang="en-IN" dirty="0" smtClean="0"/>
              <a:t>input</a:t>
            </a:r>
          </a:p>
          <a:p>
            <a:pPr marL="914400" lvl="1" indent="-514350">
              <a:buFont typeface="Arial" pitchFamily="34" charset="0"/>
              <a:buAutoNum type="arabicPeriod"/>
            </a:pPr>
            <a:r>
              <a:rPr lang="en-IN" dirty="0" smtClean="0"/>
              <a:t>Syntax-directed translation engines – produce collection of routines for walking parse tree to generate intermediate code</a:t>
            </a:r>
          </a:p>
          <a:p>
            <a:pPr marL="914400" lvl="1" indent="-514350"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...</a:t>
            </a:r>
            <a:r>
              <a:rPr lang="en-IN" dirty="0" err="1" smtClean="0"/>
              <a:t>Contd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514350">
              <a:buNone/>
            </a:pPr>
            <a:r>
              <a:rPr lang="en-IN" dirty="0" smtClean="0"/>
              <a:t>4. Automatic code generators - Takes collection of rules that define the translation of each operation of the intermediate language into the machine language for the target machine.</a:t>
            </a:r>
          </a:p>
          <a:p>
            <a:pPr marL="914400" lvl="1" indent="-514350">
              <a:buNone/>
            </a:pPr>
            <a:r>
              <a:rPr lang="en-IN" dirty="0" smtClean="0"/>
              <a:t>5. Data-flow engines - To perform good code optimization involves data-flow analysis – gathering of information about how values are transmitted from one part of a program to other part.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148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Grouping of Phases and Compiler construction tools</vt:lpstr>
      <vt:lpstr>Grouping of Phases</vt:lpstr>
      <vt:lpstr>...Contd</vt:lpstr>
      <vt:lpstr>Compiler construction tools</vt:lpstr>
      <vt:lpstr>...Contd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Grouping of Phases and Compiler construction tools</dc:title>
  <dc:creator>staff</dc:creator>
  <cp:lastModifiedBy>staff</cp:lastModifiedBy>
  <cp:revision>1</cp:revision>
  <dcterms:created xsi:type="dcterms:W3CDTF">2016-02-10T03:49:20Z</dcterms:created>
  <dcterms:modified xsi:type="dcterms:W3CDTF">2016-02-10T04:02:31Z</dcterms:modified>
</cp:coreProperties>
</file>