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3" r:id="rId7"/>
    <p:sldId id="262" r:id="rId8"/>
    <p:sldId id="265" r:id="rId9"/>
    <p:sldId id="264" r:id="rId10"/>
    <p:sldId id="267"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908042" y="0"/>
            <a:ext cx="10283958" cy="2339578"/>
          </a:xfrm>
        </p:spPr>
        <p:txBody>
          <a:bodyPr>
            <a:normAutofit/>
          </a:bodyPr>
          <a:lstStyle/>
          <a:p>
            <a:r>
              <a:rPr lang="en-GB" sz="4000" b="1">
                <a:latin typeface="Arial Black" panose="020B0604020202020204" pitchFamily="34" charset="0"/>
                <a:cs typeface="Arial Black" panose="020B0604020202020204" pitchFamily="34" charset="0"/>
              </a:rPr>
              <a:t>Chatbot</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with</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Deep</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Learning</a:t>
            </a:r>
            <a:endParaRPr lang="en-US" sz="40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838597" y="1893094"/>
            <a:ext cx="6589316" cy="1714500"/>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954021" y="2750344"/>
            <a:ext cx="10015670" cy="2677656"/>
          </a:xfrm>
          <a:prstGeom prst="rect">
            <a:avLst/>
          </a:prstGeom>
          <a:noFill/>
        </p:spPr>
        <p:txBody>
          <a:bodyPr wrap="square" rtlCol="0">
            <a:spAutoFit/>
          </a:bodyPr>
          <a:lstStyle/>
          <a:p>
            <a:pPr algn="l"/>
            <a:r>
              <a:rPr lang="en-GB" sz="2800" b="1"/>
              <a:t>Name     : K.Cathrine Nebika</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au963221104012</a:t>
            </a:r>
          </a:p>
          <a:p>
            <a:pPr algn="l"/>
            <a:r>
              <a:rPr lang="en-GB" sz="2800" b="1"/>
              <a:t>Email ID   : cathrinenebika@gmail.com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a:xfrm>
            <a:off x="1141413" y="946304"/>
            <a:ext cx="9404723" cy="1400530"/>
          </a:xfrm>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102393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2324696"/>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a:xfrm>
            <a:off x="1141413" y="1095656"/>
            <a:ext cx="9404723" cy="1400530"/>
          </a:xfrm>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927497"/>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494110"/>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571626"/>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a:xfrm>
            <a:off x="1141413" y="1114070"/>
            <a:ext cx="9404723" cy="1400530"/>
          </a:xfrm>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032073" y="810815"/>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68711"/>
            <a:ext cx="10127853" cy="4875610"/>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a:xfrm>
            <a:off x="1228527" y="952499"/>
            <a:ext cx="9404723" cy="1400530"/>
          </a:xfrm>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228527" y="2378387"/>
            <a:ext cx="9734946" cy="442289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507207"/>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14597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800695" y="769144"/>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6" y="192107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15</cp:revision>
  <dcterms:created xsi:type="dcterms:W3CDTF">2024-04-04T09:16:03Z</dcterms:created>
  <dcterms:modified xsi:type="dcterms:W3CDTF">2024-04-05T01:27:18Z</dcterms:modified>
</cp:coreProperties>
</file>