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8" r:id="rId4"/>
    <p:sldId id="270" r:id="rId5"/>
    <p:sldId id="265" r:id="rId6"/>
    <p:sldId id="267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59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36BF-53FA-2F4F-AC68-E48702010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BCE23-AD7B-C142-8C93-BE185D436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/>
              <a:t>Cim613</a:t>
            </a:r>
          </a:p>
          <a:p>
            <a:r>
              <a:rPr lang="en-US" dirty="0"/>
              <a:t>Cosmetic helping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9CA3F-AC8F-B644-A066-03B75D09A17D}"/>
              </a:ext>
            </a:extLst>
          </p:cNvPr>
          <p:cNvSpPr txBox="1"/>
          <p:nvPr/>
        </p:nvSpPr>
        <p:spPr>
          <a:xfrm>
            <a:off x="9980613" y="5638800"/>
            <a:ext cx="18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Xing Liu</a:t>
            </a:r>
          </a:p>
        </p:txBody>
      </p:sp>
    </p:spTree>
    <p:extLst>
      <p:ext uri="{BB962C8B-B14F-4D97-AF65-F5344CB8AC3E}">
        <p14:creationId xmlns:p14="http://schemas.microsoft.com/office/powerpoint/2010/main" val="30152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7370481" cy="398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2400" b="1" dirty="0">
                <a:solidFill>
                  <a:schemeClr val="accent1"/>
                </a:solidFill>
              </a:rPr>
              <a:t>cosmetic</a:t>
            </a:r>
            <a:r>
              <a:rPr lang="zh-Han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Hans" sz="2400" b="1" dirty="0">
                <a:solidFill>
                  <a:schemeClr val="accent1"/>
                </a:solidFill>
              </a:rPr>
              <a:t>helping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altLang="zh-Hans" b="1" dirty="0"/>
              <a:t>Description</a:t>
            </a:r>
          </a:p>
          <a:p>
            <a:pPr marL="0" indent="0">
              <a:buNone/>
            </a:pPr>
            <a:r>
              <a:rPr lang="zh-Hans" altLang="en-US" dirty="0"/>
              <a:t>      </a:t>
            </a:r>
            <a:r>
              <a:rPr lang="en-US" dirty="0"/>
              <a:t>This app is to help people choose cosmetics</a:t>
            </a:r>
            <a:r>
              <a:rPr lang="en-US" altLang="zh-Hans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altLang="zh-Hans" b="1" dirty="0"/>
          </a:p>
          <a:p>
            <a:r>
              <a:rPr lang="en-US" b="1" dirty="0"/>
              <a:t>Objective</a:t>
            </a:r>
          </a:p>
          <a:p>
            <a:pPr marL="457200" lvl="1" indent="0">
              <a:buNone/>
            </a:pPr>
            <a:r>
              <a:rPr lang="en-US" dirty="0"/>
              <a:t>Help people to choose a cosmetics based on </a:t>
            </a:r>
            <a:r>
              <a:rPr lang="en-US"/>
              <a:t>the type</a:t>
            </a:r>
            <a:r>
              <a:rPr lang="en-US" altLang="zh-Hans"/>
              <a:t>(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foundation,</a:t>
            </a:r>
            <a:r>
              <a:rPr lang="zh-Hans" altLang="en-US" dirty="0"/>
              <a:t> </a:t>
            </a:r>
            <a:r>
              <a:rPr lang="en-US" altLang="zh-Hans" dirty="0"/>
              <a:t>perfume,</a:t>
            </a:r>
            <a:r>
              <a:rPr lang="zh-Hans" altLang="en-US" dirty="0"/>
              <a:t> </a:t>
            </a:r>
            <a:r>
              <a:rPr lang="en-US" altLang="zh-Hans" dirty="0"/>
              <a:t>lipstick)</a:t>
            </a:r>
            <a:r>
              <a:rPr lang="en-US" dirty="0"/>
              <a:t> they want to buy</a:t>
            </a:r>
            <a:r>
              <a:rPr lang="en-US" altLang="zh-Hans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F1942-3C5D-6F47-AA09-87A2F684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92" y="2603499"/>
            <a:ext cx="1914691" cy="37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13046" cy="39898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Motivation</a:t>
            </a:r>
          </a:p>
          <a:p>
            <a:pPr marL="457200" lvl="1" indent="0">
              <a:buNone/>
            </a:pP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so</a:t>
            </a:r>
            <a:r>
              <a:rPr lang="zh-Hans" altLang="en-US" dirty="0"/>
              <a:t> </a:t>
            </a:r>
            <a:r>
              <a:rPr lang="en-US" altLang="zh-Hans" dirty="0"/>
              <a:t>many</a:t>
            </a:r>
            <a:r>
              <a:rPr lang="zh-Hans" altLang="en-US" dirty="0"/>
              <a:t> </a:t>
            </a:r>
            <a:r>
              <a:rPr lang="en-US" altLang="zh-Hans" dirty="0"/>
              <a:t>brands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choose</a:t>
            </a:r>
            <a:r>
              <a:rPr lang="zh-Hans" altLang="en-US" dirty="0"/>
              <a:t> </a:t>
            </a:r>
            <a:r>
              <a:rPr lang="en-US" altLang="zh-Hans" dirty="0"/>
              <a:t>from.</a:t>
            </a:r>
            <a:r>
              <a:rPr lang="zh-Hans" altLang="en-US" dirty="0"/>
              <a:t> </a:t>
            </a:r>
            <a:r>
              <a:rPr lang="en-US" altLang="zh-Hans" dirty="0"/>
              <a:t>Sometimes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little</a:t>
            </a:r>
            <a:r>
              <a:rPr lang="zh-Hans" altLang="en-US" dirty="0"/>
              <a:t> </a:t>
            </a:r>
            <a:r>
              <a:rPr lang="en-US" altLang="zh-Hans" dirty="0"/>
              <a:t>hard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select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cosmetics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numerous</a:t>
            </a:r>
            <a:r>
              <a:rPr lang="zh-Hans" altLang="en-US" dirty="0"/>
              <a:t> </a:t>
            </a:r>
            <a:r>
              <a:rPr lang="en-US" altLang="zh-Hans" dirty="0"/>
              <a:t>brands.</a:t>
            </a:r>
            <a:r>
              <a:rPr lang="zh-Hans" altLang="en-US" dirty="0"/>
              <a:t> </a:t>
            </a:r>
            <a:r>
              <a:rPr lang="en-US" altLang="zh-Hans" dirty="0"/>
              <a:t>This is always the case with me.</a:t>
            </a:r>
          </a:p>
          <a:p>
            <a:endParaRPr lang="en-US" b="1" dirty="0"/>
          </a:p>
          <a:p>
            <a:r>
              <a:rPr lang="en-US" b="1" dirty="0"/>
              <a:t>Target users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People who use cosmetics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People want to buy cosmetics for 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9BAD0F9-C30E-AE4B-B385-E98E8680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11" y="2829634"/>
            <a:ext cx="1914691" cy="3742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Description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logic</a:t>
            </a:r>
            <a:r>
              <a:rPr lang="zh-Hans" altLang="en-US" dirty="0"/>
              <a:t> </a:t>
            </a:r>
            <a:r>
              <a:rPr lang="en-US" altLang="zh-Hans" dirty="0"/>
              <a:t>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903039" cy="628934"/>
          </a:xfrm>
        </p:spPr>
        <p:txBody>
          <a:bodyPr/>
          <a:lstStyle/>
          <a:p>
            <a:r>
              <a:rPr lang="en-US" altLang="zh-Hans" b="1" dirty="0"/>
              <a:t>Description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6EF9F-180A-384A-B33B-DFB42F58FE55}"/>
              </a:ext>
            </a:extLst>
          </p:cNvPr>
          <p:cNvSpPr txBox="1"/>
          <p:nvPr/>
        </p:nvSpPr>
        <p:spPr>
          <a:xfrm>
            <a:off x="7044979" y="3326987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Label: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name</a:t>
            </a:r>
            <a:r>
              <a:rPr lang="zh-Hans" altLang="en-US" sz="1200" dirty="0"/>
              <a:t> </a:t>
            </a:r>
            <a:r>
              <a:rPr lang="en-US" altLang="zh-Hans" sz="1200" dirty="0"/>
              <a:t>for</a:t>
            </a:r>
            <a:r>
              <a:rPr lang="zh-Hans" altLang="en-US" sz="1200" dirty="0"/>
              <a:t> </a:t>
            </a:r>
            <a:r>
              <a:rPr lang="en-US" altLang="zh-Hans" sz="1200" dirty="0"/>
              <a:t>this</a:t>
            </a:r>
            <a:r>
              <a:rPr lang="zh-Hans" altLang="en-US" sz="1200" dirty="0"/>
              <a:t> </a:t>
            </a:r>
            <a:r>
              <a:rPr lang="en-US" altLang="zh-Hans" sz="1200" dirty="0"/>
              <a:t>app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AFC5C-5F9A-D44B-83D2-E55A6221AC63}"/>
              </a:ext>
            </a:extLst>
          </p:cNvPr>
          <p:cNvSpPr txBox="1"/>
          <p:nvPr/>
        </p:nvSpPr>
        <p:spPr>
          <a:xfrm>
            <a:off x="7044979" y="3781989"/>
            <a:ext cx="287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Image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View: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picture</a:t>
            </a:r>
            <a:r>
              <a:rPr lang="zh-Hans" altLang="en-US" sz="1200" dirty="0"/>
              <a:t> </a:t>
            </a:r>
            <a:r>
              <a:rPr lang="en-US" altLang="zh-Hans" sz="1200" dirty="0"/>
              <a:t>for</a:t>
            </a:r>
            <a:r>
              <a:rPr lang="zh-Hans" altLang="en-US" sz="1200" dirty="0"/>
              <a:t> </a:t>
            </a:r>
            <a:r>
              <a:rPr lang="en-US" altLang="zh-Hans" sz="1200" dirty="0"/>
              <a:t>the</a:t>
            </a:r>
            <a:r>
              <a:rPr lang="zh-Hans" altLang="en-US" sz="1200" dirty="0"/>
              <a:t> </a:t>
            </a:r>
            <a:r>
              <a:rPr lang="en-US" altLang="zh-Hans" sz="1200" dirty="0"/>
              <a:t>cosmetics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80862-2B68-FD47-92AA-A0C715B9835E}"/>
              </a:ext>
            </a:extLst>
          </p:cNvPr>
          <p:cNvSpPr txBox="1"/>
          <p:nvPr/>
        </p:nvSpPr>
        <p:spPr>
          <a:xfrm>
            <a:off x="7044979" y="4227272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Label: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instructions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197DF-2227-444B-BDAC-BB492272490A}"/>
              </a:ext>
            </a:extLst>
          </p:cNvPr>
          <p:cNvSpPr txBox="1"/>
          <p:nvPr/>
        </p:nvSpPr>
        <p:spPr>
          <a:xfrm>
            <a:off x="2414050" y="4764792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Picker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View</a:t>
            </a:r>
            <a:r>
              <a:rPr lang="en-US" altLang="zh-Hans" sz="1200" dirty="0"/>
              <a:t>:</a:t>
            </a:r>
            <a:r>
              <a:rPr lang="zh-Hans" altLang="en-US" sz="1200" dirty="0"/>
              <a:t> </a:t>
            </a:r>
            <a:r>
              <a:rPr lang="en-US" altLang="zh-Hans" sz="1200" dirty="0"/>
              <a:t>select</a:t>
            </a:r>
            <a:r>
              <a:rPr lang="zh-Hans" altLang="en-US" sz="1200" dirty="0"/>
              <a:t> </a:t>
            </a:r>
            <a:r>
              <a:rPr lang="en-US" altLang="zh-Hans" sz="1200" dirty="0"/>
              <a:t>types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2B445-E061-5141-B878-AECB3FE58A09}"/>
              </a:ext>
            </a:extLst>
          </p:cNvPr>
          <p:cNvSpPr txBox="1"/>
          <p:nvPr/>
        </p:nvSpPr>
        <p:spPr>
          <a:xfrm>
            <a:off x="2414050" y="5334709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Button: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submit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1E8FC-4610-2341-BD8D-206549A416DC}"/>
              </a:ext>
            </a:extLst>
          </p:cNvPr>
          <p:cNvSpPr txBox="1"/>
          <p:nvPr/>
        </p:nvSpPr>
        <p:spPr>
          <a:xfrm>
            <a:off x="7044979" y="5596319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Label: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recommendation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20C9D-8DFA-944D-B023-FD34BB36CD14}"/>
              </a:ext>
            </a:extLst>
          </p:cNvPr>
          <p:cNvSpPr txBox="1"/>
          <p:nvPr/>
        </p:nvSpPr>
        <p:spPr>
          <a:xfrm>
            <a:off x="2460602" y="5695351"/>
            <a:ext cx="22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ans" sz="1200" b="1" dirty="0">
                <a:solidFill>
                  <a:schemeClr val="accent2">
                    <a:lumMod val="75000"/>
                  </a:schemeClr>
                </a:solidFill>
              </a:rPr>
              <a:t>Label:</a:t>
            </a:r>
            <a:r>
              <a:rPr lang="zh-Hans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Hans" sz="1200" dirty="0"/>
              <a:t>showing</a:t>
            </a:r>
            <a:r>
              <a:rPr lang="zh-Hans" altLang="en-US" sz="1200" dirty="0"/>
              <a:t> </a:t>
            </a:r>
            <a:r>
              <a:rPr lang="en-US" altLang="zh-Hans" sz="1200" dirty="0"/>
              <a:t>the</a:t>
            </a:r>
            <a:r>
              <a:rPr lang="zh-Hans" altLang="en-US" sz="1200" dirty="0"/>
              <a:t> </a:t>
            </a:r>
            <a:r>
              <a:rPr lang="en-US" altLang="zh-Hans" sz="1200" dirty="0"/>
              <a:t>result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F63C52-E811-EF49-BA8A-545B1B6E24ED}"/>
              </a:ext>
            </a:extLst>
          </p:cNvPr>
          <p:cNvCxnSpPr/>
          <p:nvPr/>
        </p:nvCxnSpPr>
        <p:spPr>
          <a:xfrm>
            <a:off x="6516062" y="3490965"/>
            <a:ext cx="5097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8E2941-57A7-214A-9318-9D386AC00D84}"/>
              </a:ext>
            </a:extLst>
          </p:cNvPr>
          <p:cNvCxnSpPr/>
          <p:nvPr/>
        </p:nvCxnSpPr>
        <p:spPr>
          <a:xfrm>
            <a:off x="6516062" y="3999415"/>
            <a:ext cx="5097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A3F412-3305-944C-BD68-C4CE10152D96}"/>
              </a:ext>
            </a:extLst>
          </p:cNvPr>
          <p:cNvCxnSpPr/>
          <p:nvPr/>
        </p:nvCxnSpPr>
        <p:spPr>
          <a:xfrm>
            <a:off x="6516062" y="4358077"/>
            <a:ext cx="5097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3BBC74-AB47-3B44-9456-12301CDEC5F0}"/>
              </a:ext>
            </a:extLst>
          </p:cNvPr>
          <p:cNvCxnSpPr/>
          <p:nvPr/>
        </p:nvCxnSpPr>
        <p:spPr>
          <a:xfrm flipH="1">
            <a:off x="4708146" y="4937361"/>
            <a:ext cx="53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F1322-B854-6942-8CC9-7FA4ABCFE18C}"/>
              </a:ext>
            </a:extLst>
          </p:cNvPr>
          <p:cNvCxnSpPr>
            <a:cxnSpLocks/>
          </p:cNvCxnSpPr>
          <p:nvPr/>
        </p:nvCxnSpPr>
        <p:spPr>
          <a:xfrm flipH="1">
            <a:off x="4684096" y="5497810"/>
            <a:ext cx="9389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DD94B-DD06-5D48-BE97-9CF084F18AC1}"/>
              </a:ext>
            </a:extLst>
          </p:cNvPr>
          <p:cNvCxnSpPr>
            <a:cxnSpLocks/>
          </p:cNvCxnSpPr>
          <p:nvPr/>
        </p:nvCxnSpPr>
        <p:spPr>
          <a:xfrm>
            <a:off x="6266098" y="5727124"/>
            <a:ext cx="7597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F4602-1F03-E348-A68C-B3E1E67EA93F}"/>
              </a:ext>
            </a:extLst>
          </p:cNvPr>
          <p:cNvCxnSpPr>
            <a:cxnSpLocks/>
          </p:cNvCxnSpPr>
          <p:nvPr/>
        </p:nvCxnSpPr>
        <p:spPr>
          <a:xfrm flipH="1">
            <a:off x="4684096" y="5829192"/>
            <a:ext cx="9389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D800F1-4961-D64D-988E-6AA355BEB0A7}"/>
              </a:ext>
            </a:extLst>
          </p:cNvPr>
          <p:cNvSpPr txBox="1"/>
          <p:nvPr/>
        </p:nvSpPr>
        <p:spPr>
          <a:xfrm>
            <a:off x="1402221" y="3135658"/>
            <a:ext cx="25960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1400" dirty="0"/>
              <a:t>4</a:t>
            </a:r>
            <a:r>
              <a:rPr lang="zh-Hans" altLang="en-US" sz="1400" dirty="0"/>
              <a:t> </a:t>
            </a:r>
            <a:r>
              <a:rPr lang="en-US" altLang="zh-Hans" sz="1400" dirty="0"/>
              <a:t>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1400" dirty="0"/>
              <a:t>1</a:t>
            </a:r>
            <a:r>
              <a:rPr lang="zh-Hans" altLang="en-US" sz="1400" dirty="0"/>
              <a:t> </a:t>
            </a:r>
            <a:r>
              <a:rPr lang="en-US" altLang="zh-Hans" sz="1400" dirty="0"/>
              <a:t>image</a:t>
            </a:r>
            <a:r>
              <a:rPr lang="zh-Hans" altLang="en-US" sz="1400" dirty="0"/>
              <a:t> </a:t>
            </a:r>
            <a:r>
              <a:rPr lang="en-US" altLang="zh-Hans" sz="1400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1400" dirty="0"/>
              <a:t>1</a:t>
            </a:r>
            <a:r>
              <a:rPr lang="zh-Hans" altLang="en-US" sz="1400" dirty="0"/>
              <a:t> </a:t>
            </a:r>
            <a:r>
              <a:rPr lang="en-US" altLang="zh-Hans" sz="1400" dirty="0"/>
              <a:t>picker</a:t>
            </a:r>
            <a:r>
              <a:rPr lang="zh-Hans" altLang="en-US" sz="1400" dirty="0"/>
              <a:t> </a:t>
            </a:r>
            <a:r>
              <a:rPr lang="en-US" altLang="zh-Hans" sz="1400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1400" dirty="0"/>
              <a:t>1</a:t>
            </a:r>
            <a:r>
              <a:rPr lang="zh-Hans" altLang="en-US" sz="1400" dirty="0"/>
              <a:t> </a:t>
            </a:r>
            <a:r>
              <a:rPr lang="en-US" altLang="zh-Hans" sz="1400" dirty="0"/>
              <a:t>button</a:t>
            </a:r>
          </a:p>
          <a:p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Description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logic</a:t>
            </a:r>
            <a:r>
              <a:rPr lang="zh-Hans" altLang="en-US" dirty="0"/>
              <a:t> </a:t>
            </a:r>
            <a:r>
              <a:rPr lang="en-US" altLang="zh-Hans" dirty="0"/>
              <a:t>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b="1" dirty="0"/>
              <a:t>Logic</a:t>
            </a:r>
            <a:r>
              <a:rPr lang="zh-Hans" altLang="en-US" b="1" dirty="0"/>
              <a:t> </a:t>
            </a:r>
            <a:r>
              <a:rPr lang="en-US" altLang="zh-Hans" b="1" dirty="0"/>
              <a:t>path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CAD2E-1A92-C34C-8AB8-DD3C9478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66" y="3012572"/>
            <a:ext cx="1914691" cy="3742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5954-3FC3-844D-82B3-F91BE477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4" y="3012571"/>
            <a:ext cx="1909967" cy="3742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070F6-7DD7-604B-BD75-BF9E255AD35F}"/>
              </a:ext>
            </a:extLst>
          </p:cNvPr>
          <p:cNvSpPr txBox="1"/>
          <p:nvPr/>
        </p:nvSpPr>
        <p:spPr>
          <a:xfrm>
            <a:off x="419512" y="4526367"/>
            <a:ext cx="190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solidFill>
                  <a:schemeClr val="accent2">
                    <a:lumMod val="75000"/>
                  </a:schemeClr>
                </a:solidFill>
              </a:rPr>
              <a:t>Step1</a:t>
            </a:r>
            <a:r>
              <a:rPr lang="en-US" altLang="zh-Hans" dirty="0"/>
              <a:t>:Slide the picker to select a type,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example:</a:t>
            </a:r>
            <a:r>
              <a:rPr lang="zh-Hans" altLang="en-US" dirty="0"/>
              <a:t> </a:t>
            </a:r>
            <a:r>
              <a:rPr lang="en-US" altLang="zh-Hans" dirty="0"/>
              <a:t>choose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lipstick.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176DA-63BA-2046-8FAF-1D197544C011}"/>
              </a:ext>
            </a:extLst>
          </p:cNvPr>
          <p:cNvSpPr txBox="1"/>
          <p:nvPr/>
        </p:nvSpPr>
        <p:spPr>
          <a:xfrm>
            <a:off x="5180760" y="5417973"/>
            <a:ext cx="2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solidFill>
                  <a:schemeClr val="accent2">
                    <a:lumMod val="75000"/>
                  </a:schemeClr>
                </a:solidFill>
              </a:rPr>
              <a:t>Step2</a:t>
            </a:r>
            <a:r>
              <a:rPr lang="en-US" altLang="zh-Hans" dirty="0"/>
              <a:t>:Press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“Submit "button.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40B38-271A-0D44-9104-1BAE5F609B18}"/>
              </a:ext>
            </a:extLst>
          </p:cNvPr>
          <p:cNvCxnSpPr>
            <a:cxnSpLocks/>
          </p:cNvCxnSpPr>
          <p:nvPr/>
        </p:nvCxnSpPr>
        <p:spPr>
          <a:xfrm flipH="1">
            <a:off x="2442492" y="5107864"/>
            <a:ext cx="1157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80A96-9B7C-4F4D-8D2C-8187318AF9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30730" y="5727260"/>
            <a:ext cx="950030" cy="13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D472A8-0DEA-C341-AB72-6EA5BA4C989B}"/>
              </a:ext>
            </a:extLst>
          </p:cNvPr>
          <p:cNvCxnSpPr>
            <a:cxnSpLocks/>
          </p:cNvCxnSpPr>
          <p:nvPr/>
        </p:nvCxnSpPr>
        <p:spPr>
          <a:xfrm>
            <a:off x="9125915" y="5989816"/>
            <a:ext cx="950030" cy="13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F045B1-7A84-7C44-9443-A6AACFC8C495}"/>
              </a:ext>
            </a:extLst>
          </p:cNvPr>
          <p:cNvSpPr txBox="1"/>
          <p:nvPr/>
        </p:nvSpPr>
        <p:spPr>
          <a:xfrm>
            <a:off x="10059352" y="5464139"/>
            <a:ext cx="201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solidFill>
                  <a:schemeClr val="accent2">
                    <a:lumMod val="75000"/>
                  </a:schemeClr>
                </a:solidFill>
              </a:rPr>
              <a:t>Step3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Show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text(randomly</a:t>
            </a:r>
            <a:r>
              <a:rPr lang="zh-Hans" altLang="en-US" dirty="0"/>
              <a:t> </a:t>
            </a:r>
            <a:r>
              <a:rPr lang="en-US" altLang="zh-Hans" dirty="0"/>
              <a:t>generated)</a:t>
            </a:r>
            <a:r>
              <a:rPr lang="zh-Hans" altLang="en-US" dirty="0"/>
              <a:t> </a:t>
            </a:r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here.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D7C19-2419-D04A-8132-164DC737C7B3}"/>
              </a:ext>
            </a:extLst>
          </p:cNvPr>
          <p:cNvSpPr txBox="1"/>
          <p:nvPr/>
        </p:nvSpPr>
        <p:spPr>
          <a:xfrm>
            <a:off x="10075945" y="3710937"/>
            <a:ext cx="201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solidFill>
                  <a:schemeClr val="accent2">
                    <a:lumMod val="75000"/>
                  </a:schemeClr>
                </a:solidFill>
              </a:rPr>
              <a:t>Step3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Show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image</a:t>
            </a:r>
            <a:r>
              <a:rPr lang="zh-Hans" altLang="en-US" dirty="0"/>
              <a:t> </a:t>
            </a:r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here.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F742B-144D-0146-8794-B447B0694BC6}"/>
              </a:ext>
            </a:extLst>
          </p:cNvPr>
          <p:cNvCxnSpPr>
            <a:cxnSpLocks/>
          </p:cNvCxnSpPr>
          <p:nvPr/>
        </p:nvCxnSpPr>
        <p:spPr>
          <a:xfrm>
            <a:off x="9109322" y="4215397"/>
            <a:ext cx="950030" cy="13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0F301F-66E5-1C45-8803-D4BA15AA8E88}"/>
              </a:ext>
            </a:extLst>
          </p:cNvPr>
          <p:cNvCxnSpPr/>
          <p:nvPr/>
        </p:nvCxnSpPr>
        <p:spPr>
          <a:xfrm>
            <a:off x="7213600" y="3012571"/>
            <a:ext cx="0" cy="336102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D961E0-6AB6-C348-9C66-F5098ABAD598}"/>
              </a:ext>
            </a:extLst>
          </p:cNvPr>
          <p:cNvSpPr txBox="1"/>
          <p:nvPr/>
        </p:nvSpPr>
        <p:spPr>
          <a:xfrm>
            <a:off x="3599778" y="2603500"/>
            <a:ext cx="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/>
              <a:t>page1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E1F03-120D-AE48-8033-908A003C305D}"/>
              </a:ext>
            </a:extLst>
          </p:cNvPr>
          <p:cNvSpPr txBox="1"/>
          <p:nvPr/>
        </p:nvSpPr>
        <p:spPr>
          <a:xfrm>
            <a:off x="8266206" y="2603500"/>
            <a:ext cx="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/>
              <a:t>page2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Implementation</a:t>
            </a:r>
            <a:r>
              <a:rPr lang="zh-Hans" altLang="en-US" dirty="0"/>
              <a:t> </a:t>
            </a:r>
            <a:r>
              <a:rPr lang="en-US" altLang="zh-Hans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6046" cy="4037330"/>
          </a:xfrm>
        </p:spPr>
        <p:txBody>
          <a:bodyPr/>
          <a:lstStyle/>
          <a:p>
            <a:r>
              <a:rPr lang="en-US" altLang="zh-Hans" b="1" dirty="0"/>
              <a:t>Issues</a:t>
            </a:r>
          </a:p>
          <a:p>
            <a:pPr marL="457200" lvl="1" indent="0">
              <a:buNone/>
            </a:pPr>
            <a:r>
              <a:rPr lang="en-US" altLang="zh-Hans" dirty="0"/>
              <a:t>Randomize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brands</a:t>
            </a:r>
            <a:r>
              <a:rPr lang="en-US" dirty="0"/>
              <a:t>.</a:t>
            </a:r>
          </a:p>
          <a:p>
            <a:endParaRPr lang="en-US" altLang="zh-Hans" b="1" dirty="0"/>
          </a:p>
          <a:p>
            <a:r>
              <a:rPr lang="en-US" altLang="zh-Hans" b="1" dirty="0"/>
              <a:t>solutions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en-US" dirty="0"/>
              <a:t> index number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var:index</a:t>
            </a:r>
            <a:r>
              <a:rPr lang="en-US" altLang="zh-Hans" dirty="0" err="1">
                <a:highlight>
                  <a:srgbClr val="FFFF00"/>
                </a:highlight>
              </a:rPr>
              <a:t>B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 to present the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en-US" dirty="0"/>
              <a:t> </a:t>
            </a:r>
            <a:r>
              <a:rPr lang="en-US" altLang="zh-Hans" dirty="0"/>
              <a:t>brand</a:t>
            </a:r>
            <a:r>
              <a:rPr lang="en-US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Hans" dirty="0"/>
              <a:t>Use</a:t>
            </a:r>
            <a:r>
              <a:rPr lang="en-US" dirty="0"/>
              <a:t> </a:t>
            </a:r>
            <a:r>
              <a:rPr lang="en-US" altLang="zh-Hans" dirty="0">
                <a:highlight>
                  <a:srgbClr val="FFFF00"/>
                </a:highlight>
              </a:rPr>
              <a:t>”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indexB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(arc4random_uniform(3))</a:t>
            </a:r>
            <a:r>
              <a:rPr lang="en-US" altLang="zh-Hans" dirty="0">
                <a:highlight>
                  <a:srgbClr val="FFFF00"/>
                </a:highlight>
              </a:rPr>
              <a:t>”</a:t>
            </a:r>
            <a:r>
              <a:rPr lang="zh-Hans" altLang="en-US" dirty="0">
                <a:highlight>
                  <a:srgbClr val="FFFF00"/>
                </a:highlight>
              </a:rPr>
              <a:t> </a:t>
            </a:r>
            <a:r>
              <a:rPr lang="en-US" altLang="zh-Hans" dirty="0"/>
              <a:t>to</a:t>
            </a:r>
            <a:r>
              <a:rPr lang="zh-Hans" altLang="en-US" dirty="0"/>
              <a:t> 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brands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B75F4-5977-C24B-A441-D44381E655BD}"/>
              </a:ext>
            </a:extLst>
          </p:cNvPr>
          <p:cNvSpPr txBox="1"/>
          <p:nvPr/>
        </p:nvSpPr>
        <p:spPr>
          <a:xfrm>
            <a:off x="1154954" y="2148961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solidFill>
                  <a:schemeClr val="accent2">
                    <a:lumMod val="75000"/>
                  </a:schemeClr>
                </a:solidFill>
              </a:rPr>
              <a:t>#1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3BFF7-FE76-C241-8FAF-D84226D09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7"/>
          <a:stretch/>
        </p:blipFill>
        <p:spPr>
          <a:xfrm>
            <a:off x="7810500" y="2672181"/>
            <a:ext cx="3787942" cy="299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34FC6A-0507-FD41-9ED9-35A058D01A34}"/>
              </a:ext>
            </a:extLst>
          </p:cNvPr>
          <p:cNvSpPr/>
          <p:nvPr/>
        </p:nvSpPr>
        <p:spPr>
          <a:xfrm>
            <a:off x="7810500" y="3096126"/>
            <a:ext cx="1720515" cy="224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C021B-4D45-9E4A-BC67-BE8563ED3504}"/>
              </a:ext>
            </a:extLst>
          </p:cNvPr>
          <p:cNvSpPr/>
          <p:nvPr/>
        </p:nvSpPr>
        <p:spPr>
          <a:xfrm>
            <a:off x="7810500" y="5053263"/>
            <a:ext cx="3306679" cy="24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42B79F-A210-7F4C-AE30-C9E373E887AE}"/>
              </a:ext>
            </a:extLst>
          </p:cNvPr>
          <p:cNvCxnSpPr/>
          <p:nvPr/>
        </p:nvCxnSpPr>
        <p:spPr>
          <a:xfrm>
            <a:off x="7649698" y="2603500"/>
            <a:ext cx="0" cy="336102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Implementation</a:t>
            </a:r>
            <a:r>
              <a:rPr lang="zh-Hans" altLang="en-US" dirty="0"/>
              <a:t> </a:t>
            </a:r>
            <a:r>
              <a:rPr lang="en-US" altLang="zh-Hans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483802" cy="4037330"/>
          </a:xfrm>
        </p:spPr>
        <p:txBody>
          <a:bodyPr/>
          <a:lstStyle/>
          <a:p>
            <a:r>
              <a:rPr lang="en-US" altLang="zh-Hans" b="1" dirty="0"/>
              <a:t>Issues</a:t>
            </a:r>
          </a:p>
          <a:p>
            <a:pPr marL="457200" lvl="1" indent="0">
              <a:buNone/>
            </a:pPr>
            <a:r>
              <a:rPr lang="en-US" altLang="zh-Hans" dirty="0"/>
              <a:t>A</a:t>
            </a:r>
            <a:r>
              <a:rPr lang="en-US" dirty="0"/>
              <a:t>ssociate pictures with corresponding cosmetics.</a:t>
            </a:r>
          </a:p>
          <a:p>
            <a:endParaRPr lang="en-US" altLang="zh-Hans" b="1" dirty="0"/>
          </a:p>
          <a:p>
            <a:r>
              <a:rPr lang="en-US" altLang="zh-Hans" b="1" dirty="0"/>
              <a:t>solutions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en-US" dirty="0"/>
              <a:t> index number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var:indexP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/>
              <a:t>to present the name of the picture.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dirty="0"/>
              <a:t>index number</a:t>
            </a:r>
            <a:r>
              <a:rPr lang="en-US" altLang="zh-Hans" dirty="0"/>
              <a:t>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var:indexT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var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 err="1">
                <a:highlight>
                  <a:srgbClr val="FFFF00"/>
                </a:highlight>
              </a:rPr>
              <a:t>indexB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/>
              <a:t>to present the sequence for the two arrays (types and brands)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write an equation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indexP</a:t>
            </a:r>
            <a:r>
              <a:rPr lang="en-US" dirty="0">
                <a:highlight>
                  <a:srgbClr val="FFFF00"/>
                </a:highlight>
              </a:rPr>
              <a:t> = 3 * </a:t>
            </a:r>
            <a:r>
              <a:rPr lang="en-US" dirty="0" err="1">
                <a:highlight>
                  <a:srgbClr val="FFFF00"/>
                </a:highlight>
              </a:rPr>
              <a:t>indexT</a:t>
            </a:r>
            <a:r>
              <a:rPr lang="en-US" dirty="0">
                <a:highlight>
                  <a:srgbClr val="FFFF00"/>
                </a:highlight>
              </a:rPr>
              <a:t> + </a:t>
            </a:r>
            <a:r>
              <a:rPr lang="en-US" dirty="0" err="1">
                <a:highlight>
                  <a:srgbClr val="FFFF00"/>
                </a:highlight>
              </a:rPr>
              <a:t>indexB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/>
              <a:t>for the calculation in order to connect the number of cosmetic with the corresponding picture.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5EAEA-7FA8-9949-BF92-6ECEE0475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99"/>
          <a:stretch/>
        </p:blipFill>
        <p:spPr>
          <a:xfrm>
            <a:off x="7799561" y="3831237"/>
            <a:ext cx="4392440" cy="193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CD8ACE-EB80-5541-A36A-3CDA4A7A41FB}"/>
              </a:ext>
            </a:extLst>
          </p:cNvPr>
          <p:cNvSpPr/>
          <p:nvPr/>
        </p:nvSpPr>
        <p:spPr>
          <a:xfrm>
            <a:off x="7827696" y="3817619"/>
            <a:ext cx="1159089" cy="39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50C7D-A20E-BF4B-8A52-ADA66B1E7E31}"/>
              </a:ext>
            </a:extLst>
          </p:cNvPr>
          <p:cNvSpPr/>
          <p:nvPr/>
        </p:nvSpPr>
        <p:spPr>
          <a:xfrm>
            <a:off x="8019180" y="5152571"/>
            <a:ext cx="1545734" cy="117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CF4F5-BD0A-F745-B603-38FB75E35BF2}"/>
              </a:ext>
            </a:extLst>
          </p:cNvPr>
          <p:cNvSpPr/>
          <p:nvPr/>
        </p:nvSpPr>
        <p:spPr>
          <a:xfrm>
            <a:off x="8065833" y="5638800"/>
            <a:ext cx="2115938" cy="123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ED2B7-13A0-F547-9AB6-D39092CE6BD6}"/>
              </a:ext>
            </a:extLst>
          </p:cNvPr>
          <p:cNvSpPr txBox="1"/>
          <p:nvPr/>
        </p:nvSpPr>
        <p:spPr>
          <a:xfrm>
            <a:off x="1154954" y="2148961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solidFill>
                  <a:schemeClr val="accent2">
                    <a:lumMod val="75000"/>
                  </a:schemeClr>
                </a:solidFill>
              </a:rPr>
              <a:t>#2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216965-B261-A940-B40E-5EFBE5F7450D}"/>
              </a:ext>
            </a:extLst>
          </p:cNvPr>
          <p:cNvCxnSpPr/>
          <p:nvPr/>
        </p:nvCxnSpPr>
        <p:spPr>
          <a:xfrm>
            <a:off x="7649698" y="2603500"/>
            <a:ext cx="0" cy="336102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0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2D7-E284-CE40-B362-2F1CB9B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Demonstration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b="1" dirty="0"/>
              <a:t>Watch</a:t>
            </a:r>
            <a:r>
              <a:rPr lang="zh-Hans" altLang="en-US" b="1" dirty="0"/>
              <a:t> </a:t>
            </a:r>
            <a:r>
              <a:rPr lang="en-US" altLang="zh-Hans" b="1" dirty="0"/>
              <a:t>the</a:t>
            </a:r>
            <a:r>
              <a:rPr lang="zh-Hans" altLang="en-US" b="1" dirty="0"/>
              <a:t> </a:t>
            </a:r>
            <a:r>
              <a:rPr lang="en-US" altLang="zh-Hans" b="1" dirty="0"/>
              <a:t>demo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98F8-EDBE-2343-A6B1-E5FEAA2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744" y="3578058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Hans" sz="6000" b="1" dirty="0"/>
              <a:t>Thank</a:t>
            </a:r>
            <a:r>
              <a:rPr lang="zh-Hans" altLang="en-US" sz="6000" b="1" dirty="0"/>
              <a:t> </a:t>
            </a:r>
            <a:r>
              <a:rPr lang="en-US" altLang="zh-Hans" sz="6000" b="1" dirty="0"/>
              <a:t>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9621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</TotalTime>
  <Words>314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Ion Boardroom</vt:lpstr>
      <vt:lpstr>Mid-term Mobile app</vt:lpstr>
      <vt:lpstr>Introduction</vt:lpstr>
      <vt:lpstr>Introduction</vt:lpstr>
      <vt:lpstr>Description &amp; logic path</vt:lpstr>
      <vt:lpstr>Description &amp; logic path</vt:lpstr>
      <vt:lpstr>Implementation issues</vt:lpstr>
      <vt:lpstr>Implementation issues</vt:lpstr>
      <vt:lpstr>Demonstration of the app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Mobile app</dc:title>
  <dc:creator>Liu, Xing</dc:creator>
  <cp:lastModifiedBy>Liu, Xing</cp:lastModifiedBy>
  <cp:revision>48</cp:revision>
  <dcterms:created xsi:type="dcterms:W3CDTF">2018-03-26T17:46:16Z</dcterms:created>
  <dcterms:modified xsi:type="dcterms:W3CDTF">2018-03-28T18:15:27Z</dcterms:modified>
</cp:coreProperties>
</file>