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PT Sans Narrow"/>
      <p:regular r:id="rId11"/>
      <p:bold r:id="rId12"/>
    </p:embeddedFont>
    <p:embeddedFont>
      <p:font typeface="Open Sans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TSansNarrow-regular.fntdata"/><Relationship Id="rId10" Type="http://schemas.openxmlformats.org/officeDocument/2006/relationships/slide" Target="slides/slide5.xml"/><Relationship Id="rId13" Type="http://schemas.openxmlformats.org/officeDocument/2006/relationships/font" Target="fonts/OpenSans-regular.fntdata"/><Relationship Id="rId12" Type="http://schemas.openxmlformats.org/officeDocument/2006/relationships/font" Target="fonts/PTSansNarrow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italic.fntdata"/><Relationship Id="rId14" Type="http://schemas.openxmlformats.org/officeDocument/2006/relationships/font" Target="fonts/OpenSans-bold.fntdata"/><Relationship Id="rId16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97d6e0580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97d6e0580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97d6e0580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97d6e0580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97d6e0580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97d6e0580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97d6e0580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97d6e0580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Scheduling App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Developed by Cathy Hsu and Charles Knight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Description </a:t>
            </a:r>
            <a:r>
              <a:rPr lang="en"/>
              <a:t> 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scheduling app designed for a user in a hurry! With our application, the user can: </a:t>
            </a:r>
            <a:endParaRPr/>
          </a:p>
          <a:p>
            <a:pPr indent="-342900" lvl="0" marL="9144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Enter new reminders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Delete old reminders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View previous reminders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You’ll never have to worry about missing an appointment ever again!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3300" y="1978500"/>
            <a:ext cx="2783475" cy="130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you use it? 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Just select a date…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81" name="Google Shape;81;p1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Enter a reminder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Delete a reminder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8449" y="1656649"/>
            <a:ext cx="2177775" cy="77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6550" y="1656650"/>
            <a:ext cx="2406125" cy="220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88450" y="3094900"/>
            <a:ext cx="1571954" cy="147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you use it? </a:t>
            </a:r>
            <a:endParaRPr/>
          </a:p>
        </p:txBody>
      </p:sp>
      <p:sp>
        <p:nvSpPr>
          <p:cNvPr id="90" name="Google Shape;90;p16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View old notes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6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Exit the app by hitting ‘cancel!’ </a:t>
            </a:r>
            <a:endParaRPr/>
          </a:p>
        </p:txBody>
      </p:sp>
      <p:pic>
        <p:nvPicPr>
          <p:cNvPr id="92" name="Google Shape;9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7425" y="1946200"/>
            <a:ext cx="2202850" cy="204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3425" y="1946209"/>
            <a:ext cx="3070824" cy="125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did we learn? </a:t>
            </a:r>
            <a:endParaRPr/>
          </a:p>
        </p:txBody>
      </p:sp>
      <p:sp>
        <p:nvSpPr>
          <p:cNvPr id="99" name="Google Shape;99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Bash scripting: </a:t>
            </a:r>
            <a:endParaRPr sz="24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Creating user interfaces 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R</a:t>
            </a:r>
            <a:r>
              <a:rPr lang="en" sz="2000"/>
              <a:t>edirection</a:t>
            </a:r>
            <a:r>
              <a:rPr lang="en" sz="2000"/>
              <a:t> 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Wildcards 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Basic commands such as cut, grep, echo, rm</a:t>
            </a:r>
            <a:endParaRPr sz="20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How to use VIM </a:t>
            </a:r>
            <a:endParaRPr sz="24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Exiting 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