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258" r:id="rId3"/>
    <p:sldId id="259" r:id="rId4"/>
    <p:sldId id="262" r:id="rId5"/>
    <p:sldId id="276" r:id="rId6"/>
    <p:sldId id="273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72" r:id="rId17"/>
  </p:sldIdLst>
  <p:sldSz cx="9144000" cy="5143500" type="screen16x9"/>
  <p:notesSz cx="6858000" cy="9144000"/>
  <p:embeddedFontLst>
    <p:embeddedFont>
      <p:font typeface="Black Han Sans" panose="020B0604020202020204" charset="-127"/>
      <p:regular r:id="rId19"/>
    </p:embeddedFont>
    <p:embeddedFont>
      <p:font typeface="Anaheim" panose="020B0604020202020204" charset="0"/>
      <p:regular r:id="rId20"/>
      <p:bold r:id="rId21"/>
    </p:embeddedFont>
    <p:embeddedFont>
      <p:font typeface="Bebas Neue" panose="020B0606020202050201" pitchFamily="34" charset="0"/>
      <p:regular r:id="rId22"/>
    </p:embeddedFont>
    <p:embeddedFont>
      <p:font typeface="Nunito Light" pitchFamily="2" charset="-52"/>
      <p:regular r:id="rId23"/>
    </p:embeddedFont>
    <p:embeddedFont>
      <p:font typeface="Onest" panose="020B0604020202020204" charset="0"/>
      <p:regular r:id="rId24"/>
      <p:bold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631C13-BAE3-40FB-A254-F0027D2E2D82}">
  <a:tblStyle styleId="{2A631C13-BAE3-40FB-A254-F0027D2E2D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FA26CC-0A75-4697-AB61-CDD41DD3127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244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553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589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092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406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007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172b1845856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172b1845856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189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171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297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589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46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0784" y="340797"/>
            <a:ext cx="8923262" cy="3095488"/>
            <a:chOff x="546926" y="3123628"/>
            <a:chExt cx="2075322" cy="719931"/>
          </a:xfrm>
        </p:grpSpPr>
        <p:sp>
          <p:nvSpPr>
            <p:cNvPr id="10" name="Google Shape;10;p2"/>
            <p:cNvSpPr/>
            <p:nvPr/>
          </p:nvSpPr>
          <p:spPr>
            <a:xfrm>
              <a:off x="777771" y="3123628"/>
              <a:ext cx="150050" cy="36000"/>
            </a:xfrm>
            <a:custGeom>
              <a:avLst/>
              <a:gdLst/>
              <a:ahLst/>
              <a:cxnLst/>
              <a:rect l="l" t="t" r="r" b="b"/>
              <a:pathLst>
                <a:path w="6002" h="1440" extrusionOk="0">
                  <a:moveTo>
                    <a:pt x="2475" y="0"/>
                  </a:moveTo>
                  <a:cubicBezTo>
                    <a:pt x="2353" y="0"/>
                    <a:pt x="2221" y="79"/>
                    <a:pt x="2141" y="179"/>
                  </a:cubicBezTo>
                  <a:cubicBezTo>
                    <a:pt x="1987" y="332"/>
                    <a:pt x="1876" y="555"/>
                    <a:pt x="1812" y="777"/>
                  </a:cubicBezTo>
                  <a:cubicBezTo>
                    <a:pt x="1739" y="738"/>
                    <a:pt x="1665" y="703"/>
                    <a:pt x="1594" y="703"/>
                  </a:cubicBezTo>
                  <a:cubicBezTo>
                    <a:pt x="1578" y="703"/>
                    <a:pt x="1563" y="704"/>
                    <a:pt x="1547" y="708"/>
                  </a:cubicBezTo>
                  <a:cubicBezTo>
                    <a:pt x="1436" y="708"/>
                    <a:pt x="1346" y="798"/>
                    <a:pt x="1346" y="909"/>
                  </a:cubicBezTo>
                  <a:cubicBezTo>
                    <a:pt x="1249" y="796"/>
                    <a:pt x="1125" y="737"/>
                    <a:pt x="1002" y="737"/>
                  </a:cubicBezTo>
                  <a:cubicBezTo>
                    <a:pt x="931" y="737"/>
                    <a:pt x="860" y="757"/>
                    <a:pt x="795" y="798"/>
                  </a:cubicBezTo>
                  <a:cubicBezTo>
                    <a:pt x="621" y="909"/>
                    <a:pt x="531" y="1105"/>
                    <a:pt x="377" y="1238"/>
                  </a:cubicBezTo>
                  <a:cubicBezTo>
                    <a:pt x="287" y="1328"/>
                    <a:pt x="91" y="1391"/>
                    <a:pt x="1" y="1418"/>
                  </a:cubicBezTo>
                  <a:lnTo>
                    <a:pt x="6002" y="1439"/>
                  </a:lnTo>
                  <a:cubicBezTo>
                    <a:pt x="5763" y="1391"/>
                    <a:pt x="5498" y="1328"/>
                    <a:pt x="5366" y="1105"/>
                  </a:cubicBezTo>
                  <a:cubicBezTo>
                    <a:pt x="5318" y="994"/>
                    <a:pt x="5276" y="888"/>
                    <a:pt x="5207" y="819"/>
                  </a:cubicBezTo>
                  <a:cubicBezTo>
                    <a:pt x="5176" y="807"/>
                    <a:pt x="5145" y="802"/>
                    <a:pt x="5113" y="802"/>
                  </a:cubicBezTo>
                  <a:cubicBezTo>
                    <a:pt x="5038" y="802"/>
                    <a:pt x="4964" y="832"/>
                    <a:pt x="4900" y="862"/>
                  </a:cubicBezTo>
                  <a:cubicBezTo>
                    <a:pt x="4885" y="881"/>
                    <a:pt x="4859" y="897"/>
                    <a:pt x="4836" y="897"/>
                  </a:cubicBezTo>
                  <a:cubicBezTo>
                    <a:pt x="4826" y="897"/>
                    <a:pt x="4817" y="894"/>
                    <a:pt x="4810" y="888"/>
                  </a:cubicBezTo>
                  <a:cubicBezTo>
                    <a:pt x="4789" y="888"/>
                    <a:pt x="4789" y="862"/>
                    <a:pt x="4768" y="841"/>
                  </a:cubicBezTo>
                  <a:cubicBezTo>
                    <a:pt x="4704" y="708"/>
                    <a:pt x="4656" y="533"/>
                    <a:pt x="4572" y="422"/>
                  </a:cubicBezTo>
                  <a:cubicBezTo>
                    <a:pt x="4503" y="327"/>
                    <a:pt x="4408" y="283"/>
                    <a:pt x="4314" y="283"/>
                  </a:cubicBezTo>
                  <a:cubicBezTo>
                    <a:pt x="4256" y="283"/>
                    <a:pt x="4198" y="300"/>
                    <a:pt x="4148" y="332"/>
                  </a:cubicBezTo>
                  <a:cubicBezTo>
                    <a:pt x="3994" y="401"/>
                    <a:pt x="3910" y="555"/>
                    <a:pt x="3862" y="729"/>
                  </a:cubicBezTo>
                  <a:cubicBezTo>
                    <a:pt x="3751" y="623"/>
                    <a:pt x="3618" y="512"/>
                    <a:pt x="3486" y="465"/>
                  </a:cubicBezTo>
                  <a:cubicBezTo>
                    <a:pt x="3431" y="442"/>
                    <a:pt x="3377" y="430"/>
                    <a:pt x="3324" y="430"/>
                  </a:cubicBezTo>
                  <a:cubicBezTo>
                    <a:pt x="3228" y="430"/>
                    <a:pt x="3139" y="469"/>
                    <a:pt x="3067" y="555"/>
                  </a:cubicBezTo>
                  <a:cubicBezTo>
                    <a:pt x="2935" y="290"/>
                    <a:pt x="2781" y="25"/>
                    <a:pt x="2517" y="4"/>
                  </a:cubicBezTo>
                  <a:cubicBezTo>
                    <a:pt x="2503" y="2"/>
                    <a:pt x="2489" y="0"/>
                    <a:pt x="2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46926" y="3560309"/>
              <a:ext cx="148975" cy="35450"/>
            </a:xfrm>
            <a:custGeom>
              <a:avLst/>
              <a:gdLst/>
              <a:ahLst/>
              <a:cxnLst/>
              <a:rect l="l" t="t" r="r" b="b"/>
              <a:pathLst>
                <a:path w="5959" h="1418" extrusionOk="0">
                  <a:moveTo>
                    <a:pt x="2471" y="1"/>
                  </a:moveTo>
                  <a:cubicBezTo>
                    <a:pt x="2337" y="1"/>
                    <a:pt x="2219" y="86"/>
                    <a:pt x="2119" y="205"/>
                  </a:cubicBezTo>
                  <a:cubicBezTo>
                    <a:pt x="1965" y="359"/>
                    <a:pt x="1854" y="560"/>
                    <a:pt x="1812" y="777"/>
                  </a:cubicBezTo>
                  <a:cubicBezTo>
                    <a:pt x="1738" y="743"/>
                    <a:pt x="1665" y="708"/>
                    <a:pt x="1582" y="708"/>
                  </a:cubicBezTo>
                  <a:cubicBezTo>
                    <a:pt x="1564" y="708"/>
                    <a:pt x="1545" y="710"/>
                    <a:pt x="1526" y="714"/>
                  </a:cubicBezTo>
                  <a:cubicBezTo>
                    <a:pt x="1436" y="714"/>
                    <a:pt x="1346" y="798"/>
                    <a:pt x="1346" y="910"/>
                  </a:cubicBezTo>
                  <a:cubicBezTo>
                    <a:pt x="1248" y="798"/>
                    <a:pt x="1122" y="741"/>
                    <a:pt x="999" y="741"/>
                  </a:cubicBezTo>
                  <a:cubicBezTo>
                    <a:pt x="928" y="741"/>
                    <a:pt x="858" y="760"/>
                    <a:pt x="795" y="798"/>
                  </a:cubicBezTo>
                  <a:cubicBezTo>
                    <a:pt x="620" y="888"/>
                    <a:pt x="530" y="1111"/>
                    <a:pt x="376" y="1243"/>
                  </a:cubicBezTo>
                  <a:cubicBezTo>
                    <a:pt x="307" y="1328"/>
                    <a:pt x="90" y="1376"/>
                    <a:pt x="0" y="1418"/>
                  </a:cubicBezTo>
                  <a:lnTo>
                    <a:pt x="5959" y="1418"/>
                  </a:lnTo>
                  <a:cubicBezTo>
                    <a:pt x="5736" y="1397"/>
                    <a:pt x="5471" y="1328"/>
                    <a:pt x="5339" y="1090"/>
                  </a:cubicBezTo>
                  <a:cubicBezTo>
                    <a:pt x="5275" y="1000"/>
                    <a:pt x="5254" y="888"/>
                    <a:pt x="5164" y="825"/>
                  </a:cubicBezTo>
                  <a:cubicBezTo>
                    <a:pt x="5137" y="811"/>
                    <a:pt x="5109" y="805"/>
                    <a:pt x="5080" y="805"/>
                  </a:cubicBezTo>
                  <a:cubicBezTo>
                    <a:pt x="5011" y="805"/>
                    <a:pt x="4935" y="837"/>
                    <a:pt x="4857" y="867"/>
                  </a:cubicBezTo>
                  <a:cubicBezTo>
                    <a:pt x="4836" y="888"/>
                    <a:pt x="4809" y="888"/>
                    <a:pt x="4788" y="888"/>
                  </a:cubicBezTo>
                  <a:cubicBezTo>
                    <a:pt x="4767" y="888"/>
                    <a:pt x="4746" y="867"/>
                    <a:pt x="4746" y="846"/>
                  </a:cubicBezTo>
                  <a:cubicBezTo>
                    <a:pt x="4656" y="714"/>
                    <a:pt x="4635" y="534"/>
                    <a:pt x="4544" y="428"/>
                  </a:cubicBezTo>
                  <a:cubicBezTo>
                    <a:pt x="4480" y="330"/>
                    <a:pt x="4387" y="285"/>
                    <a:pt x="4294" y="285"/>
                  </a:cubicBezTo>
                  <a:cubicBezTo>
                    <a:pt x="4236" y="285"/>
                    <a:pt x="4177" y="303"/>
                    <a:pt x="4126" y="338"/>
                  </a:cubicBezTo>
                  <a:cubicBezTo>
                    <a:pt x="3972" y="401"/>
                    <a:pt x="3882" y="560"/>
                    <a:pt x="3840" y="735"/>
                  </a:cubicBezTo>
                  <a:cubicBezTo>
                    <a:pt x="3729" y="624"/>
                    <a:pt x="3596" y="512"/>
                    <a:pt x="3464" y="470"/>
                  </a:cubicBezTo>
                  <a:cubicBezTo>
                    <a:pt x="3416" y="457"/>
                    <a:pt x="3368" y="450"/>
                    <a:pt x="3321" y="450"/>
                  </a:cubicBezTo>
                  <a:cubicBezTo>
                    <a:pt x="3218" y="450"/>
                    <a:pt x="3122" y="484"/>
                    <a:pt x="3046" y="560"/>
                  </a:cubicBezTo>
                  <a:cubicBezTo>
                    <a:pt x="2934" y="295"/>
                    <a:pt x="2760" y="30"/>
                    <a:pt x="2516" y="4"/>
                  </a:cubicBezTo>
                  <a:cubicBezTo>
                    <a:pt x="2501" y="2"/>
                    <a:pt x="2486" y="1"/>
                    <a:pt x="2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78848" y="3195622"/>
              <a:ext cx="243400" cy="58050"/>
            </a:xfrm>
            <a:custGeom>
              <a:avLst/>
              <a:gdLst/>
              <a:ahLst/>
              <a:cxnLst/>
              <a:rect l="l" t="t" r="r" b="b"/>
              <a:pathLst>
                <a:path w="9736" h="2322" extrusionOk="0">
                  <a:moveTo>
                    <a:pt x="4043" y="0"/>
                  </a:moveTo>
                  <a:cubicBezTo>
                    <a:pt x="3835" y="0"/>
                    <a:pt x="3633" y="146"/>
                    <a:pt x="3465" y="315"/>
                  </a:cubicBezTo>
                  <a:cubicBezTo>
                    <a:pt x="3221" y="558"/>
                    <a:pt x="3046" y="887"/>
                    <a:pt x="2935" y="1263"/>
                  </a:cubicBezTo>
                  <a:cubicBezTo>
                    <a:pt x="2820" y="1184"/>
                    <a:pt x="2689" y="1126"/>
                    <a:pt x="2556" y="1126"/>
                  </a:cubicBezTo>
                  <a:cubicBezTo>
                    <a:pt x="2535" y="1126"/>
                    <a:pt x="2515" y="1128"/>
                    <a:pt x="2495" y="1130"/>
                  </a:cubicBezTo>
                  <a:cubicBezTo>
                    <a:pt x="2342" y="1151"/>
                    <a:pt x="2188" y="1284"/>
                    <a:pt x="2188" y="1485"/>
                  </a:cubicBezTo>
                  <a:cubicBezTo>
                    <a:pt x="2035" y="1302"/>
                    <a:pt x="1828" y="1208"/>
                    <a:pt x="1625" y="1208"/>
                  </a:cubicBezTo>
                  <a:cubicBezTo>
                    <a:pt x="1506" y="1208"/>
                    <a:pt x="1388" y="1240"/>
                    <a:pt x="1282" y="1305"/>
                  </a:cubicBezTo>
                  <a:cubicBezTo>
                    <a:pt x="1018" y="1459"/>
                    <a:pt x="838" y="1792"/>
                    <a:pt x="620" y="2015"/>
                  </a:cubicBezTo>
                  <a:cubicBezTo>
                    <a:pt x="488" y="2147"/>
                    <a:pt x="154" y="2253"/>
                    <a:pt x="1" y="2301"/>
                  </a:cubicBezTo>
                  <a:lnTo>
                    <a:pt x="9735" y="2322"/>
                  </a:lnTo>
                  <a:cubicBezTo>
                    <a:pt x="9359" y="2253"/>
                    <a:pt x="8914" y="2168"/>
                    <a:pt x="8697" y="1771"/>
                  </a:cubicBezTo>
                  <a:cubicBezTo>
                    <a:pt x="8607" y="1618"/>
                    <a:pt x="8565" y="1416"/>
                    <a:pt x="8432" y="1353"/>
                  </a:cubicBezTo>
                  <a:cubicBezTo>
                    <a:pt x="8380" y="1315"/>
                    <a:pt x="8322" y="1300"/>
                    <a:pt x="8263" y="1300"/>
                  </a:cubicBezTo>
                  <a:cubicBezTo>
                    <a:pt x="8147" y="1300"/>
                    <a:pt x="8025" y="1357"/>
                    <a:pt x="7924" y="1416"/>
                  </a:cubicBezTo>
                  <a:cubicBezTo>
                    <a:pt x="7909" y="1431"/>
                    <a:pt x="7881" y="1446"/>
                    <a:pt x="7851" y="1446"/>
                  </a:cubicBezTo>
                  <a:cubicBezTo>
                    <a:pt x="7838" y="1446"/>
                    <a:pt x="7825" y="1444"/>
                    <a:pt x="7813" y="1437"/>
                  </a:cubicBezTo>
                  <a:cubicBezTo>
                    <a:pt x="7770" y="1416"/>
                    <a:pt x="7749" y="1395"/>
                    <a:pt x="7723" y="1353"/>
                  </a:cubicBezTo>
                  <a:cubicBezTo>
                    <a:pt x="7590" y="1130"/>
                    <a:pt x="7569" y="865"/>
                    <a:pt x="7416" y="664"/>
                  </a:cubicBezTo>
                  <a:cubicBezTo>
                    <a:pt x="7306" y="528"/>
                    <a:pt x="7152" y="458"/>
                    <a:pt x="6992" y="458"/>
                  </a:cubicBezTo>
                  <a:cubicBezTo>
                    <a:pt x="6898" y="458"/>
                    <a:pt x="6802" y="483"/>
                    <a:pt x="6711" y="532"/>
                  </a:cubicBezTo>
                  <a:cubicBezTo>
                    <a:pt x="6489" y="643"/>
                    <a:pt x="6335" y="908"/>
                    <a:pt x="6245" y="1194"/>
                  </a:cubicBezTo>
                  <a:cubicBezTo>
                    <a:pt x="6070" y="1019"/>
                    <a:pt x="5869" y="823"/>
                    <a:pt x="5652" y="754"/>
                  </a:cubicBezTo>
                  <a:cubicBezTo>
                    <a:pt x="5573" y="725"/>
                    <a:pt x="5492" y="710"/>
                    <a:pt x="5413" y="710"/>
                  </a:cubicBezTo>
                  <a:cubicBezTo>
                    <a:pt x="5247" y="710"/>
                    <a:pt x="5087" y="775"/>
                    <a:pt x="4969" y="908"/>
                  </a:cubicBezTo>
                  <a:cubicBezTo>
                    <a:pt x="4767" y="489"/>
                    <a:pt x="4481" y="29"/>
                    <a:pt x="4084" y="2"/>
                  </a:cubicBezTo>
                  <a:cubicBezTo>
                    <a:pt x="4070" y="1"/>
                    <a:pt x="4056" y="0"/>
                    <a:pt x="4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60039" y="3809260"/>
              <a:ext cx="142350" cy="34300"/>
            </a:xfrm>
            <a:custGeom>
              <a:avLst/>
              <a:gdLst/>
              <a:ahLst/>
              <a:cxnLst/>
              <a:rect l="l" t="t" r="r" b="b"/>
              <a:pathLst>
                <a:path w="5694" h="1372" extrusionOk="0">
                  <a:moveTo>
                    <a:pt x="2405" y="0"/>
                  </a:moveTo>
                  <a:cubicBezTo>
                    <a:pt x="2251" y="0"/>
                    <a:pt x="2119" y="90"/>
                    <a:pt x="2034" y="201"/>
                  </a:cubicBezTo>
                  <a:cubicBezTo>
                    <a:pt x="1875" y="334"/>
                    <a:pt x="1790" y="530"/>
                    <a:pt x="1722" y="752"/>
                  </a:cubicBezTo>
                  <a:cubicBezTo>
                    <a:pt x="1637" y="710"/>
                    <a:pt x="1547" y="662"/>
                    <a:pt x="1457" y="662"/>
                  </a:cubicBezTo>
                  <a:cubicBezTo>
                    <a:pt x="1372" y="689"/>
                    <a:pt x="1282" y="773"/>
                    <a:pt x="1282" y="863"/>
                  </a:cubicBezTo>
                  <a:cubicBezTo>
                    <a:pt x="1199" y="767"/>
                    <a:pt x="1081" y="712"/>
                    <a:pt x="961" y="712"/>
                  </a:cubicBezTo>
                  <a:cubicBezTo>
                    <a:pt x="889" y="712"/>
                    <a:pt x="818" y="732"/>
                    <a:pt x="752" y="773"/>
                  </a:cubicBezTo>
                  <a:cubicBezTo>
                    <a:pt x="599" y="863"/>
                    <a:pt x="509" y="1059"/>
                    <a:pt x="376" y="1192"/>
                  </a:cubicBezTo>
                  <a:cubicBezTo>
                    <a:pt x="286" y="1261"/>
                    <a:pt x="90" y="1324"/>
                    <a:pt x="0" y="1351"/>
                  </a:cubicBezTo>
                  <a:lnTo>
                    <a:pt x="5694" y="1372"/>
                  </a:lnTo>
                  <a:cubicBezTo>
                    <a:pt x="5477" y="1324"/>
                    <a:pt x="5233" y="1282"/>
                    <a:pt x="5101" y="1038"/>
                  </a:cubicBezTo>
                  <a:cubicBezTo>
                    <a:pt x="5032" y="953"/>
                    <a:pt x="5011" y="842"/>
                    <a:pt x="4921" y="795"/>
                  </a:cubicBezTo>
                  <a:cubicBezTo>
                    <a:pt x="4895" y="775"/>
                    <a:pt x="4869" y="768"/>
                    <a:pt x="4842" y="768"/>
                  </a:cubicBezTo>
                  <a:cubicBezTo>
                    <a:pt x="4780" y="768"/>
                    <a:pt x="4712" y="809"/>
                    <a:pt x="4635" y="842"/>
                  </a:cubicBezTo>
                  <a:cubicBezTo>
                    <a:pt x="4613" y="842"/>
                    <a:pt x="4592" y="863"/>
                    <a:pt x="4571" y="863"/>
                  </a:cubicBezTo>
                  <a:cubicBezTo>
                    <a:pt x="4550" y="842"/>
                    <a:pt x="4550" y="821"/>
                    <a:pt x="4523" y="795"/>
                  </a:cubicBezTo>
                  <a:cubicBezTo>
                    <a:pt x="4460" y="689"/>
                    <a:pt x="4439" y="509"/>
                    <a:pt x="4349" y="397"/>
                  </a:cubicBezTo>
                  <a:cubicBezTo>
                    <a:pt x="4278" y="313"/>
                    <a:pt x="4182" y="274"/>
                    <a:pt x="4088" y="274"/>
                  </a:cubicBezTo>
                  <a:cubicBezTo>
                    <a:pt x="4033" y="274"/>
                    <a:pt x="3979" y="287"/>
                    <a:pt x="3930" y="313"/>
                  </a:cubicBezTo>
                  <a:cubicBezTo>
                    <a:pt x="3798" y="397"/>
                    <a:pt x="3708" y="556"/>
                    <a:pt x="3665" y="710"/>
                  </a:cubicBezTo>
                  <a:cubicBezTo>
                    <a:pt x="3554" y="599"/>
                    <a:pt x="3443" y="487"/>
                    <a:pt x="3310" y="445"/>
                  </a:cubicBezTo>
                  <a:cubicBezTo>
                    <a:pt x="3268" y="430"/>
                    <a:pt x="3224" y="422"/>
                    <a:pt x="3180" y="422"/>
                  </a:cubicBezTo>
                  <a:cubicBezTo>
                    <a:pt x="3085" y="422"/>
                    <a:pt x="2989" y="457"/>
                    <a:pt x="2913" y="530"/>
                  </a:cubicBezTo>
                  <a:cubicBezTo>
                    <a:pt x="2802" y="291"/>
                    <a:pt x="2627" y="27"/>
                    <a:pt x="2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4190050"/>
            <a:ext cx="9144064" cy="953462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72800" y="238020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473025" y="45196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33400" y="-46775"/>
            <a:ext cx="378348" cy="5229346"/>
          </a:xfrm>
          <a:custGeom>
            <a:avLst/>
            <a:gdLst/>
            <a:ahLst/>
            <a:cxnLst/>
            <a:rect l="l" t="t" r="r" b="b"/>
            <a:pathLst>
              <a:path w="5911" h="47821" extrusionOk="0">
                <a:moveTo>
                  <a:pt x="64" y="0"/>
                </a:moveTo>
                <a:lnTo>
                  <a:pt x="0" y="47778"/>
                </a:lnTo>
                <a:lnTo>
                  <a:pt x="5911" y="47820"/>
                </a:lnTo>
                <a:lnTo>
                  <a:pt x="27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735728" y="-46767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000382" y="156315"/>
            <a:ext cx="1232346" cy="295650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146988" y="46325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844500" y="2302950"/>
            <a:ext cx="59484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844500" y="599625"/>
            <a:ext cx="59484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512340" y="3044211"/>
            <a:ext cx="1133103" cy="1456552"/>
            <a:chOff x="1307321" y="654999"/>
            <a:chExt cx="1131632" cy="1454661"/>
          </a:xfrm>
        </p:grpSpPr>
        <p:sp>
          <p:nvSpPr>
            <p:cNvPr id="25" name="Google Shape;25;p2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2923624" y="3089993"/>
            <a:ext cx="900971" cy="1488281"/>
            <a:chOff x="267900" y="392875"/>
            <a:chExt cx="1039422" cy="1716785"/>
          </a:xfrm>
        </p:grpSpPr>
        <p:sp>
          <p:nvSpPr>
            <p:cNvPr id="28" name="Google Shape;28;p2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 flipH="1">
            <a:off x="7906774" y="3089993"/>
            <a:ext cx="900971" cy="1488281"/>
            <a:chOff x="267900" y="392875"/>
            <a:chExt cx="1039422" cy="1716785"/>
          </a:xfrm>
        </p:grpSpPr>
        <p:sp>
          <p:nvSpPr>
            <p:cNvPr id="31" name="Google Shape;31;p2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4"/>
          <p:cNvSpPr/>
          <p:nvPr/>
        </p:nvSpPr>
        <p:spPr>
          <a:xfrm flipH="1">
            <a:off x="-155633" y="233252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4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4"/>
          <p:cNvSpPr/>
          <p:nvPr/>
        </p:nvSpPr>
        <p:spPr>
          <a:xfrm flipH="1">
            <a:off x="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4"/>
          <p:cNvSpPr/>
          <p:nvPr/>
        </p:nvSpPr>
        <p:spPr>
          <a:xfrm>
            <a:off x="8340600" y="145542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4"/>
          <p:cNvSpPr/>
          <p:nvPr/>
        </p:nvSpPr>
        <p:spPr>
          <a:xfrm>
            <a:off x="7202800" y="18997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4"/>
          <p:cNvSpPr/>
          <p:nvPr/>
        </p:nvSpPr>
        <p:spPr>
          <a:xfrm flipH="1">
            <a:off x="558000" y="990602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4"/>
          <p:cNvSpPr/>
          <p:nvPr/>
        </p:nvSpPr>
        <p:spPr>
          <a:xfrm flipH="1">
            <a:off x="2167050" y="189977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24"/>
          <p:cNvGrpSpPr/>
          <p:nvPr/>
        </p:nvGrpSpPr>
        <p:grpSpPr>
          <a:xfrm>
            <a:off x="7562546" y="3438014"/>
            <a:ext cx="1056266" cy="1357781"/>
            <a:chOff x="1307321" y="654999"/>
            <a:chExt cx="1131632" cy="1454661"/>
          </a:xfrm>
        </p:grpSpPr>
        <p:sp>
          <p:nvSpPr>
            <p:cNvPr id="641" name="Google Shape;641;p24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24"/>
          <p:cNvSpPr/>
          <p:nvPr/>
        </p:nvSpPr>
        <p:spPr>
          <a:xfrm rot="10800000" flipH="1">
            <a:off x="8702325" y="1078625"/>
            <a:ext cx="475178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4"/>
          <p:cNvSpPr/>
          <p:nvPr/>
        </p:nvSpPr>
        <p:spPr>
          <a:xfrm flipH="1">
            <a:off x="-33672" y="-30354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5"/>
          <p:cNvSpPr/>
          <p:nvPr/>
        </p:nvSpPr>
        <p:spPr>
          <a:xfrm>
            <a:off x="8242400" y="35297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5"/>
          <p:cNvSpPr/>
          <p:nvPr/>
        </p:nvSpPr>
        <p:spPr>
          <a:xfrm flipH="1">
            <a:off x="-629758" y="1422027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5"/>
          <p:cNvSpPr/>
          <p:nvPr/>
        </p:nvSpPr>
        <p:spPr>
          <a:xfrm flipH="1"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-78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5"/>
          <p:cNvSpPr/>
          <p:nvPr/>
        </p:nvSpPr>
        <p:spPr>
          <a:xfrm flipH="1">
            <a:off x="8215300" y="133727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8702325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5"/>
          <p:cNvSpPr/>
          <p:nvPr/>
        </p:nvSpPr>
        <p:spPr>
          <a:xfrm rot="10800000">
            <a:off x="-25576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385650" y="19672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6940825" y="985800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25"/>
          <p:cNvGrpSpPr/>
          <p:nvPr/>
        </p:nvGrpSpPr>
        <p:grpSpPr>
          <a:xfrm flipH="1">
            <a:off x="570762" y="3587003"/>
            <a:ext cx="1003192" cy="1289557"/>
            <a:chOff x="1307321" y="654999"/>
            <a:chExt cx="1131632" cy="1454661"/>
          </a:xfrm>
        </p:grpSpPr>
        <p:sp>
          <p:nvSpPr>
            <p:cNvPr id="656" name="Google Shape;656;p25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/>
          <p:nvPr/>
        </p:nvSpPr>
        <p:spPr>
          <a:xfrm>
            <a:off x="8101163" y="52125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-69775" y="16542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8824751" y="465768"/>
            <a:ext cx="612062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279863" y="601778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566075" y="735275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 flipH="1">
            <a:off x="3919600" y="721375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1253300" y="990150"/>
            <a:ext cx="386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subTitle" idx="1"/>
          </p:nvPr>
        </p:nvSpPr>
        <p:spPr>
          <a:xfrm>
            <a:off x="1253300" y="1562838"/>
            <a:ext cx="3862500" cy="17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7"/>
          <p:cNvSpPr>
            <a:spLocks noGrp="1"/>
          </p:cNvSpPr>
          <p:nvPr>
            <p:ph type="pic" idx="2"/>
          </p:nvPr>
        </p:nvSpPr>
        <p:spPr>
          <a:xfrm>
            <a:off x="5591353" y="711857"/>
            <a:ext cx="2682600" cy="3406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76" name="Google Shape;176;p7"/>
          <p:cNvGrpSpPr/>
          <p:nvPr/>
        </p:nvGrpSpPr>
        <p:grpSpPr>
          <a:xfrm>
            <a:off x="8567745" y="3824967"/>
            <a:ext cx="841821" cy="1082123"/>
            <a:chOff x="1307321" y="654999"/>
            <a:chExt cx="1131632" cy="1454661"/>
          </a:xfrm>
        </p:grpSpPr>
        <p:sp>
          <p:nvSpPr>
            <p:cNvPr id="177" name="Google Shape;177;p7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7"/>
          <p:cNvGrpSpPr/>
          <p:nvPr/>
        </p:nvGrpSpPr>
        <p:grpSpPr>
          <a:xfrm>
            <a:off x="519507" y="3476387"/>
            <a:ext cx="841828" cy="1390596"/>
            <a:chOff x="267900" y="392875"/>
            <a:chExt cx="1039422" cy="1716785"/>
          </a:xfrm>
        </p:grpSpPr>
        <p:sp>
          <p:nvSpPr>
            <p:cNvPr id="180" name="Google Shape;180;p7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7"/>
          <p:cNvSpPr/>
          <p:nvPr/>
        </p:nvSpPr>
        <p:spPr>
          <a:xfrm>
            <a:off x="8702325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"/>
          <p:cNvSpPr/>
          <p:nvPr/>
        </p:nvSpPr>
        <p:spPr>
          <a:xfrm rot="10800000">
            <a:off x="-25576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/>
          <p:nvPr/>
        </p:nvSpPr>
        <p:spPr>
          <a:xfrm>
            <a:off x="-349600" y="1293524"/>
            <a:ext cx="1046547" cy="249598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1"/>
          </p:nvPr>
        </p:nvSpPr>
        <p:spPr>
          <a:xfrm>
            <a:off x="948575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2"/>
          </p:nvPr>
        </p:nvSpPr>
        <p:spPr>
          <a:xfrm>
            <a:off x="3419250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3"/>
          </p:nvPr>
        </p:nvSpPr>
        <p:spPr>
          <a:xfrm>
            <a:off x="5889925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4"/>
          </p:nvPr>
        </p:nvSpPr>
        <p:spPr>
          <a:xfrm>
            <a:off x="948575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5"/>
          </p:nvPr>
        </p:nvSpPr>
        <p:spPr>
          <a:xfrm>
            <a:off x="3419250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6"/>
          </p:nvPr>
        </p:nvSpPr>
        <p:spPr>
          <a:xfrm>
            <a:off x="5889925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-10612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3"/>
          <p:cNvSpPr/>
          <p:nvPr/>
        </p:nvSpPr>
        <p:spPr>
          <a:xfrm flipH="1">
            <a:off x="-2020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"/>
          <p:cNvSpPr/>
          <p:nvPr/>
        </p:nvSpPr>
        <p:spPr>
          <a:xfrm>
            <a:off x="-1096887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13"/>
          <p:cNvGrpSpPr/>
          <p:nvPr/>
        </p:nvGrpSpPr>
        <p:grpSpPr>
          <a:xfrm flipH="1">
            <a:off x="-1340160" y="3843765"/>
            <a:ext cx="3284189" cy="1168269"/>
            <a:chOff x="2536050" y="2210275"/>
            <a:chExt cx="5672175" cy="2017737"/>
          </a:xfrm>
        </p:grpSpPr>
        <p:sp>
          <p:nvSpPr>
            <p:cNvPr id="226" name="Google Shape;226;p13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13"/>
          <p:cNvSpPr/>
          <p:nvPr/>
        </p:nvSpPr>
        <p:spPr>
          <a:xfrm>
            <a:off x="5704550" y="133250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"/>
          <p:cNvSpPr/>
          <p:nvPr/>
        </p:nvSpPr>
        <p:spPr>
          <a:xfrm>
            <a:off x="8804551" y="465768"/>
            <a:ext cx="612062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3"/>
          <p:cNvSpPr/>
          <p:nvPr/>
        </p:nvSpPr>
        <p:spPr>
          <a:xfrm>
            <a:off x="877547" y="335197"/>
            <a:ext cx="645170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"/>
          <p:cNvSpPr/>
          <p:nvPr/>
        </p:nvSpPr>
        <p:spPr>
          <a:xfrm>
            <a:off x="8195431" y="195423"/>
            <a:ext cx="252794" cy="24958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"/>
          <p:cNvSpPr/>
          <p:nvPr/>
        </p:nvSpPr>
        <p:spPr>
          <a:xfrm>
            <a:off x="7943863" y="4450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3"/>
          <p:cNvSpPr/>
          <p:nvPr/>
        </p:nvSpPr>
        <p:spPr>
          <a:xfrm>
            <a:off x="8100963" y="2365150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7" hasCustomPrompt="1"/>
          </p:nvPr>
        </p:nvSpPr>
        <p:spPr>
          <a:xfrm>
            <a:off x="1733975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8" hasCustomPrompt="1"/>
          </p:nvPr>
        </p:nvSpPr>
        <p:spPr>
          <a:xfrm>
            <a:off x="1733975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50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50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675325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5" hasCustomPrompt="1"/>
          </p:nvPr>
        </p:nvSpPr>
        <p:spPr>
          <a:xfrm>
            <a:off x="6675325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>
            <a:off x="2374913" y="26996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3"/>
          <p:cNvGrpSpPr/>
          <p:nvPr/>
        </p:nvGrpSpPr>
        <p:grpSpPr>
          <a:xfrm>
            <a:off x="7606691" y="3727763"/>
            <a:ext cx="889237" cy="1143073"/>
            <a:chOff x="1307321" y="654999"/>
            <a:chExt cx="1131632" cy="1454661"/>
          </a:xfrm>
        </p:grpSpPr>
        <p:sp>
          <p:nvSpPr>
            <p:cNvPr id="261" name="Google Shape;261;p13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13"/>
          <p:cNvGrpSpPr/>
          <p:nvPr/>
        </p:nvGrpSpPr>
        <p:grpSpPr>
          <a:xfrm>
            <a:off x="2903419" y="3476387"/>
            <a:ext cx="841828" cy="1390596"/>
            <a:chOff x="267900" y="392875"/>
            <a:chExt cx="1039422" cy="1716785"/>
          </a:xfrm>
        </p:grpSpPr>
        <p:sp>
          <p:nvSpPr>
            <p:cNvPr id="264" name="Google Shape;264;p13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13"/>
          <p:cNvSpPr/>
          <p:nvPr/>
        </p:nvSpPr>
        <p:spPr>
          <a:xfrm rot="10800000" flipH="1">
            <a:off x="8702325" y="1078625"/>
            <a:ext cx="475178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 flipH="1">
            <a:off x="-33672" y="-30354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7"/>
          <p:cNvSpPr txBox="1">
            <a:spLocks noGrp="1"/>
          </p:cNvSpPr>
          <p:nvPr>
            <p:ph type="subTitle" idx="1"/>
          </p:nvPr>
        </p:nvSpPr>
        <p:spPr>
          <a:xfrm>
            <a:off x="937625" y="2730806"/>
            <a:ext cx="2286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7"/>
          <p:cNvSpPr txBox="1">
            <a:spLocks noGrp="1"/>
          </p:cNvSpPr>
          <p:nvPr>
            <p:ph type="subTitle" idx="2"/>
          </p:nvPr>
        </p:nvSpPr>
        <p:spPr>
          <a:xfrm>
            <a:off x="3484350" y="2730806"/>
            <a:ext cx="2286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7"/>
          <p:cNvSpPr txBox="1">
            <a:spLocks noGrp="1"/>
          </p:cNvSpPr>
          <p:nvPr>
            <p:ph type="subTitle" idx="3"/>
          </p:nvPr>
        </p:nvSpPr>
        <p:spPr>
          <a:xfrm>
            <a:off x="6031075" y="2730802"/>
            <a:ext cx="22887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7"/>
          <p:cNvSpPr txBox="1">
            <a:spLocks noGrp="1"/>
          </p:cNvSpPr>
          <p:nvPr>
            <p:ph type="subTitle" idx="4"/>
          </p:nvPr>
        </p:nvSpPr>
        <p:spPr>
          <a:xfrm>
            <a:off x="937625" y="2395728"/>
            <a:ext cx="2286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0" name="Google Shape;370;p17"/>
          <p:cNvSpPr txBox="1">
            <a:spLocks noGrp="1"/>
          </p:cNvSpPr>
          <p:nvPr>
            <p:ph type="subTitle" idx="5"/>
          </p:nvPr>
        </p:nvSpPr>
        <p:spPr>
          <a:xfrm>
            <a:off x="3484350" y="2395728"/>
            <a:ext cx="2286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1" name="Google Shape;371;p17"/>
          <p:cNvSpPr txBox="1">
            <a:spLocks noGrp="1"/>
          </p:cNvSpPr>
          <p:nvPr>
            <p:ph type="subTitle" idx="6"/>
          </p:nvPr>
        </p:nvSpPr>
        <p:spPr>
          <a:xfrm>
            <a:off x="6031075" y="2395725"/>
            <a:ext cx="228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2" name="Google Shape;372;p17"/>
          <p:cNvSpPr/>
          <p:nvPr/>
        </p:nvSpPr>
        <p:spPr>
          <a:xfrm flipH="1"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7"/>
          <p:cNvSpPr/>
          <p:nvPr/>
        </p:nvSpPr>
        <p:spPr>
          <a:xfrm>
            <a:off x="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7"/>
          <p:cNvSpPr/>
          <p:nvPr/>
        </p:nvSpPr>
        <p:spPr>
          <a:xfrm>
            <a:off x="-539350" y="165327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8653101" y="1428868"/>
            <a:ext cx="612062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7"/>
          <p:cNvSpPr/>
          <p:nvPr/>
        </p:nvSpPr>
        <p:spPr>
          <a:xfrm>
            <a:off x="6822063" y="256850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7"/>
          <p:cNvSpPr/>
          <p:nvPr/>
        </p:nvSpPr>
        <p:spPr>
          <a:xfrm flipH="1">
            <a:off x="1092688" y="54900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17"/>
          <p:cNvGrpSpPr/>
          <p:nvPr/>
        </p:nvGrpSpPr>
        <p:grpSpPr>
          <a:xfrm>
            <a:off x="7901245" y="3824967"/>
            <a:ext cx="841821" cy="1082123"/>
            <a:chOff x="1307321" y="654999"/>
            <a:chExt cx="1131632" cy="1454661"/>
          </a:xfrm>
        </p:grpSpPr>
        <p:sp>
          <p:nvSpPr>
            <p:cNvPr id="379" name="Google Shape;379;p17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17"/>
          <p:cNvSpPr/>
          <p:nvPr/>
        </p:nvSpPr>
        <p:spPr>
          <a:xfrm>
            <a:off x="-1709512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7"/>
          <p:cNvGrpSpPr/>
          <p:nvPr/>
        </p:nvGrpSpPr>
        <p:grpSpPr>
          <a:xfrm flipH="1">
            <a:off x="-1873560" y="3843765"/>
            <a:ext cx="3284189" cy="1168269"/>
            <a:chOff x="2536050" y="2210275"/>
            <a:chExt cx="5672175" cy="2017737"/>
          </a:xfrm>
        </p:grpSpPr>
        <p:sp>
          <p:nvSpPr>
            <p:cNvPr id="383" name="Google Shape;383;p17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Google Shape;404;p17"/>
          <p:cNvSpPr/>
          <p:nvPr/>
        </p:nvSpPr>
        <p:spPr>
          <a:xfrm>
            <a:off x="8759238" y="60006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7"/>
          <p:cNvSpPr/>
          <p:nvPr/>
        </p:nvSpPr>
        <p:spPr>
          <a:xfrm>
            <a:off x="8506446" y="207573"/>
            <a:ext cx="252794" cy="24958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7"/>
          <p:cNvSpPr/>
          <p:nvPr/>
        </p:nvSpPr>
        <p:spPr>
          <a:xfrm rot="10800000" flipH="1">
            <a:off x="8702325" y="1078625"/>
            <a:ext cx="475178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7"/>
          <p:cNvSpPr/>
          <p:nvPr/>
        </p:nvSpPr>
        <p:spPr>
          <a:xfrm flipH="1">
            <a:off x="-33672" y="-30354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2_1_1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22"/>
          <p:cNvSpPr/>
          <p:nvPr/>
        </p:nvSpPr>
        <p:spPr>
          <a:xfrm flipH="1">
            <a:off x="-373208" y="980552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2"/>
          <p:cNvSpPr/>
          <p:nvPr/>
        </p:nvSpPr>
        <p:spPr>
          <a:xfrm>
            <a:off x="-14988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2"/>
          <p:cNvSpPr/>
          <p:nvPr/>
        </p:nvSpPr>
        <p:spPr>
          <a:xfrm flipH="1">
            <a:off x="-457694" y="4705500"/>
            <a:ext cx="10335369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2"/>
          <p:cNvSpPr/>
          <p:nvPr/>
        </p:nvSpPr>
        <p:spPr>
          <a:xfrm>
            <a:off x="8652900" y="64392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2"/>
          <p:cNvSpPr/>
          <p:nvPr/>
        </p:nvSpPr>
        <p:spPr>
          <a:xfrm>
            <a:off x="6845975" y="1145950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2"/>
          <p:cNvSpPr/>
          <p:nvPr/>
        </p:nvSpPr>
        <p:spPr>
          <a:xfrm>
            <a:off x="1042725" y="176500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" name="Google Shape;584;p22"/>
          <p:cNvGrpSpPr/>
          <p:nvPr/>
        </p:nvGrpSpPr>
        <p:grpSpPr>
          <a:xfrm>
            <a:off x="7779787" y="3597930"/>
            <a:ext cx="1010321" cy="1298867"/>
            <a:chOff x="1307321" y="654999"/>
            <a:chExt cx="1131632" cy="1454661"/>
          </a:xfrm>
        </p:grpSpPr>
        <p:sp>
          <p:nvSpPr>
            <p:cNvPr id="585" name="Google Shape;585;p22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22"/>
          <p:cNvSpPr/>
          <p:nvPr/>
        </p:nvSpPr>
        <p:spPr>
          <a:xfrm>
            <a:off x="-1954750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2"/>
          <p:cNvSpPr/>
          <p:nvPr/>
        </p:nvSpPr>
        <p:spPr>
          <a:xfrm>
            <a:off x="8735925" y="364428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2"/>
          <p:cNvSpPr/>
          <p:nvPr/>
        </p:nvSpPr>
        <p:spPr>
          <a:xfrm>
            <a:off x="8430763" y="176505"/>
            <a:ext cx="250671" cy="247486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2"/>
          <p:cNvSpPr/>
          <p:nvPr/>
        </p:nvSpPr>
        <p:spPr>
          <a:xfrm rot="10800000" flipH="1">
            <a:off x="8702325" y="1078625"/>
            <a:ext cx="475178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2"/>
          <p:cNvSpPr/>
          <p:nvPr/>
        </p:nvSpPr>
        <p:spPr>
          <a:xfrm flipH="1">
            <a:off x="-33672" y="-30354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Google Shape;592;p22"/>
          <p:cNvGrpSpPr/>
          <p:nvPr/>
        </p:nvGrpSpPr>
        <p:grpSpPr>
          <a:xfrm flipH="1">
            <a:off x="-2112585" y="3843765"/>
            <a:ext cx="3284189" cy="1168269"/>
            <a:chOff x="2536050" y="2210275"/>
            <a:chExt cx="5672175" cy="2017737"/>
          </a:xfrm>
        </p:grpSpPr>
        <p:sp>
          <p:nvSpPr>
            <p:cNvPr id="593" name="Google Shape;593;p22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E4D1">
            <a:alpha val="4717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3" r:id="rId8"/>
    <p:sldLayoutId id="2147483668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9"/>
          <p:cNvSpPr txBox="1">
            <a:spLocks noGrp="1"/>
          </p:cNvSpPr>
          <p:nvPr>
            <p:ph type="subTitle" idx="1"/>
          </p:nvPr>
        </p:nvSpPr>
        <p:spPr>
          <a:xfrm>
            <a:off x="363948" y="1856706"/>
            <a:ext cx="7119431" cy="942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Onest" pitchFamily="2" charset="0"/>
              </a:rPr>
              <a:t>Курсов проект – модул 1</a:t>
            </a:r>
            <a:r>
              <a:rPr lang="en-US" dirty="0">
                <a:latin typeface="Onest" pitchFamily="2" charset="0"/>
              </a:rPr>
              <a:t>3</a:t>
            </a:r>
            <a:r>
              <a:rPr lang="bg-BG" dirty="0">
                <a:latin typeface="Onest" pitchFamily="2" charset="0"/>
              </a:rPr>
              <a:t>. Софтуерно инженерство</a:t>
            </a:r>
            <a:endParaRPr lang="bg-B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>
                <a:latin typeface="Onest" pitchFamily="2" charset="0"/>
              </a:rPr>
              <a:t>Изготвил</a:t>
            </a:r>
            <a:r>
              <a:rPr lang="en-US" b="1" dirty="0">
                <a:latin typeface="Onest" pitchFamily="2" charset="0"/>
              </a:rPr>
              <a:t>a</a:t>
            </a:r>
            <a:r>
              <a:rPr lang="bg-BG" b="1" dirty="0">
                <a:latin typeface="Onest" pitchFamily="2" charset="0"/>
              </a:rPr>
              <a:t>: Катерина Димитрова</a:t>
            </a:r>
            <a:endParaRPr b="1" dirty="0">
              <a:latin typeface="Onest" pitchFamily="2" charset="0"/>
            </a:endParaRPr>
          </a:p>
        </p:txBody>
      </p:sp>
      <p:sp>
        <p:nvSpPr>
          <p:cNvPr id="669" name="Google Shape;669;p29"/>
          <p:cNvSpPr txBox="1">
            <a:spLocks noGrp="1"/>
          </p:cNvSpPr>
          <p:nvPr>
            <p:ph type="ctrTitle"/>
          </p:nvPr>
        </p:nvSpPr>
        <p:spPr>
          <a:xfrm>
            <a:off x="363948" y="801112"/>
            <a:ext cx="7119431" cy="10104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Car Dealership</a:t>
            </a:r>
            <a:endParaRPr dirty="0"/>
          </a:p>
        </p:txBody>
      </p:sp>
      <p:grpSp>
        <p:nvGrpSpPr>
          <p:cNvPr id="670" name="Google Shape;670;p29"/>
          <p:cNvGrpSpPr/>
          <p:nvPr/>
        </p:nvGrpSpPr>
        <p:grpSpPr>
          <a:xfrm>
            <a:off x="7322784" y="2017639"/>
            <a:ext cx="340344" cy="1186354"/>
            <a:chOff x="3871459" y="1524906"/>
            <a:chExt cx="919351" cy="3204630"/>
          </a:xfrm>
        </p:grpSpPr>
        <p:sp>
          <p:nvSpPr>
            <p:cNvPr id="671" name="Google Shape;671;p29"/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29"/>
          <p:cNvGrpSpPr/>
          <p:nvPr/>
        </p:nvGrpSpPr>
        <p:grpSpPr>
          <a:xfrm flipH="1">
            <a:off x="7498708" y="1303570"/>
            <a:ext cx="3396071" cy="1706196"/>
            <a:chOff x="1997175" y="3512155"/>
            <a:chExt cx="1978025" cy="993765"/>
          </a:xfrm>
        </p:grpSpPr>
        <p:sp>
          <p:nvSpPr>
            <p:cNvPr id="680" name="Google Shape;680;p29"/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29"/>
          <p:cNvGrpSpPr/>
          <p:nvPr/>
        </p:nvGrpSpPr>
        <p:grpSpPr>
          <a:xfrm>
            <a:off x="4063865" y="3583065"/>
            <a:ext cx="3284189" cy="1168269"/>
            <a:chOff x="2536050" y="2210275"/>
            <a:chExt cx="5672175" cy="2017737"/>
          </a:xfrm>
        </p:grpSpPr>
        <p:sp>
          <p:nvSpPr>
            <p:cNvPr id="686" name="Google Shape;686;p29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29"/>
          <p:cNvSpPr/>
          <p:nvPr/>
        </p:nvSpPr>
        <p:spPr>
          <a:xfrm>
            <a:off x="5036100" y="306014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9"/>
          <p:cNvSpPr/>
          <p:nvPr/>
        </p:nvSpPr>
        <p:spPr>
          <a:xfrm>
            <a:off x="5330000" y="2812655"/>
            <a:ext cx="250671" cy="247486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51;p32"/>
          <p:cNvSpPr txBox="1">
            <a:spLocks/>
          </p:cNvSpPr>
          <p:nvPr/>
        </p:nvSpPr>
        <p:spPr>
          <a:xfrm>
            <a:off x="594669" y="104657"/>
            <a:ext cx="8444135" cy="100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б)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Изгледи за потребителите</a:t>
            </a:r>
          </a:p>
        </p:txBody>
      </p:sp>
      <p:sp>
        <p:nvSpPr>
          <p:cNvPr id="5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161112" y="796388"/>
            <a:ext cx="6163706" cy="38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Onest" pitchFamily="2" charset="0"/>
                <a:sym typeface="Black Han Sans"/>
              </a:rPr>
              <a:t>Dealership-Cars screen:</a:t>
            </a:r>
            <a:endParaRPr sz="2000" b="1" u="sng" dirty="0">
              <a:latin typeface="Onest" pitchFamily="2" charset="0"/>
              <a:sym typeface="Black Ha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12" y="1336693"/>
            <a:ext cx="6163705" cy="2912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21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161112" y="796388"/>
            <a:ext cx="6163706" cy="38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Onest" pitchFamily="2" charset="0"/>
                <a:sym typeface="Black Han Sans"/>
              </a:rPr>
              <a:t>Cars screen:</a:t>
            </a:r>
            <a:endParaRPr sz="2000" b="1" u="sng" dirty="0">
              <a:latin typeface="Onest" pitchFamily="2" charset="0"/>
              <a:sym typeface="Black Han Sans"/>
            </a:endParaRPr>
          </a:p>
        </p:txBody>
      </p:sp>
      <p:sp>
        <p:nvSpPr>
          <p:cNvPr id="6" name="Google Shape;751;p32"/>
          <p:cNvSpPr txBox="1">
            <a:spLocks/>
          </p:cNvSpPr>
          <p:nvPr/>
        </p:nvSpPr>
        <p:spPr>
          <a:xfrm>
            <a:off x="594669" y="104658"/>
            <a:ext cx="8444135" cy="62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в)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Изгледи за администраторите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FDE27541-C062-56F7-8A1A-AE61AECE9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322" y="1251048"/>
            <a:ext cx="6171356" cy="320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161112" y="796388"/>
            <a:ext cx="6163706" cy="38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Onest" pitchFamily="2" charset="0"/>
                <a:sym typeface="Black Han Sans"/>
              </a:rPr>
              <a:t>Dealerships screen:</a:t>
            </a:r>
            <a:endParaRPr sz="2000" b="1" u="sng" dirty="0">
              <a:latin typeface="Onest" pitchFamily="2" charset="0"/>
              <a:sym typeface="Black Han Sans"/>
            </a:endParaRPr>
          </a:p>
        </p:txBody>
      </p:sp>
      <p:sp>
        <p:nvSpPr>
          <p:cNvPr id="6" name="Google Shape;751;p32"/>
          <p:cNvSpPr txBox="1">
            <a:spLocks/>
          </p:cNvSpPr>
          <p:nvPr/>
        </p:nvSpPr>
        <p:spPr>
          <a:xfrm>
            <a:off x="594669" y="104658"/>
            <a:ext cx="8444135" cy="62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в)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Изгледи за администраторите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12" y="1315784"/>
            <a:ext cx="6163706" cy="29070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623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161112" y="796388"/>
            <a:ext cx="6163706" cy="38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Onest" pitchFamily="2" charset="0"/>
                <a:sym typeface="Black Han Sans"/>
              </a:rPr>
              <a:t>Brands screen:</a:t>
            </a:r>
            <a:endParaRPr sz="2000" b="1" u="sng" dirty="0">
              <a:latin typeface="Onest" pitchFamily="2" charset="0"/>
              <a:sym typeface="Black Han Sans"/>
            </a:endParaRPr>
          </a:p>
        </p:txBody>
      </p:sp>
      <p:sp>
        <p:nvSpPr>
          <p:cNvPr id="6" name="Google Shape;751;p32"/>
          <p:cNvSpPr txBox="1">
            <a:spLocks/>
          </p:cNvSpPr>
          <p:nvPr/>
        </p:nvSpPr>
        <p:spPr>
          <a:xfrm>
            <a:off x="594669" y="104658"/>
            <a:ext cx="8444135" cy="62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в)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Изгледи за администраторите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34" y="1364642"/>
            <a:ext cx="6167684" cy="29241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092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161112" y="796388"/>
            <a:ext cx="6163706" cy="38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Onest" pitchFamily="2" charset="0"/>
                <a:sym typeface="Black Han Sans"/>
              </a:rPr>
              <a:t>General Managers screen:</a:t>
            </a:r>
            <a:endParaRPr sz="2000" b="1" u="sng" dirty="0">
              <a:latin typeface="Onest" pitchFamily="2" charset="0"/>
              <a:sym typeface="Black Han Sans"/>
            </a:endParaRPr>
          </a:p>
        </p:txBody>
      </p:sp>
      <p:sp>
        <p:nvSpPr>
          <p:cNvPr id="6" name="Google Shape;751;p32"/>
          <p:cNvSpPr txBox="1">
            <a:spLocks/>
          </p:cNvSpPr>
          <p:nvPr/>
        </p:nvSpPr>
        <p:spPr>
          <a:xfrm>
            <a:off x="594669" y="104658"/>
            <a:ext cx="8444135" cy="62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в)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Изгледи за администраторите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41" y="1358944"/>
            <a:ext cx="6167278" cy="29217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1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161112" y="796388"/>
            <a:ext cx="6163706" cy="38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Onest" pitchFamily="2" charset="0"/>
                <a:sym typeface="Black Han Sans"/>
              </a:rPr>
              <a:t>Dealership-Cars screen:</a:t>
            </a:r>
            <a:endParaRPr sz="2000" b="1" u="sng" dirty="0">
              <a:latin typeface="Onest" pitchFamily="2" charset="0"/>
              <a:sym typeface="Black Han Sans"/>
            </a:endParaRPr>
          </a:p>
        </p:txBody>
      </p:sp>
      <p:sp>
        <p:nvSpPr>
          <p:cNvPr id="6" name="Google Shape;751;p32"/>
          <p:cNvSpPr txBox="1">
            <a:spLocks/>
          </p:cNvSpPr>
          <p:nvPr/>
        </p:nvSpPr>
        <p:spPr>
          <a:xfrm>
            <a:off x="594669" y="104658"/>
            <a:ext cx="8444135" cy="62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в)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Изгледи за администраторите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12" y="1346695"/>
            <a:ext cx="6163706" cy="29298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618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751;p32"/>
          <p:cNvSpPr txBox="1">
            <a:spLocks/>
          </p:cNvSpPr>
          <p:nvPr/>
        </p:nvSpPr>
        <p:spPr>
          <a:xfrm>
            <a:off x="0" y="1949636"/>
            <a:ext cx="9143999" cy="56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Благодаря Ви за вниманието!</a:t>
            </a:r>
            <a:endParaRPr lang="bg-BG" sz="3200" b="1" dirty="0">
              <a:latin typeface="Onest" pitchFamily="2" charset="0"/>
              <a:ea typeface="Open Sans"/>
              <a:cs typeface="Open Sans"/>
            </a:endParaRPr>
          </a:p>
        </p:txBody>
      </p:sp>
      <p:grpSp>
        <p:nvGrpSpPr>
          <p:cNvPr id="32" name="Google Shape;670;p29"/>
          <p:cNvGrpSpPr/>
          <p:nvPr/>
        </p:nvGrpSpPr>
        <p:grpSpPr>
          <a:xfrm>
            <a:off x="7126059" y="406158"/>
            <a:ext cx="340344" cy="1186354"/>
            <a:chOff x="3871459" y="1524906"/>
            <a:chExt cx="919351" cy="3204630"/>
          </a:xfrm>
        </p:grpSpPr>
        <p:sp>
          <p:nvSpPr>
            <p:cNvPr id="33" name="Google Shape;671;p29"/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72;p29"/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73;p29"/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74;p29"/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75;p29"/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76;p29"/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77;p29"/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78;p29"/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679;p29"/>
          <p:cNvGrpSpPr/>
          <p:nvPr/>
        </p:nvGrpSpPr>
        <p:grpSpPr>
          <a:xfrm rot="719757" flipH="1">
            <a:off x="7183118" y="49213"/>
            <a:ext cx="3396071" cy="1706196"/>
            <a:chOff x="1997175" y="3512155"/>
            <a:chExt cx="1978025" cy="993765"/>
          </a:xfrm>
        </p:grpSpPr>
        <p:sp>
          <p:nvSpPr>
            <p:cNvPr id="42" name="Google Shape;680;p29"/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81;p29"/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82;p29"/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83;p29"/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84;p29"/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725;p31"/>
          <p:cNvSpPr/>
          <p:nvPr/>
        </p:nvSpPr>
        <p:spPr>
          <a:xfrm>
            <a:off x="6774224" y="4931129"/>
            <a:ext cx="3044743" cy="146165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685;p29"/>
          <p:cNvGrpSpPr/>
          <p:nvPr/>
        </p:nvGrpSpPr>
        <p:grpSpPr>
          <a:xfrm>
            <a:off x="6567367" y="3885343"/>
            <a:ext cx="3284189" cy="1168269"/>
            <a:chOff x="2536050" y="2210275"/>
            <a:chExt cx="5672175" cy="2017737"/>
          </a:xfrm>
        </p:grpSpPr>
        <p:sp>
          <p:nvSpPr>
            <p:cNvPr id="49" name="Google Shape;686;p29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87;p29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88;p29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" name="Google Shape;689;p29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90;p29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" name="Google Shape;691;p29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" name="Google Shape;692;p29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93;p29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" name="Google Shape;694;p29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" name="Google Shape;695;p29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" name="Google Shape;696;p29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" name="Google Shape;697;p29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698;p29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" name="Google Shape;699;p29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700;p29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" name="Google Shape;701;p29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702;p29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" name="Google Shape;703;p29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04;p29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05;p29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06;p29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1"/>
          <p:cNvSpPr txBox="1">
            <a:spLocks noGrp="1"/>
          </p:cNvSpPr>
          <p:nvPr>
            <p:ph type="title"/>
          </p:nvPr>
        </p:nvSpPr>
        <p:spPr>
          <a:xfrm>
            <a:off x="1099552" y="247404"/>
            <a:ext cx="4155742" cy="656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Съдържание:</a:t>
            </a:r>
            <a:endParaRPr sz="3200" b="1" dirty="0">
              <a:latin typeface="Onest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723" name="Google Shape;723;p31"/>
          <p:cNvSpPr txBox="1">
            <a:spLocks noGrp="1"/>
          </p:cNvSpPr>
          <p:nvPr>
            <p:ph type="subTitle" idx="1"/>
          </p:nvPr>
        </p:nvSpPr>
        <p:spPr>
          <a:xfrm>
            <a:off x="1099550" y="1526345"/>
            <a:ext cx="7623664" cy="1827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bg-BG" sz="1800" b="1" dirty="0">
                <a:latin typeface="Onest" pitchFamily="2" charset="0"/>
              </a:rPr>
              <a:t>1. </a:t>
            </a:r>
            <a:r>
              <a:rPr lang="bg-BG" sz="1800" dirty="0">
                <a:latin typeface="Onest" pitchFamily="2" charset="0"/>
                <a:hlinkClick r:id="rId3" action="ppaction://hlinksldjump"/>
              </a:rPr>
              <a:t>Цели на проекта</a:t>
            </a:r>
            <a:endParaRPr lang="bg-BG" sz="1800" dirty="0">
              <a:latin typeface="Onest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bg-BG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 b="1" dirty="0">
                <a:latin typeface="Onest" pitchFamily="2" charset="0"/>
              </a:rPr>
              <a:t>2</a:t>
            </a:r>
            <a:r>
              <a:rPr lang="bg-BG" sz="1800" b="1" dirty="0">
                <a:latin typeface="Onest" pitchFamily="2" charset="0"/>
              </a:rPr>
              <a:t>. </a:t>
            </a:r>
            <a:r>
              <a:rPr lang="bg-BG" sz="1800" dirty="0">
                <a:latin typeface="Onest" pitchFamily="2" charset="0"/>
                <a:hlinkClick r:id="rId4" action="ppaction://hlinksldjump"/>
              </a:rPr>
              <a:t>Изгледи за потребителите/администраторите</a:t>
            </a:r>
            <a:endParaRPr lang="bg-BG" sz="1800" dirty="0">
              <a:latin typeface="Onest" pitchFamily="2" charset="0"/>
            </a:endParaRPr>
          </a:p>
        </p:txBody>
      </p:sp>
      <p:sp>
        <p:nvSpPr>
          <p:cNvPr id="725" name="Google Shape;725;p31"/>
          <p:cNvSpPr/>
          <p:nvPr/>
        </p:nvSpPr>
        <p:spPr>
          <a:xfrm>
            <a:off x="5164719" y="4907447"/>
            <a:ext cx="3044743" cy="146165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31"/>
          <p:cNvGrpSpPr/>
          <p:nvPr/>
        </p:nvGrpSpPr>
        <p:grpSpPr>
          <a:xfrm>
            <a:off x="5112939" y="3797961"/>
            <a:ext cx="3148300" cy="1263895"/>
            <a:chOff x="6676775" y="1493468"/>
            <a:chExt cx="1935510" cy="777064"/>
          </a:xfrm>
        </p:grpSpPr>
        <p:sp>
          <p:nvSpPr>
            <p:cNvPr id="727" name="Google Shape;727;p31"/>
            <p:cNvSpPr/>
            <p:nvPr/>
          </p:nvSpPr>
          <p:spPr>
            <a:xfrm>
              <a:off x="6676775" y="1496292"/>
              <a:ext cx="1935510" cy="621948"/>
            </a:xfrm>
            <a:custGeom>
              <a:avLst/>
              <a:gdLst/>
              <a:ahLst/>
              <a:cxnLst/>
              <a:rect l="l" t="t" r="r" b="b"/>
              <a:pathLst>
                <a:path w="89794" h="28854" extrusionOk="0">
                  <a:moveTo>
                    <a:pt x="35306" y="0"/>
                  </a:moveTo>
                  <a:cubicBezTo>
                    <a:pt x="27062" y="0"/>
                    <a:pt x="16779" y="217"/>
                    <a:pt x="15561" y="217"/>
                  </a:cubicBezTo>
                  <a:cubicBezTo>
                    <a:pt x="13728" y="217"/>
                    <a:pt x="8565" y="1319"/>
                    <a:pt x="5387" y="5624"/>
                  </a:cubicBezTo>
                  <a:cubicBezTo>
                    <a:pt x="2188" y="9904"/>
                    <a:pt x="705" y="15661"/>
                    <a:pt x="467" y="21201"/>
                  </a:cubicBezTo>
                  <a:cubicBezTo>
                    <a:pt x="398" y="22594"/>
                    <a:pt x="91" y="23981"/>
                    <a:pt x="43" y="25395"/>
                  </a:cubicBezTo>
                  <a:cubicBezTo>
                    <a:pt x="0" y="27445"/>
                    <a:pt x="154" y="28748"/>
                    <a:pt x="2474" y="28748"/>
                  </a:cubicBezTo>
                  <a:cubicBezTo>
                    <a:pt x="19040" y="28748"/>
                    <a:pt x="35606" y="28853"/>
                    <a:pt x="52172" y="28853"/>
                  </a:cubicBezTo>
                  <a:cubicBezTo>
                    <a:pt x="55599" y="28853"/>
                    <a:pt x="59027" y="28849"/>
                    <a:pt x="62454" y="28838"/>
                  </a:cubicBezTo>
                  <a:cubicBezTo>
                    <a:pt x="66712" y="28817"/>
                    <a:pt x="70949" y="28796"/>
                    <a:pt x="75186" y="28769"/>
                  </a:cubicBezTo>
                  <a:cubicBezTo>
                    <a:pt x="77570" y="28748"/>
                    <a:pt x="79953" y="28727"/>
                    <a:pt x="82315" y="28684"/>
                  </a:cubicBezTo>
                  <a:cubicBezTo>
                    <a:pt x="82665" y="28684"/>
                    <a:pt x="83062" y="28706"/>
                    <a:pt x="83486" y="28727"/>
                  </a:cubicBezTo>
                  <a:cubicBezTo>
                    <a:pt x="83853" y="28748"/>
                    <a:pt x="84234" y="28768"/>
                    <a:pt x="84612" y="28768"/>
                  </a:cubicBezTo>
                  <a:cubicBezTo>
                    <a:pt x="85821" y="28768"/>
                    <a:pt x="87011" y="28565"/>
                    <a:pt x="87696" y="27556"/>
                  </a:cubicBezTo>
                  <a:cubicBezTo>
                    <a:pt x="88051" y="27027"/>
                    <a:pt x="88358" y="26322"/>
                    <a:pt x="88602" y="25549"/>
                  </a:cubicBezTo>
                  <a:cubicBezTo>
                    <a:pt x="89794" y="21842"/>
                    <a:pt x="89661" y="15995"/>
                    <a:pt x="86351" y="14559"/>
                  </a:cubicBezTo>
                  <a:cubicBezTo>
                    <a:pt x="82050" y="12727"/>
                    <a:pt x="70023" y="11625"/>
                    <a:pt x="68810" y="11493"/>
                  </a:cubicBezTo>
                  <a:cubicBezTo>
                    <a:pt x="67570" y="11381"/>
                    <a:pt x="63889" y="10523"/>
                    <a:pt x="60950" y="8315"/>
                  </a:cubicBezTo>
                  <a:cubicBezTo>
                    <a:pt x="57995" y="6106"/>
                    <a:pt x="49918" y="699"/>
                    <a:pt x="44754" y="217"/>
                  </a:cubicBezTo>
                  <a:cubicBezTo>
                    <a:pt x="43040" y="55"/>
                    <a:pt x="39428" y="0"/>
                    <a:pt x="35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6677680" y="1918540"/>
              <a:ext cx="1901841" cy="199686"/>
            </a:xfrm>
            <a:custGeom>
              <a:avLst/>
              <a:gdLst/>
              <a:ahLst/>
              <a:cxnLst/>
              <a:rect l="l" t="t" r="r" b="b"/>
              <a:pathLst>
                <a:path w="88232" h="9264" extrusionOk="0">
                  <a:moveTo>
                    <a:pt x="16049" y="1"/>
                  </a:moveTo>
                  <a:cubicBezTo>
                    <a:pt x="11965" y="1"/>
                    <a:pt x="8523" y="2892"/>
                    <a:pt x="7506" y="6865"/>
                  </a:cubicBezTo>
                  <a:lnTo>
                    <a:pt x="1" y="6865"/>
                  </a:lnTo>
                  <a:cubicBezTo>
                    <a:pt x="91" y="8300"/>
                    <a:pt x="530" y="9158"/>
                    <a:pt x="2432" y="9158"/>
                  </a:cubicBezTo>
                  <a:cubicBezTo>
                    <a:pt x="18998" y="9158"/>
                    <a:pt x="35564" y="9263"/>
                    <a:pt x="52130" y="9263"/>
                  </a:cubicBezTo>
                  <a:cubicBezTo>
                    <a:pt x="55557" y="9263"/>
                    <a:pt x="58985" y="9259"/>
                    <a:pt x="62412" y="9248"/>
                  </a:cubicBezTo>
                  <a:cubicBezTo>
                    <a:pt x="66670" y="9227"/>
                    <a:pt x="70907" y="9206"/>
                    <a:pt x="75144" y="9179"/>
                  </a:cubicBezTo>
                  <a:cubicBezTo>
                    <a:pt x="77528" y="9158"/>
                    <a:pt x="79911" y="9137"/>
                    <a:pt x="82273" y="9094"/>
                  </a:cubicBezTo>
                  <a:cubicBezTo>
                    <a:pt x="82305" y="9094"/>
                    <a:pt x="82338" y="9094"/>
                    <a:pt x="82371" y="9094"/>
                  </a:cubicBezTo>
                  <a:cubicBezTo>
                    <a:pt x="83036" y="9094"/>
                    <a:pt x="83812" y="9172"/>
                    <a:pt x="84578" y="9172"/>
                  </a:cubicBezTo>
                  <a:cubicBezTo>
                    <a:pt x="85792" y="9172"/>
                    <a:pt x="86979" y="8976"/>
                    <a:pt x="87654" y="7966"/>
                  </a:cubicBezTo>
                  <a:cubicBezTo>
                    <a:pt x="87855" y="7638"/>
                    <a:pt x="88051" y="7262"/>
                    <a:pt x="88232" y="6865"/>
                  </a:cubicBezTo>
                  <a:lnTo>
                    <a:pt x="83486" y="6865"/>
                  </a:lnTo>
                  <a:cubicBezTo>
                    <a:pt x="82469" y="2892"/>
                    <a:pt x="79027" y="1"/>
                    <a:pt x="74922" y="1"/>
                  </a:cubicBezTo>
                  <a:cubicBezTo>
                    <a:pt x="70839" y="1"/>
                    <a:pt x="67396" y="2892"/>
                    <a:pt x="66384" y="6865"/>
                  </a:cubicBezTo>
                  <a:lnTo>
                    <a:pt x="24607" y="6865"/>
                  </a:lnTo>
                  <a:cubicBezTo>
                    <a:pt x="23596" y="2892"/>
                    <a:pt x="20153" y="1"/>
                    <a:pt x="1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8134669" y="1954277"/>
              <a:ext cx="316363" cy="316255"/>
            </a:xfrm>
            <a:custGeom>
              <a:avLst/>
              <a:gdLst/>
              <a:ahLst/>
              <a:cxnLst/>
              <a:rect l="l" t="t" r="r" b="b"/>
              <a:pathLst>
                <a:path w="14677" h="14672" extrusionOk="0">
                  <a:moveTo>
                    <a:pt x="7325" y="0"/>
                  </a:moveTo>
                  <a:cubicBezTo>
                    <a:pt x="3289" y="0"/>
                    <a:pt x="0" y="3284"/>
                    <a:pt x="0" y="7325"/>
                  </a:cubicBezTo>
                  <a:cubicBezTo>
                    <a:pt x="0" y="11387"/>
                    <a:pt x="3289" y="14671"/>
                    <a:pt x="7325" y="14671"/>
                  </a:cubicBezTo>
                  <a:cubicBezTo>
                    <a:pt x="11387" y="14671"/>
                    <a:pt x="14676" y="11387"/>
                    <a:pt x="14676" y="7325"/>
                  </a:cubicBezTo>
                  <a:cubicBezTo>
                    <a:pt x="14676" y="3284"/>
                    <a:pt x="11387" y="0"/>
                    <a:pt x="7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8204525" y="2024135"/>
              <a:ext cx="176514" cy="176514"/>
            </a:xfrm>
            <a:custGeom>
              <a:avLst/>
              <a:gdLst/>
              <a:ahLst/>
              <a:cxnLst/>
              <a:rect l="l" t="t" r="r" b="b"/>
              <a:pathLst>
                <a:path w="8189" h="8189" extrusionOk="0">
                  <a:moveTo>
                    <a:pt x="4084" y="1"/>
                  </a:moveTo>
                  <a:cubicBezTo>
                    <a:pt x="1833" y="1"/>
                    <a:pt x="1" y="1833"/>
                    <a:pt x="1" y="4084"/>
                  </a:cubicBezTo>
                  <a:cubicBezTo>
                    <a:pt x="1" y="6356"/>
                    <a:pt x="1833" y="8189"/>
                    <a:pt x="4084" y="8189"/>
                  </a:cubicBezTo>
                  <a:cubicBezTo>
                    <a:pt x="6356" y="8189"/>
                    <a:pt x="8189" y="6356"/>
                    <a:pt x="8189" y="4084"/>
                  </a:cubicBezTo>
                  <a:cubicBezTo>
                    <a:pt x="8189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8264467" y="2084077"/>
              <a:ext cx="56172" cy="56172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03" y="0"/>
                  </a:moveTo>
                  <a:cubicBezTo>
                    <a:pt x="599" y="0"/>
                    <a:pt x="0" y="599"/>
                    <a:pt x="0" y="1303"/>
                  </a:cubicBezTo>
                  <a:cubicBezTo>
                    <a:pt x="0" y="2029"/>
                    <a:pt x="599" y="2606"/>
                    <a:pt x="1303" y="2606"/>
                  </a:cubicBezTo>
                  <a:cubicBezTo>
                    <a:pt x="2034" y="2606"/>
                    <a:pt x="2606" y="2029"/>
                    <a:pt x="2606" y="1303"/>
                  </a:cubicBezTo>
                  <a:cubicBezTo>
                    <a:pt x="2606" y="599"/>
                    <a:pt x="2034" y="0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6865588" y="1954277"/>
              <a:ext cx="316363" cy="316255"/>
            </a:xfrm>
            <a:custGeom>
              <a:avLst/>
              <a:gdLst/>
              <a:ahLst/>
              <a:cxnLst/>
              <a:rect l="l" t="t" r="r" b="b"/>
              <a:pathLst>
                <a:path w="14677" h="14672" extrusionOk="0">
                  <a:moveTo>
                    <a:pt x="7331" y="0"/>
                  </a:moveTo>
                  <a:cubicBezTo>
                    <a:pt x="3290" y="0"/>
                    <a:pt x="1" y="3284"/>
                    <a:pt x="1" y="7325"/>
                  </a:cubicBezTo>
                  <a:cubicBezTo>
                    <a:pt x="1" y="11387"/>
                    <a:pt x="3290" y="14671"/>
                    <a:pt x="7331" y="14671"/>
                  </a:cubicBezTo>
                  <a:cubicBezTo>
                    <a:pt x="11388" y="14671"/>
                    <a:pt x="14677" y="11387"/>
                    <a:pt x="14677" y="7325"/>
                  </a:cubicBezTo>
                  <a:cubicBezTo>
                    <a:pt x="14677" y="3284"/>
                    <a:pt x="11388" y="0"/>
                    <a:pt x="7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6935574" y="2024135"/>
              <a:ext cx="176514" cy="176514"/>
            </a:xfrm>
            <a:custGeom>
              <a:avLst/>
              <a:gdLst/>
              <a:ahLst/>
              <a:cxnLst/>
              <a:rect l="l" t="t" r="r" b="b"/>
              <a:pathLst>
                <a:path w="8189" h="8189" extrusionOk="0">
                  <a:moveTo>
                    <a:pt x="4084" y="1"/>
                  </a:moveTo>
                  <a:cubicBezTo>
                    <a:pt x="1833" y="1"/>
                    <a:pt x="0" y="1833"/>
                    <a:pt x="0" y="4084"/>
                  </a:cubicBezTo>
                  <a:cubicBezTo>
                    <a:pt x="0" y="6356"/>
                    <a:pt x="1833" y="8189"/>
                    <a:pt x="4084" y="8189"/>
                  </a:cubicBezTo>
                  <a:cubicBezTo>
                    <a:pt x="6356" y="8189"/>
                    <a:pt x="8188" y="6356"/>
                    <a:pt x="8188" y="4084"/>
                  </a:cubicBezTo>
                  <a:cubicBezTo>
                    <a:pt x="8188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6995495" y="2084077"/>
              <a:ext cx="56086" cy="56172"/>
            </a:xfrm>
            <a:custGeom>
              <a:avLst/>
              <a:gdLst/>
              <a:ahLst/>
              <a:cxnLst/>
              <a:rect l="l" t="t" r="r" b="b"/>
              <a:pathLst>
                <a:path w="2602" h="2606" extrusionOk="0">
                  <a:moveTo>
                    <a:pt x="1304" y="0"/>
                  </a:moveTo>
                  <a:cubicBezTo>
                    <a:pt x="594" y="0"/>
                    <a:pt x="1" y="599"/>
                    <a:pt x="1" y="1303"/>
                  </a:cubicBezTo>
                  <a:cubicBezTo>
                    <a:pt x="1" y="2029"/>
                    <a:pt x="594" y="2606"/>
                    <a:pt x="1304" y="2606"/>
                  </a:cubicBezTo>
                  <a:cubicBezTo>
                    <a:pt x="2029" y="2606"/>
                    <a:pt x="2601" y="2029"/>
                    <a:pt x="2601" y="1303"/>
                  </a:cubicBezTo>
                  <a:cubicBezTo>
                    <a:pt x="2601" y="599"/>
                    <a:pt x="2029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7535337" y="1518083"/>
              <a:ext cx="484750" cy="239972"/>
            </a:xfrm>
            <a:custGeom>
              <a:avLst/>
              <a:gdLst/>
              <a:ahLst/>
              <a:cxnLst/>
              <a:rect l="l" t="t" r="r" b="b"/>
              <a:pathLst>
                <a:path w="22489" h="11133" extrusionOk="0">
                  <a:moveTo>
                    <a:pt x="1185" y="0"/>
                  </a:moveTo>
                  <a:cubicBezTo>
                    <a:pt x="1044" y="0"/>
                    <a:pt x="906" y="11"/>
                    <a:pt x="774" y="43"/>
                  </a:cubicBezTo>
                  <a:cubicBezTo>
                    <a:pt x="1" y="196"/>
                    <a:pt x="1" y="1256"/>
                    <a:pt x="64" y="1854"/>
                  </a:cubicBezTo>
                  <a:cubicBezTo>
                    <a:pt x="266" y="4301"/>
                    <a:pt x="462" y="6753"/>
                    <a:pt x="1150" y="9136"/>
                  </a:cubicBezTo>
                  <a:cubicBezTo>
                    <a:pt x="1235" y="9422"/>
                    <a:pt x="1346" y="9730"/>
                    <a:pt x="1547" y="9952"/>
                  </a:cubicBezTo>
                  <a:cubicBezTo>
                    <a:pt x="1897" y="10349"/>
                    <a:pt x="2739" y="10280"/>
                    <a:pt x="3242" y="10349"/>
                  </a:cubicBezTo>
                  <a:cubicBezTo>
                    <a:pt x="3952" y="10439"/>
                    <a:pt x="4656" y="10482"/>
                    <a:pt x="5387" y="10545"/>
                  </a:cubicBezTo>
                  <a:cubicBezTo>
                    <a:pt x="7924" y="10746"/>
                    <a:pt x="10461" y="10879"/>
                    <a:pt x="12998" y="10969"/>
                  </a:cubicBezTo>
                  <a:cubicBezTo>
                    <a:pt x="14927" y="11023"/>
                    <a:pt x="16841" y="11081"/>
                    <a:pt x="18766" y="11081"/>
                  </a:cubicBezTo>
                  <a:cubicBezTo>
                    <a:pt x="19108" y="11081"/>
                    <a:pt x="19450" y="11079"/>
                    <a:pt x="19793" y="11075"/>
                  </a:cubicBezTo>
                  <a:cubicBezTo>
                    <a:pt x="19809" y="11074"/>
                    <a:pt x="19827" y="11074"/>
                    <a:pt x="19845" y="11074"/>
                  </a:cubicBezTo>
                  <a:cubicBezTo>
                    <a:pt x="20113" y="11074"/>
                    <a:pt x="20595" y="11133"/>
                    <a:pt x="21072" y="11133"/>
                  </a:cubicBezTo>
                  <a:cubicBezTo>
                    <a:pt x="21724" y="11133"/>
                    <a:pt x="22367" y="11023"/>
                    <a:pt x="22441" y="10503"/>
                  </a:cubicBezTo>
                  <a:cubicBezTo>
                    <a:pt x="22489" y="10175"/>
                    <a:pt x="22203" y="9910"/>
                    <a:pt x="21938" y="9687"/>
                  </a:cubicBezTo>
                  <a:cubicBezTo>
                    <a:pt x="21165" y="9089"/>
                    <a:pt x="20413" y="8496"/>
                    <a:pt x="19618" y="7924"/>
                  </a:cubicBezTo>
                  <a:cubicBezTo>
                    <a:pt x="14566" y="4190"/>
                    <a:pt x="8803" y="1102"/>
                    <a:pt x="2517" y="154"/>
                  </a:cubicBezTo>
                  <a:cubicBezTo>
                    <a:pt x="2209" y="112"/>
                    <a:pt x="1897" y="64"/>
                    <a:pt x="1611" y="22"/>
                  </a:cubicBezTo>
                  <a:cubicBezTo>
                    <a:pt x="1468" y="11"/>
                    <a:pt x="1325" y="0"/>
                    <a:pt x="1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7055436" y="1517480"/>
              <a:ext cx="461342" cy="219926"/>
            </a:xfrm>
            <a:custGeom>
              <a:avLst/>
              <a:gdLst/>
              <a:ahLst/>
              <a:cxnLst/>
              <a:rect l="l" t="t" r="r" b="b"/>
              <a:pathLst>
                <a:path w="21403" h="10203" extrusionOk="0">
                  <a:moveTo>
                    <a:pt x="18650" y="1"/>
                  </a:moveTo>
                  <a:cubicBezTo>
                    <a:pt x="18555" y="1"/>
                    <a:pt x="18457" y="3"/>
                    <a:pt x="18357" y="7"/>
                  </a:cubicBezTo>
                  <a:cubicBezTo>
                    <a:pt x="15206" y="140"/>
                    <a:pt x="12049" y="293"/>
                    <a:pt x="8871" y="447"/>
                  </a:cubicBezTo>
                  <a:cubicBezTo>
                    <a:pt x="7855" y="489"/>
                    <a:pt x="6705" y="537"/>
                    <a:pt x="5757" y="1040"/>
                  </a:cubicBezTo>
                  <a:cubicBezTo>
                    <a:pt x="5143" y="1374"/>
                    <a:pt x="4587" y="1882"/>
                    <a:pt x="4105" y="2391"/>
                  </a:cubicBezTo>
                  <a:cubicBezTo>
                    <a:pt x="2892" y="3646"/>
                    <a:pt x="1939" y="5192"/>
                    <a:pt x="1213" y="6760"/>
                  </a:cubicBezTo>
                  <a:cubicBezTo>
                    <a:pt x="991" y="7242"/>
                    <a:pt x="0" y="9096"/>
                    <a:pt x="482" y="9625"/>
                  </a:cubicBezTo>
                  <a:cubicBezTo>
                    <a:pt x="860" y="10014"/>
                    <a:pt x="6898" y="10203"/>
                    <a:pt x="12354" y="10203"/>
                  </a:cubicBezTo>
                  <a:cubicBezTo>
                    <a:pt x="16846" y="10203"/>
                    <a:pt x="20944" y="10075"/>
                    <a:pt x="21164" y="9826"/>
                  </a:cubicBezTo>
                  <a:cubicBezTo>
                    <a:pt x="21207" y="9805"/>
                    <a:pt x="21207" y="9758"/>
                    <a:pt x="21228" y="9715"/>
                  </a:cubicBezTo>
                  <a:cubicBezTo>
                    <a:pt x="21402" y="9276"/>
                    <a:pt x="21318" y="8656"/>
                    <a:pt x="21297" y="8190"/>
                  </a:cubicBezTo>
                  <a:cubicBezTo>
                    <a:pt x="21249" y="7374"/>
                    <a:pt x="21185" y="6537"/>
                    <a:pt x="21095" y="5722"/>
                  </a:cubicBezTo>
                  <a:cubicBezTo>
                    <a:pt x="21032" y="4880"/>
                    <a:pt x="20921" y="4064"/>
                    <a:pt x="20830" y="3227"/>
                  </a:cubicBezTo>
                  <a:cubicBezTo>
                    <a:pt x="20767" y="2740"/>
                    <a:pt x="20788" y="2057"/>
                    <a:pt x="20656" y="1437"/>
                  </a:cubicBezTo>
                  <a:cubicBezTo>
                    <a:pt x="20433" y="268"/>
                    <a:pt x="19689" y="1"/>
                    <a:pt x="18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7506993" y="1493468"/>
              <a:ext cx="62165" cy="627725"/>
            </a:xfrm>
            <a:custGeom>
              <a:avLst/>
              <a:gdLst/>
              <a:ahLst/>
              <a:cxnLst/>
              <a:rect l="l" t="t" r="r" b="b"/>
              <a:pathLst>
                <a:path w="2884" h="29122" extrusionOk="0">
                  <a:moveTo>
                    <a:pt x="169" y="1"/>
                  </a:moveTo>
                  <a:cubicBezTo>
                    <a:pt x="87" y="1"/>
                    <a:pt x="0" y="65"/>
                    <a:pt x="13" y="168"/>
                  </a:cubicBezTo>
                  <a:cubicBezTo>
                    <a:pt x="188" y="1254"/>
                    <a:pt x="368" y="2355"/>
                    <a:pt x="521" y="3436"/>
                  </a:cubicBezTo>
                  <a:cubicBezTo>
                    <a:pt x="1183" y="7784"/>
                    <a:pt x="1824" y="12153"/>
                    <a:pt x="2243" y="16544"/>
                  </a:cubicBezTo>
                  <a:cubicBezTo>
                    <a:pt x="2661" y="20670"/>
                    <a:pt x="2682" y="24864"/>
                    <a:pt x="2486" y="28990"/>
                  </a:cubicBezTo>
                  <a:cubicBezTo>
                    <a:pt x="2486" y="29078"/>
                    <a:pt x="2558" y="29121"/>
                    <a:pt x="2629" y="29121"/>
                  </a:cubicBezTo>
                  <a:cubicBezTo>
                    <a:pt x="2701" y="29121"/>
                    <a:pt x="2772" y="29078"/>
                    <a:pt x="2772" y="28990"/>
                  </a:cubicBezTo>
                  <a:cubicBezTo>
                    <a:pt x="2883" y="26850"/>
                    <a:pt x="2883" y="24711"/>
                    <a:pt x="2836" y="22571"/>
                  </a:cubicBezTo>
                  <a:cubicBezTo>
                    <a:pt x="2772" y="17958"/>
                    <a:pt x="2221" y="13409"/>
                    <a:pt x="1581" y="8864"/>
                  </a:cubicBezTo>
                  <a:cubicBezTo>
                    <a:pt x="1183" y="5930"/>
                    <a:pt x="765" y="3017"/>
                    <a:pt x="299" y="104"/>
                  </a:cubicBezTo>
                  <a:cubicBezTo>
                    <a:pt x="281" y="32"/>
                    <a:pt x="226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8014570" y="1741644"/>
              <a:ext cx="64406" cy="379540"/>
            </a:xfrm>
            <a:custGeom>
              <a:avLst/>
              <a:gdLst/>
              <a:ahLst/>
              <a:cxnLst/>
              <a:rect l="l" t="t" r="r" b="b"/>
              <a:pathLst>
                <a:path w="2988" h="17608" extrusionOk="0">
                  <a:moveTo>
                    <a:pt x="197" y="1"/>
                  </a:moveTo>
                  <a:cubicBezTo>
                    <a:pt x="96" y="1"/>
                    <a:pt x="0" y="107"/>
                    <a:pt x="75" y="200"/>
                  </a:cubicBezTo>
                  <a:cubicBezTo>
                    <a:pt x="1754" y="2514"/>
                    <a:pt x="2394" y="5364"/>
                    <a:pt x="2527" y="8165"/>
                  </a:cubicBezTo>
                  <a:cubicBezTo>
                    <a:pt x="2659" y="11295"/>
                    <a:pt x="1955" y="14367"/>
                    <a:pt x="1621" y="17476"/>
                  </a:cubicBezTo>
                  <a:cubicBezTo>
                    <a:pt x="1611" y="17564"/>
                    <a:pt x="1677" y="17607"/>
                    <a:pt x="1748" y="17607"/>
                  </a:cubicBezTo>
                  <a:cubicBezTo>
                    <a:pt x="1820" y="17607"/>
                    <a:pt x="1897" y="17564"/>
                    <a:pt x="1907" y="17476"/>
                  </a:cubicBezTo>
                  <a:cubicBezTo>
                    <a:pt x="2241" y="14256"/>
                    <a:pt x="2988" y="11099"/>
                    <a:pt x="2792" y="7853"/>
                  </a:cubicBezTo>
                  <a:cubicBezTo>
                    <a:pt x="2638" y="5099"/>
                    <a:pt x="1976" y="2318"/>
                    <a:pt x="318" y="67"/>
                  </a:cubicBezTo>
                  <a:cubicBezTo>
                    <a:pt x="285" y="20"/>
                    <a:pt x="241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7050630" y="1722202"/>
              <a:ext cx="215572" cy="398983"/>
            </a:xfrm>
            <a:custGeom>
              <a:avLst/>
              <a:gdLst/>
              <a:ahLst/>
              <a:cxnLst/>
              <a:rect l="l" t="t" r="r" b="b"/>
              <a:pathLst>
                <a:path w="10001" h="18510" extrusionOk="0">
                  <a:moveTo>
                    <a:pt x="706" y="0"/>
                  </a:moveTo>
                  <a:cubicBezTo>
                    <a:pt x="664" y="0"/>
                    <a:pt x="624" y="19"/>
                    <a:pt x="599" y="64"/>
                  </a:cubicBezTo>
                  <a:cubicBezTo>
                    <a:pt x="1" y="943"/>
                    <a:pt x="202" y="2203"/>
                    <a:pt x="705" y="3088"/>
                  </a:cubicBezTo>
                  <a:cubicBezTo>
                    <a:pt x="1457" y="4412"/>
                    <a:pt x="2824" y="5423"/>
                    <a:pt x="3952" y="6440"/>
                  </a:cubicBezTo>
                  <a:cubicBezTo>
                    <a:pt x="5255" y="7632"/>
                    <a:pt x="6558" y="8824"/>
                    <a:pt x="7569" y="10259"/>
                  </a:cubicBezTo>
                  <a:cubicBezTo>
                    <a:pt x="8676" y="11827"/>
                    <a:pt x="9094" y="13611"/>
                    <a:pt x="9402" y="15465"/>
                  </a:cubicBezTo>
                  <a:cubicBezTo>
                    <a:pt x="9576" y="16434"/>
                    <a:pt x="9709" y="17409"/>
                    <a:pt x="9709" y="18378"/>
                  </a:cubicBezTo>
                  <a:cubicBezTo>
                    <a:pt x="9709" y="18466"/>
                    <a:pt x="9782" y="18509"/>
                    <a:pt x="9855" y="18509"/>
                  </a:cubicBezTo>
                  <a:cubicBezTo>
                    <a:pt x="9927" y="18509"/>
                    <a:pt x="10000" y="18466"/>
                    <a:pt x="10000" y="18378"/>
                  </a:cubicBezTo>
                  <a:cubicBezTo>
                    <a:pt x="10000" y="17277"/>
                    <a:pt x="9820" y="16170"/>
                    <a:pt x="9624" y="15110"/>
                  </a:cubicBezTo>
                  <a:cubicBezTo>
                    <a:pt x="9312" y="13368"/>
                    <a:pt x="8893" y="11694"/>
                    <a:pt x="7882" y="10238"/>
                  </a:cubicBezTo>
                  <a:cubicBezTo>
                    <a:pt x="6928" y="8866"/>
                    <a:pt x="5715" y="7696"/>
                    <a:pt x="4503" y="6573"/>
                  </a:cubicBezTo>
                  <a:cubicBezTo>
                    <a:pt x="3353" y="5514"/>
                    <a:pt x="1966" y="4497"/>
                    <a:pt x="1102" y="3194"/>
                  </a:cubicBezTo>
                  <a:cubicBezTo>
                    <a:pt x="552" y="2357"/>
                    <a:pt x="223" y="1102"/>
                    <a:pt x="838" y="217"/>
                  </a:cubicBezTo>
                  <a:cubicBezTo>
                    <a:pt x="916" y="109"/>
                    <a:pt x="807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7602349" y="1792965"/>
              <a:ext cx="69084" cy="29487"/>
            </a:xfrm>
            <a:custGeom>
              <a:avLst/>
              <a:gdLst/>
              <a:ahLst/>
              <a:cxnLst/>
              <a:rect l="l" t="t" r="r" b="b"/>
              <a:pathLst>
                <a:path w="3205" h="1368" extrusionOk="0">
                  <a:moveTo>
                    <a:pt x="1590" y="1"/>
                  </a:moveTo>
                  <a:cubicBezTo>
                    <a:pt x="710" y="1"/>
                    <a:pt x="1" y="308"/>
                    <a:pt x="1" y="684"/>
                  </a:cubicBezTo>
                  <a:cubicBezTo>
                    <a:pt x="1" y="1060"/>
                    <a:pt x="710" y="1367"/>
                    <a:pt x="1590" y="1367"/>
                  </a:cubicBezTo>
                  <a:cubicBezTo>
                    <a:pt x="2495" y="1367"/>
                    <a:pt x="3205" y="1060"/>
                    <a:pt x="3205" y="684"/>
                  </a:cubicBezTo>
                  <a:cubicBezTo>
                    <a:pt x="3205" y="308"/>
                    <a:pt x="249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7167647" y="1792965"/>
              <a:ext cx="68976" cy="29487"/>
            </a:xfrm>
            <a:custGeom>
              <a:avLst/>
              <a:gdLst/>
              <a:ahLst/>
              <a:cxnLst/>
              <a:rect l="l" t="t" r="r" b="b"/>
              <a:pathLst>
                <a:path w="3200" h="1368" extrusionOk="0">
                  <a:moveTo>
                    <a:pt x="1589" y="1"/>
                  </a:moveTo>
                  <a:cubicBezTo>
                    <a:pt x="705" y="1"/>
                    <a:pt x="0" y="308"/>
                    <a:pt x="0" y="684"/>
                  </a:cubicBezTo>
                  <a:cubicBezTo>
                    <a:pt x="0" y="1060"/>
                    <a:pt x="705" y="1367"/>
                    <a:pt x="1589" y="1367"/>
                  </a:cubicBezTo>
                  <a:cubicBezTo>
                    <a:pt x="2495" y="1367"/>
                    <a:pt x="3199" y="1060"/>
                    <a:pt x="3199" y="684"/>
                  </a:cubicBezTo>
                  <a:cubicBezTo>
                    <a:pt x="3199" y="308"/>
                    <a:pt x="2495" y="1"/>
                    <a:pt x="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6741954" y="1535176"/>
              <a:ext cx="344902" cy="173647"/>
            </a:xfrm>
            <a:custGeom>
              <a:avLst/>
              <a:gdLst/>
              <a:ahLst/>
              <a:cxnLst/>
              <a:rect l="l" t="t" r="r" b="b"/>
              <a:pathLst>
                <a:path w="16001" h="8056" extrusionOk="0">
                  <a:moveTo>
                    <a:pt x="12334" y="0"/>
                  </a:moveTo>
                  <a:cubicBezTo>
                    <a:pt x="10473" y="0"/>
                    <a:pt x="8158" y="129"/>
                    <a:pt x="6446" y="245"/>
                  </a:cubicBezTo>
                  <a:cubicBezTo>
                    <a:pt x="4990" y="1061"/>
                    <a:pt x="3533" y="2205"/>
                    <a:pt x="2363" y="3820"/>
                  </a:cubicBezTo>
                  <a:cubicBezTo>
                    <a:pt x="1436" y="5054"/>
                    <a:pt x="663" y="6421"/>
                    <a:pt x="1" y="7877"/>
                  </a:cubicBezTo>
                  <a:cubicBezTo>
                    <a:pt x="1055" y="7970"/>
                    <a:pt x="2400" y="8055"/>
                    <a:pt x="3797" y="8055"/>
                  </a:cubicBezTo>
                  <a:cubicBezTo>
                    <a:pt x="4708" y="8055"/>
                    <a:pt x="5642" y="8019"/>
                    <a:pt x="6531" y="7925"/>
                  </a:cubicBezTo>
                  <a:cubicBezTo>
                    <a:pt x="10418" y="7459"/>
                    <a:pt x="16001" y="1347"/>
                    <a:pt x="15492" y="420"/>
                  </a:cubicBezTo>
                  <a:cubicBezTo>
                    <a:pt x="15334" y="106"/>
                    <a:pt x="14020" y="0"/>
                    <a:pt x="12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8536156" y="1809648"/>
              <a:ext cx="35178" cy="27073"/>
            </a:xfrm>
            <a:custGeom>
              <a:avLst/>
              <a:gdLst/>
              <a:ahLst/>
              <a:cxnLst/>
              <a:rect l="l" t="t" r="r" b="b"/>
              <a:pathLst>
                <a:path w="1632" h="1256" extrusionOk="0"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10" y="1255"/>
                  </a:moveTo>
                  <a:lnTo>
                    <a:pt x="1610" y="1255"/>
                  </a:lnTo>
                  <a:lnTo>
                    <a:pt x="1610" y="1255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589" y="1213"/>
                  </a:moveTo>
                  <a:cubicBezTo>
                    <a:pt x="1589" y="1213"/>
                    <a:pt x="1589" y="1234"/>
                    <a:pt x="1610" y="1234"/>
                  </a:cubicBezTo>
                  <a:cubicBezTo>
                    <a:pt x="1589" y="1234"/>
                    <a:pt x="1589" y="1213"/>
                    <a:pt x="1589" y="1213"/>
                  </a:cubicBez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192"/>
                  </a:moveTo>
                  <a:lnTo>
                    <a:pt x="1589" y="1192"/>
                  </a:lnTo>
                  <a:lnTo>
                    <a:pt x="1589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71"/>
                  </a:moveTo>
                  <a:lnTo>
                    <a:pt x="1563" y="1171"/>
                  </a:lnTo>
                  <a:lnTo>
                    <a:pt x="1563" y="1171"/>
                  </a:lnTo>
                  <a:close/>
                  <a:moveTo>
                    <a:pt x="1541" y="1171"/>
                  </a:moveTo>
                  <a:lnTo>
                    <a:pt x="1563" y="1171"/>
                  </a:lnTo>
                  <a:lnTo>
                    <a:pt x="1541" y="1171"/>
                  </a:lnTo>
                  <a:close/>
                  <a:moveTo>
                    <a:pt x="1541" y="1149"/>
                  </a:moveTo>
                  <a:lnTo>
                    <a:pt x="1541" y="1171"/>
                  </a:lnTo>
                  <a:lnTo>
                    <a:pt x="1541" y="1149"/>
                  </a:lnTo>
                  <a:close/>
                  <a:moveTo>
                    <a:pt x="1541" y="1149"/>
                  </a:moveTo>
                  <a:lnTo>
                    <a:pt x="1541" y="1149"/>
                  </a:lnTo>
                  <a:lnTo>
                    <a:pt x="1541" y="1149"/>
                  </a:lnTo>
                  <a:close/>
                  <a:moveTo>
                    <a:pt x="1520" y="1149"/>
                  </a:moveTo>
                  <a:lnTo>
                    <a:pt x="1541" y="1149"/>
                  </a:lnTo>
                  <a:lnTo>
                    <a:pt x="1520" y="1149"/>
                  </a:lnTo>
                  <a:close/>
                  <a:moveTo>
                    <a:pt x="85" y="21"/>
                  </a:moveTo>
                  <a:lnTo>
                    <a:pt x="85" y="21"/>
                  </a:lnTo>
                  <a:cubicBezTo>
                    <a:pt x="662" y="286"/>
                    <a:pt x="1144" y="662"/>
                    <a:pt x="1520" y="1149"/>
                  </a:cubicBezTo>
                  <a:cubicBezTo>
                    <a:pt x="1144" y="662"/>
                    <a:pt x="662" y="286"/>
                    <a:pt x="85" y="21"/>
                  </a:cubicBezTo>
                  <a:lnTo>
                    <a:pt x="85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1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8403835" y="1777338"/>
              <a:ext cx="195137" cy="141228"/>
            </a:xfrm>
            <a:custGeom>
              <a:avLst/>
              <a:gdLst/>
              <a:ahLst/>
              <a:cxnLst/>
              <a:rect l="l" t="t" r="r" b="b"/>
              <a:pathLst>
                <a:path w="9053" h="6552" extrusionOk="0">
                  <a:moveTo>
                    <a:pt x="377" y="0"/>
                  </a:moveTo>
                  <a:cubicBezTo>
                    <a:pt x="112" y="503"/>
                    <a:pt x="1" y="1165"/>
                    <a:pt x="684" y="1875"/>
                  </a:cubicBezTo>
                  <a:cubicBezTo>
                    <a:pt x="2035" y="3310"/>
                    <a:pt x="5938" y="6552"/>
                    <a:pt x="7484" y="6552"/>
                  </a:cubicBezTo>
                  <a:lnTo>
                    <a:pt x="7659" y="6552"/>
                  </a:lnTo>
                  <a:cubicBezTo>
                    <a:pt x="8125" y="6440"/>
                    <a:pt x="8607" y="6308"/>
                    <a:pt x="9052" y="6176"/>
                  </a:cubicBezTo>
                  <a:cubicBezTo>
                    <a:pt x="8851" y="4852"/>
                    <a:pt x="8454" y="3660"/>
                    <a:pt x="7770" y="2754"/>
                  </a:cubicBezTo>
                  <a:lnTo>
                    <a:pt x="7749" y="2754"/>
                  </a:lnTo>
                  <a:lnTo>
                    <a:pt x="7749" y="2733"/>
                  </a:lnTo>
                  <a:cubicBezTo>
                    <a:pt x="7728" y="2733"/>
                    <a:pt x="7728" y="2712"/>
                    <a:pt x="7728" y="2712"/>
                  </a:cubicBezTo>
                  <a:lnTo>
                    <a:pt x="7728" y="2691"/>
                  </a:lnTo>
                  <a:lnTo>
                    <a:pt x="7702" y="2691"/>
                  </a:lnTo>
                  <a:lnTo>
                    <a:pt x="7702" y="2670"/>
                  </a:lnTo>
                  <a:lnTo>
                    <a:pt x="7680" y="2670"/>
                  </a:lnTo>
                  <a:lnTo>
                    <a:pt x="7680" y="2648"/>
                  </a:lnTo>
                  <a:lnTo>
                    <a:pt x="7659" y="2648"/>
                  </a:lnTo>
                  <a:cubicBezTo>
                    <a:pt x="7283" y="2161"/>
                    <a:pt x="6801" y="1785"/>
                    <a:pt x="6224" y="1520"/>
                  </a:cubicBezTo>
                  <a:lnTo>
                    <a:pt x="6182" y="1520"/>
                  </a:lnTo>
                  <a:cubicBezTo>
                    <a:pt x="6182" y="1499"/>
                    <a:pt x="6160" y="1499"/>
                    <a:pt x="6160" y="1499"/>
                  </a:cubicBezTo>
                  <a:lnTo>
                    <a:pt x="6139" y="1499"/>
                  </a:lnTo>
                  <a:cubicBezTo>
                    <a:pt x="4768" y="927"/>
                    <a:pt x="2670" y="419"/>
                    <a:pt x="377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6697208" y="1753930"/>
              <a:ext cx="104714" cy="101395"/>
            </a:xfrm>
            <a:custGeom>
              <a:avLst/>
              <a:gdLst/>
              <a:ahLst/>
              <a:cxnLst/>
              <a:rect l="l" t="t" r="r" b="b"/>
              <a:pathLst>
                <a:path w="4858" h="4704" extrusionOk="0">
                  <a:moveTo>
                    <a:pt x="1192" y="0"/>
                  </a:moveTo>
                  <a:cubicBezTo>
                    <a:pt x="663" y="1526"/>
                    <a:pt x="287" y="3115"/>
                    <a:pt x="1" y="4704"/>
                  </a:cubicBezTo>
                  <a:cubicBezTo>
                    <a:pt x="1637" y="4682"/>
                    <a:pt x="4857" y="4439"/>
                    <a:pt x="4857" y="3136"/>
                  </a:cubicBezTo>
                  <a:cubicBezTo>
                    <a:pt x="4857" y="1854"/>
                    <a:pt x="2474" y="578"/>
                    <a:pt x="1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1"/>
          <p:cNvSpPr/>
          <p:nvPr/>
        </p:nvSpPr>
        <p:spPr>
          <a:xfrm>
            <a:off x="4763872" y="2005597"/>
            <a:ext cx="645170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2"/>
          <p:cNvSpPr txBox="1">
            <a:spLocks noGrp="1"/>
          </p:cNvSpPr>
          <p:nvPr>
            <p:ph type="title"/>
          </p:nvPr>
        </p:nvSpPr>
        <p:spPr>
          <a:xfrm>
            <a:off x="720000" y="250817"/>
            <a:ext cx="7889926" cy="720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1. Цели на проекта</a:t>
            </a:r>
          </a:p>
        </p:txBody>
      </p:sp>
      <p:sp>
        <p:nvSpPr>
          <p:cNvPr id="758" name="Google Shape;758;p32"/>
          <p:cNvSpPr txBox="1">
            <a:spLocks noGrp="1"/>
          </p:cNvSpPr>
          <p:nvPr>
            <p:ph type="subTitle" idx="4"/>
          </p:nvPr>
        </p:nvSpPr>
        <p:spPr>
          <a:xfrm>
            <a:off x="258945" y="1041631"/>
            <a:ext cx="8626110" cy="2713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ru-RU" sz="1600" b="1" dirty="0">
                <a:latin typeface="Onest" pitchFamily="2" charset="0"/>
                <a:ea typeface="Open Sans"/>
                <a:cs typeface="Open Sans"/>
              </a:rPr>
              <a:t>	- </a:t>
            </a:r>
            <a:r>
              <a:rPr lang="ru-RU" sz="1600" dirty="0">
                <a:latin typeface="Onest" pitchFamily="2" charset="0"/>
                <a:ea typeface="Open Sans"/>
                <a:cs typeface="Open Sans"/>
              </a:rPr>
              <a:t>Целта на този проект е да покаже организиране на код в MVC (Model–View–Controller) модел, разработка на трислойно приложение и работа в GitHub. Проектът използва връзки с бази данни чрез Entity Framework, като за презентационен слой избрахме уеб базиран интерфейс (Web-based App). </a:t>
            </a:r>
          </a:p>
          <a:p>
            <a:pPr marL="0" lvl="0" indent="0" algn="l"/>
            <a:endParaRPr lang="ru-RU" sz="1600" dirty="0">
              <a:latin typeface="Onest" pitchFamily="2" charset="0"/>
              <a:ea typeface="Open Sans"/>
              <a:cs typeface="Open Sans"/>
            </a:endParaRPr>
          </a:p>
          <a:p>
            <a:pPr marL="0" lvl="0" indent="0" algn="l"/>
            <a:r>
              <a:rPr lang="ru-RU" sz="1600" dirty="0">
                <a:latin typeface="Onest" pitchFamily="2" charset="0"/>
                <a:ea typeface="Open Sans"/>
                <a:cs typeface="Open Sans"/>
              </a:rPr>
              <a:t>	- Освен това, проектът демонстрира добри практики в софтуерната архитектура. Чрез разделяне на логиката в отделни слоеве (данни, услуги и уеб базиран интерфейс (web app)), се постига по-добра поддръжка и в приложението лесно и бързо може да се вградят допълнителни функционалности. Работата в GitHub позволява ефективно управление на версиите, сътрудничество между разработчиците и проследяване на направените промени.</a:t>
            </a:r>
            <a:endParaRPr sz="1600" dirty="0">
              <a:latin typeface="Onest" pitchFamily="2" charset="0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51;p32"/>
          <p:cNvSpPr txBox="1">
            <a:spLocks/>
          </p:cNvSpPr>
          <p:nvPr/>
        </p:nvSpPr>
        <p:spPr>
          <a:xfrm>
            <a:off x="699865" y="1755433"/>
            <a:ext cx="8444135" cy="100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3.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Изгледи за потребителите/администраторите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51;p32"/>
          <p:cNvSpPr txBox="1">
            <a:spLocks/>
          </p:cNvSpPr>
          <p:nvPr/>
        </p:nvSpPr>
        <p:spPr>
          <a:xfrm>
            <a:off x="594669" y="104657"/>
            <a:ext cx="8444135" cy="100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а) Обши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изгледи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308" y="1373784"/>
            <a:ext cx="5855994" cy="27693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443307" y="873941"/>
            <a:ext cx="5855995" cy="38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Onest" pitchFamily="2" charset="0"/>
                <a:sym typeface="Black Han Sans"/>
              </a:rPr>
              <a:t>Home screen:</a:t>
            </a:r>
            <a:endParaRPr sz="2000" b="1" u="sng" dirty="0">
              <a:latin typeface="Onest" pitchFamily="2" charset="0"/>
              <a:sym typeface="Black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58600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51;p32"/>
          <p:cNvSpPr txBox="1">
            <a:spLocks/>
          </p:cNvSpPr>
          <p:nvPr/>
        </p:nvSpPr>
        <p:spPr>
          <a:xfrm>
            <a:off x="594669" y="104657"/>
            <a:ext cx="8444135" cy="100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б)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Изгледи за потребителите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12" y="1259141"/>
            <a:ext cx="6163706" cy="29244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161112" y="796388"/>
            <a:ext cx="6163706" cy="38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Onest" pitchFamily="2" charset="0"/>
                <a:sym typeface="Black Han Sans"/>
              </a:rPr>
              <a:t>Cars screen:</a:t>
            </a:r>
            <a:endParaRPr sz="2000" b="1" u="sng" dirty="0">
              <a:latin typeface="Onest" pitchFamily="2" charset="0"/>
              <a:sym typeface="Black Han Sans"/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34C5FADD-3A76-A36D-BC1F-06E8DB13D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112" y="1259141"/>
            <a:ext cx="6220504" cy="300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2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51;p32"/>
          <p:cNvSpPr txBox="1">
            <a:spLocks/>
          </p:cNvSpPr>
          <p:nvPr/>
        </p:nvSpPr>
        <p:spPr>
          <a:xfrm>
            <a:off x="594669" y="104657"/>
            <a:ext cx="8444135" cy="100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б)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Изгледи за потребителите</a:t>
            </a:r>
          </a:p>
        </p:txBody>
      </p:sp>
      <p:sp>
        <p:nvSpPr>
          <p:cNvPr id="5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161112" y="796388"/>
            <a:ext cx="6163706" cy="38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Onest" pitchFamily="2" charset="0"/>
                <a:sym typeface="Black Han Sans"/>
              </a:rPr>
              <a:t>Dealerships screen:</a:t>
            </a:r>
            <a:endParaRPr sz="2000" b="1" u="sng" dirty="0">
              <a:latin typeface="Onest" pitchFamily="2" charset="0"/>
              <a:sym typeface="Black Ha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12" y="1280048"/>
            <a:ext cx="6163706" cy="2907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691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51;p32"/>
          <p:cNvSpPr txBox="1">
            <a:spLocks/>
          </p:cNvSpPr>
          <p:nvPr/>
        </p:nvSpPr>
        <p:spPr>
          <a:xfrm>
            <a:off x="594669" y="104657"/>
            <a:ext cx="8444135" cy="100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б)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Изгледи за потребителите</a:t>
            </a:r>
          </a:p>
        </p:txBody>
      </p:sp>
      <p:sp>
        <p:nvSpPr>
          <p:cNvPr id="5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161112" y="796388"/>
            <a:ext cx="6163706" cy="38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Onest" pitchFamily="2" charset="0"/>
                <a:sym typeface="Black Han Sans"/>
              </a:rPr>
              <a:t>Brands screen:</a:t>
            </a:r>
            <a:endParaRPr sz="2000" b="1" u="sng" dirty="0">
              <a:latin typeface="Onest" pitchFamily="2" charset="0"/>
              <a:sym typeface="Black Ha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12" y="1288141"/>
            <a:ext cx="6163706" cy="2914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42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51;p32"/>
          <p:cNvSpPr txBox="1">
            <a:spLocks/>
          </p:cNvSpPr>
          <p:nvPr/>
        </p:nvSpPr>
        <p:spPr>
          <a:xfrm>
            <a:off x="594669" y="104657"/>
            <a:ext cx="8444135" cy="100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б)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Изгледи за потребителите</a:t>
            </a:r>
          </a:p>
        </p:txBody>
      </p:sp>
      <p:sp>
        <p:nvSpPr>
          <p:cNvPr id="5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161112" y="796388"/>
            <a:ext cx="6163706" cy="38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Onest" pitchFamily="2" charset="0"/>
                <a:sym typeface="Black Han Sans"/>
              </a:rPr>
              <a:t>General Managers screen:</a:t>
            </a:r>
            <a:endParaRPr sz="2000" b="1" u="sng" dirty="0">
              <a:latin typeface="Onest" pitchFamily="2" charset="0"/>
              <a:sym typeface="Black Ha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12" y="1320508"/>
            <a:ext cx="6163706" cy="2903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031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ar Dealership Business Plan by Slidesgo">
  <a:themeElements>
    <a:clrScheme name="Simple Light">
      <a:dk1>
        <a:srgbClr val="2A2E3F"/>
      </a:dk1>
      <a:lt1>
        <a:srgbClr val="F9E4D1"/>
      </a:lt1>
      <a:dk2>
        <a:srgbClr val="FACDAE"/>
      </a:dk2>
      <a:lt2>
        <a:srgbClr val="FB9A6E"/>
      </a:lt2>
      <a:accent1>
        <a:srgbClr val="FC5C30"/>
      </a:accent1>
      <a:accent2>
        <a:srgbClr val="C33C13"/>
      </a:accent2>
      <a:accent3>
        <a:srgbClr val="FDB43D"/>
      </a:accent3>
      <a:accent4>
        <a:srgbClr val="E3911C"/>
      </a:accent4>
      <a:accent5>
        <a:srgbClr val="9C570E"/>
      </a:accent5>
      <a:accent6>
        <a:srgbClr val="FFFFFF"/>
      </a:accent6>
      <a:hlink>
        <a:srgbClr val="2A2E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257</Words>
  <Application>Microsoft Office PowerPoint</Application>
  <PresentationFormat>Презентация на цял екран (16:9)</PresentationFormat>
  <Paragraphs>35</Paragraphs>
  <Slides>16</Slides>
  <Notes>16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24" baseType="lpstr">
      <vt:lpstr>Onest</vt:lpstr>
      <vt:lpstr>Black Han Sans</vt:lpstr>
      <vt:lpstr>Anaheim</vt:lpstr>
      <vt:lpstr>Open Sans</vt:lpstr>
      <vt:lpstr>Nunito Light</vt:lpstr>
      <vt:lpstr>Arial</vt:lpstr>
      <vt:lpstr>Bebas Neue</vt:lpstr>
      <vt:lpstr>Car Dealership Business Plan by Slidesgo</vt:lpstr>
      <vt:lpstr>Car Dealership</vt:lpstr>
      <vt:lpstr>Съдържание:</vt:lpstr>
      <vt:lpstr>1. Цели на проекта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Dealership</dc:title>
  <cp:lastModifiedBy>Катерина А. Димитрова</cp:lastModifiedBy>
  <cp:revision>37</cp:revision>
  <dcterms:modified xsi:type="dcterms:W3CDTF">2025-04-05T19:41:23Z</dcterms:modified>
</cp:coreProperties>
</file>