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60" r:id="rId2"/>
    <p:sldId id="256" r:id="rId3"/>
    <p:sldId id="257" r:id="rId4"/>
    <p:sldId id="262" r:id="rId5"/>
    <p:sldId id="263" r:id="rId6"/>
    <p:sldId id="274" r:id="rId7"/>
    <p:sldId id="292" r:id="rId8"/>
    <p:sldId id="273" r:id="rId9"/>
    <p:sldId id="289" r:id="rId10"/>
    <p:sldId id="290" r:id="rId11"/>
    <p:sldId id="291" r:id="rId12"/>
    <p:sldId id="275" r:id="rId13"/>
    <p:sldId id="276" r:id="rId14"/>
    <p:sldId id="277" r:id="rId15"/>
    <p:sldId id="283" r:id="rId16"/>
    <p:sldId id="285" r:id="rId17"/>
    <p:sldId id="286" r:id="rId18"/>
    <p:sldId id="288" r:id="rId19"/>
    <p:sldId id="278" r:id="rId20"/>
    <p:sldId id="287" r:id="rId21"/>
    <p:sldId id="280" r:id="rId22"/>
    <p:sldId id="279" r:id="rId23"/>
    <p:sldId id="281" r:id="rId24"/>
    <p:sldId id="282" r:id="rId25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CDEFB7-4E50-4526-820C-3ED0695F0BE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1D879B6-C619-4FC5-B034-836AE8A037D7}">
      <dgm:prSet custT="1"/>
      <dgm:spPr/>
      <dgm:t>
        <a:bodyPr/>
        <a:lstStyle/>
        <a:p>
          <a:r>
            <a:rPr lang="bg-BG" sz="3200" b="0" baseline="0" dirty="0"/>
            <a:t>Цели</a:t>
          </a:r>
          <a:endParaRPr lang="en-US" sz="3200" dirty="0"/>
        </a:p>
      </dgm:t>
    </dgm:pt>
    <dgm:pt modelId="{72DB266B-4E37-40F5-911E-D02F898B8970}" type="parTrans" cxnId="{31203C9D-8306-4F0E-A743-8649F30EA4CE}">
      <dgm:prSet/>
      <dgm:spPr/>
      <dgm:t>
        <a:bodyPr/>
        <a:lstStyle/>
        <a:p>
          <a:endParaRPr lang="en-US" sz="2000"/>
        </a:p>
      </dgm:t>
    </dgm:pt>
    <dgm:pt modelId="{D8096CF4-D62E-43A3-BFA9-A6C58D9FF871}" type="sibTrans" cxnId="{31203C9D-8306-4F0E-A743-8649F30EA4CE}">
      <dgm:prSet/>
      <dgm:spPr/>
      <dgm:t>
        <a:bodyPr/>
        <a:lstStyle/>
        <a:p>
          <a:endParaRPr lang="en-US" sz="2000"/>
        </a:p>
      </dgm:t>
    </dgm:pt>
    <dgm:pt modelId="{01C5575E-7A84-4F3E-900B-ECF45D15CF68}">
      <dgm:prSet custT="1"/>
      <dgm:spPr/>
      <dgm:t>
        <a:bodyPr/>
        <a:lstStyle/>
        <a:p>
          <a:r>
            <a:rPr lang="bg-BG" sz="3200" b="0" baseline="0" dirty="0"/>
            <a:t>Разпределение на ролите</a:t>
          </a:r>
          <a:endParaRPr lang="en-US" sz="3200" dirty="0"/>
        </a:p>
      </dgm:t>
    </dgm:pt>
    <dgm:pt modelId="{1078ED9C-AE0A-44E0-9AFA-DFBA36771432}" type="parTrans" cxnId="{68C58F0B-F291-4CEC-A0EA-528BD5EBB23F}">
      <dgm:prSet/>
      <dgm:spPr/>
      <dgm:t>
        <a:bodyPr/>
        <a:lstStyle/>
        <a:p>
          <a:endParaRPr lang="en-US" sz="2000"/>
        </a:p>
      </dgm:t>
    </dgm:pt>
    <dgm:pt modelId="{0DF698DB-AF23-4498-8E39-129E2249085B}" type="sibTrans" cxnId="{68C58F0B-F291-4CEC-A0EA-528BD5EBB23F}">
      <dgm:prSet/>
      <dgm:spPr/>
      <dgm:t>
        <a:bodyPr/>
        <a:lstStyle/>
        <a:p>
          <a:endParaRPr lang="en-US" sz="2000"/>
        </a:p>
      </dgm:t>
    </dgm:pt>
    <dgm:pt modelId="{D65D1F1D-3AB5-4F58-83B9-C8B4A9EEC115}">
      <dgm:prSet custT="1"/>
      <dgm:spPr/>
      <dgm:t>
        <a:bodyPr/>
        <a:lstStyle/>
        <a:p>
          <a:r>
            <a:rPr lang="ru-RU" sz="3200" b="0" i="1" baseline="0" dirty="0"/>
            <a:t>Описание</a:t>
          </a:r>
          <a:endParaRPr lang="en-US" sz="3200" dirty="0"/>
        </a:p>
      </dgm:t>
    </dgm:pt>
    <dgm:pt modelId="{72C8A51A-6147-42F8-86FB-B3B2249F7C76}" type="parTrans" cxnId="{5DC707B6-8C36-4307-8471-2A7CE45E51AA}">
      <dgm:prSet/>
      <dgm:spPr/>
      <dgm:t>
        <a:bodyPr/>
        <a:lstStyle/>
        <a:p>
          <a:endParaRPr lang="en-US" sz="2000"/>
        </a:p>
      </dgm:t>
    </dgm:pt>
    <dgm:pt modelId="{75B24BCA-7D8D-491E-AC4C-033BF34DD0B8}" type="sibTrans" cxnId="{5DC707B6-8C36-4307-8471-2A7CE45E51AA}">
      <dgm:prSet/>
      <dgm:spPr/>
      <dgm:t>
        <a:bodyPr/>
        <a:lstStyle/>
        <a:p>
          <a:endParaRPr lang="en-US" sz="2000"/>
        </a:p>
      </dgm:t>
    </dgm:pt>
    <dgm:pt modelId="{AA272DD4-B39E-4D9B-BDAE-D17F619ED6E7}">
      <dgm:prSet custT="1"/>
      <dgm:spPr/>
      <dgm:t>
        <a:bodyPr/>
        <a:lstStyle/>
        <a:p>
          <a:r>
            <a:rPr lang="bg-BG" sz="3200" b="0" i="1" baseline="0" noProof="0" dirty="0"/>
            <a:t>Програмен </a:t>
          </a:r>
          <a:r>
            <a:rPr lang="bg-BG" sz="3200" b="0" i="1" baseline="0" noProof="0" dirty="0" smtClean="0"/>
            <a:t>код</a:t>
          </a:r>
          <a:endParaRPr lang="bg-BG" sz="3200" noProof="0" dirty="0"/>
        </a:p>
      </dgm:t>
    </dgm:pt>
    <dgm:pt modelId="{FD3075A5-8054-4B1D-97E1-89DE6975E45F}" type="parTrans" cxnId="{BB66EA75-EBAF-44A2-BB2C-C42628B561EB}">
      <dgm:prSet/>
      <dgm:spPr/>
      <dgm:t>
        <a:bodyPr/>
        <a:lstStyle/>
        <a:p>
          <a:endParaRPr lang="en-US" sz="2000"/>
        </a:p>
      </dgm:t>
    </dgm:pt>
    <dgm:pt modelId="{DD7BB8FD-A9E6-439A-A699-3A848F5E1C23}" type="sibTrans" cxnId="{BB66EA75-EBAF-44A2-BB2C-C42628B561EB}">
      <dgm:prSet/>
      <dgm:spPr/>
      <dgm:t>
        <a:bodyPr/>
        <a:lstStyle/>
        <a:p>
          <a:endParaRPr lang="en-US" sz="2000"/>
        </a:p>
      </dgm:t>
    </dgm:pt>
    <dgm:pt modelId="{1E26D207-CC86-4446-A91F-948540B54C36}" type="pres">
      <dgm:prSet presAssocID="{F5CDEFB7-4E50-4526-820C-3ED0695F0BE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5A95F10-7580-4FD4-A318-A8DB1F34BDEC}" type="pres">
      <dgm:prSet presAssocID="{C1D879B6-C619-4FC5-B034-836AE8A037D7}" presName="hierRoot1" presStyleCnt="0"/>
      <dgm:spPr/>
    </dgm:pt>
    <dgm:pt modelId="{45F194DE-4AB8-423A-AFD4-5E8CC3F803E8}" type="pres">
      <dgm:prSet presAssocID="{C1D879B6-C619-4FC5-B034-836AE8A037D7}" presName="composite" presStyleCnt="0"/>
      <dgm:spPr/>
    </dgm:pt>
    <dgm:pt modelId="{5C57A037-DCD3-4E65-A2A2-5A6292C43B06}" type="pres">
      <dgm:prSet presAssocID="{C1D879B6-C619-4FC5-B034-836AE8A037D7}" presName="background" presStyleLbl="node0" presStyleIdx="0" presStyleCnt="3"/>
      <dgm:spPr/>
    </dgm:pt>
    <dgm:pt modelId="{F981881C-0C4A-4525-816E-E29F49F896F7}" type="pres">
      <dgm:prSet presAssocID="{C1D879B6-C619-4FC5-B034-836AE8A037D7}" presName="text" presStyleLbl="fgAcc0" presStyleIdx="0" presStyleCnt="3" custLinFactNeighborX="-1790" custLinFactNeighborY="150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029791-52E6-465C-99C7-C23EB3754BA4}" type="pres">
      <dgm:prSet presAssocID="{C1D879B6-C619-4FC5-B034-836AE8A037D7}" presName="hierChild2" presStyleCnt="0"/>
      <dgm:spPr/>
    </dgm:pt>
    <dgm:pt modelId="{9C5012E9-2F3F-4F76-9CAD-4B6D6247E22F}" type="pres">
      <dgm:prSet presAssocID="{01C5575E-7A84-4F3E-900B-ECF45D15CF68}" presName="hierRoot1" presStyleCnt="0"/>
      <dgm:spPr/>
    </dgm:pt>
    <dgm:pt modelId="{207CAA88-9BE1-4023-AD6F-0952D6E54C5B}" type="pres">
      <dgm:prSet presAssocID="{01C5575E-7A84-4F3E-900B-ECF45D15CF68}" presName="composite" presStyleCnt="0"/>
      <dgm:spPr/>
    </dgm:pt>
    <dgm:pt modelId="{979EF72D-AE58-4DC3-A1E8-B08E01868F3D}" type="pres">
      <dgm:prSet presAssocID="{01C5575E-7A84-4F3E-900B-ECF45D15CF68}" presName="background" presStyleLbl="node0" presStyleIdx="1" presStyleCnt="3"/>
      <dgm:spPr/>
    </dgm:pt>
    <dgm:pt modelId="{DFA7A41D-C434-46CE-ACCF-8C4DA4A5E2CF}" type="pres">
      <dgm:prSet presAssocID="{01C5575E-7A84-4F3E-900B-ECF45D15CF68}" presName="text" presStyleLbl="fgAcc0" presStyleIdx="1" presStyleCnt="3" custLinFactNeighborX="298" custLinFactNeighborY="1268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406276D-FEBD-4426-9D39-D6CF9AD64974}" type="pres">
      <dgm:prSet presAssocID="{01C5575E-7A84-4F3E-900B-ECF45D15CF68}" presName="hierChild2" presStyleCnt="0"/>
      <dgm:spPr/>
    </dgm:pt>
    <dgm:pt modelId="{D35E8B8F-E2F2-4A12-AD8A-5363F6224C68}" type="pres">
      <dgm:prSet presAssocID="{D65D1F1D-3AB5-4F58-83B9-C8B4A9EEC115}" presName="hierRoot1" presStyleCnt="0"/>
      <dgm:spPr/>
    </dgm:pt>
    <dgm:pt modelId="{7ED595AB-B90C-4D38-9850-6376D23A11D5}" type="pres">
      <dgm:prSet presAssocID="{D65D1F1D-3AB5-4F58-83B9-C8B4A9EEC115}" presName="composite" presStyleCnt="0"/>
      <dgm:spPr/>
    </dgm:pt>
    <dgm:pt modelId="{01511755-7659-478B-84C0-172A7FF81761}" type="pres">
      <dgm:prSet presAssocID="{D65D1F1D-3AB5-4F58-83B9-C8B4A9EEC115}" presName="background" presStyleLbl="node0" presStyleIdx="2" presStyleCnt="3"/>
      <dgm:spPr/>
    </dgm:pt>
    <dgm:pt modelId="{FB31331D-9C69-4462-B484-4862FFF9B2E4}" type="pres">
      <dgm:prSet presAssocID="{D65D1F1D-3AB5-4F58-83B9-C8B4A9EEC115}" presName="text" presStyleLbl="fgAcc0" presStyleIdx="2" presStyleCnt="3" custLinFactNeighborX="2685" custLinFactNeighborY="1550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BDD315-4BB4-4582-9167-D209F77EBCF2}" type="pres">
      <dgm:prSet presAssocID="{D65D1F1D-3AB5-4F58-83B9-C8B4A9EEC115}" presName="hierChild2" presStyleCnt="0"/>
      <dgm:spPr/>
    </dgm:pt>
    <dgm:pt modelId="{E57D8441-BB65-4675-93E6-F4EE3570CF88}" type="pres">
      <dgm:prSet presAssocID="{FD3075A5-8054-4B1D-97E1-89DE6975E45F}" presName="Name10" presStyleLbl="parChTrans1D2" presStyleIdx="0" presStyleCnt="1"/>
      <dgm:spPr/>
      <dgm:t>
        <a:bodyPr/>
        <a:lstStyle/>
        <a:p>
          <a:endParaRPr lang="en-US"/>
        </a:p>
      </dgm:t>
    </dgm:pt>
    <dgm:pt modelId="{D85A493E-5870-431D-8952-812312E61FDC}" type="pres">
      <dgm:prSet presAssocID="{AA272DD4-B39E-4D9B-BDAE-D17F619ED6E7}" presName="hierRoot2" presStyleCnt="0"/>
      <dgm:spPr/>
    </dgm:pt>
    <dgm:pt modelId="{363EE8DE-0A8D-46AD-ABA1-8267638E5240}" type="pres">
      <dgm:prSet presAssocID="{AA272DD4-B39E-4D9B-BDAE-D17F619ED6E7}" presName="composite2" presStyleCnt="0"/>
      <dgm:spPr/>
    </dgm:pt>
    <dgm:pt modelId="{717805AA-7DC2-43FF-A8BC-4A7940556947}" type="pres">
      <dgm:prSet presAssocID="{AA272DD4-B39E-4D9B-BDAE-D17F619ED6E7}" presName="background2" presStyleLbl="node2" presStyleIdx="0" presStyleCnt="1"/>
      <dgm:spPr/>
    </dgm:pt>
    <dgm:pt modelId="{E135FC6F-B258-4337-A689-1AD2FA99E059}" type="pres">
      <dgm:prSet presAssocID="{AA272DD4-B39E-4D9B-BDAE-D17F619ED6E7}" presName="text2" presStyleLbl="fgAcc2" presStyleIdx="0" presStyleCnt="1" custLinFactNeighborX="15861" custLinFactNeighborY="1805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49EE98C-69AD-43C6-B2A2-7871D6E38955}" type="pres">
      <dgm:prSet presAssocID="{AA272DD4-B39E-4D9B-BDAE-D17F619ED6E7}" presName="hierChild3" presStyleCnt="0"/>
      <dgm:spPr/>
    </dgm:pt>
  </dgm:ptLst>
  <dgm:cxnLst>
    <dgm:cxn modelId="{63000B22-AF92-4FF8-8A83-3640F15A4489}" type="presOf" srcId="{FD3075A5-8054-4B1D-97E1-89DE6975E45F}" destId="{E57D8441-BB65-4675-93E6-F4EE3570CF88}" srcOrd="0" destOrd="0" presId="urn:microsoft.com/office/officeart/2005/8/layout/hierarchy1"/>
    <dgm:cxn modelId="{68C58F0B-F291-4CEC-A0EA-528BD5EBB23F}" srcId="{F5CDEFB7-4E50-4526-820C-3ED0695F0BE2}" destId="{01C5575E-7A84-4F3E-900B-ECF45D15CF68}" srcOrd="1" destOrd="0" parTransId="{1078ED9C-AE0A-44E0-9AFA-DFBA36771432}" sibTransId="{0DF698DB-AF23-4498-8E39-129E2249085B}"/>
    <dgm:cxn modelId="{403EBCEA-268C-4A6F-A839-8CBDF3376599}" type="presOf" srcId="{D65D1F1D-3AB5-4F58-83B9-C8B4A9EEC115}" destId="{FB31331D-9C69-4462-B484-4862FFF9B2E4}" srcOrd="0" destOrd="0" presId="urn:microsoft.com/office/officeart/2005/8/layout/hierarchy1"/>
    <dgm:cxn modelId="{07B0A358-6830-4B30-A07C-C12FD9D7E574}" type="presOf" srcId="{C1D879B6-C619-4FC5-B034-836AE8A037D7}" destId="{F981881C-0C4A-4525-816E-E29F49F896F7}" srcOrd="0" destOrd="0" presId="urn:microsoft.com/office/officeart/2005/8/layout/hierarchy1"/>
    <dgm:cxn modelId="{5DC707B6-8C36-4307-8471-2A7CE45E51AA}" srcId="{F5CDEFB7-4E50-4526-820C-3ED0695F0BE2}" destId="{D65D1F1D-3AB5-4F58-83B9-C8B4A9EEC115}" srcOrd="2" destOrd="0" parTransId="{72C8A51A-6147-42F8-86FB-B3B2249F7C76}" sibTransId="{75B24BCA-7D8D-491E-AC4C-033BF34DD0B8}"/>
    <dgm:cxn modelId="{79A3C251-8526-4720-A9D4-334821E6FA03}" type="presOf" srcId="{F5CDEFB7-4E50-4526-820C-3ED0695F0BE2}" destId="{1E26D207-CC86-4446-A91F-948540B54C36}" srcOrd="0" destOrd="0" presId="urn:microsoft.com/office/officeart/2005/8/layout/hierarchy1"/>
    <dgm:cxn modelId="{5D2972BD-5515-4E4E-8F8E-27B037A478B4}" type="presOf" srcId="{01C5575E-7A84-4F3E-900B-ECF45D15CF68}" destId="{DFA7A41D-C434-46CE-ACCF-8C4DA4A5E2CF}" srcOrd="0" destOrd="0" presId="urn:microsoft.com/office/officeart/2005/8/layout/hierarchy1"/>
    <dgm:cxn modelId="{BB66EA75-EBAF-44A2-BB2C-C42628B561EB}" srcId="{D65D1F1D-3AB5-4F58-83B9-C8B4A9EEC115}" destId="{AA272DD4-B39E-4D9B-BDAE-D17F619ED6E7}" srcOrd="0" destOrd="0" parTransId="{FD3075A5-8054-4B1D-97E1-89DE6975E45F}" sibTransId="{DD7BB8FD-A9E6-439A-A699-3A848F5E1C23}"/>
    <dgm:cxn modelId="{A457AB20-57BE-4CC8-A13D-06958A042E2A}" type="presOf" srcId="{AA272DD4-B39E-4D9B-BDAE-D17F619ED6E7}" destId="{E135FC6F-B258-4337-A689-1AD2FA99E059}" srcOrd="0" destOrd="0" presId="urn:microsoft.com/office/officeart/2005/8/layout/hierarchy1"/>
    <dgm:cxn modelId="{31203C9D-8306-4F0E-A743-8649F30EA4CE}" srcId="{F5CDEFB7-4E50-4526-820C-3ED0695F0BE2}" destId="{C1D879B6-C619-4FC5-B034-836AE8A037D7}" srcOrd="0" destOrd="0" parTransId="{72DB266B-4E37-40F5-911E-D02F898B8970}" sibTransId="{D8096CF4-D62E-43A3-BFA9-A6C58D9FF871}"/>
    <dgm:cxn modelId="{450C1466-1997-4579-8290-0D7DE45875A9}" type="presParOf" srcId="{1E26D207-CC86-4446-A91F-948540B54C36}" destId="{F5A95F10-7580-4FD4-A318-A8DB1F34BDEC}" srcOrd="0" destOrd="0" presId="urn:microsoft.com/office/officeart/2005/8/layout/hierarchy1"/>
    <dgm:cxn modelId="{362336DB-AB47-4242-ADBF-65AE69EC4BEF}" type="presParOf" srcId="{F5A95F10-7580-4FD4-A318-A8DB1F34BDEC}" destId="{45F194DE-4AB8-423A-AFD4-5E8CC3F803E8}" srcOrd="0" destOrd="0" presId="urn:microsoft.com/office/officeart/2005/8/layout/hierarchy1"/>
    <dgm:cxn modelId="{298A31F0-2237-4D6A-B5F2-AA3A4200899B}" type="presParOf" srcId="{45F194DE-4AB8-423A-AFD4-5E8CC3F803E8}" destId="{5C57A037-DCD3-4E65-A2A2-5A6292C43B06}" srcOrd="0" destOrd="0" presId="urn:microsoft.com/office/officeart/2005/8/layout/hierarchy1"/>
    <dgm:cxn modelId="{8AE3F7CA-B5F8-4183-B6BE-4A996B9BBBA5}" type="presParOf" srcId="{45F194DE-4AB8-423A-AFD4-5E8CC3F803E8}" destId="{F981881C-0C4A-4525-816E-E29F49F896F7}" srcOrd="1" destOrd="0" presId="urn:microsoft.com/office/officeart/2005/8/layout/hierarchy1"/>
    <dgm:cxn modelId="{21397B82-B0D0-440B-8CC0-339B68F57AC5}" type="presParOf" srcId="{F5A95F10-7580-4FD4-A318-A8DB1F34BDEC}" destId="{77029791-52E6-465C-99C7-C23EB3754BA4}" srcOrd="1" destOrd="0" presId="urn:microsoft.com/office/officeart/2005/8/layout/hierarchy1"/>
    <dgm:cxn modelId="{875BE2C5-BC75-4C2F-8BC1-D2ED0E43925A}" type="presParOf" srcId="{1E26D207-CC86-4446-A91F-948540B54C36}" destId="{9C5012E9-2F3F-4F76-9CAD-4B6D6247E22F}" srcOrd="1" destOrd="0" presId="urn:microsoft.com/office/officeart/2005/8/layout/hierarchy1"/>
    <dgm:cxn modelId="{CFF7D8E4-A360-4386-98CD-9AB4A0BE4D2B}" type="presParOf" srcId="{9C5012E9-2F3F-4F76-9CAD-4B6D6247E22F}" destId="{207CAA88-9BE1-4023-AD6F-0952D6E54C5B}" srcOrd="0" destOrd="0" presId="urn:microsoft.com/office/officeart/2005/8/layout/hierarchy1"/>
    <dgm:cxn modelId="{CEA06A56-2001-4844-BDDC-349250CEF027}" type="presParOf" srcId="{207CAA88-9BE1-4023-AD6F-0952D6E54C5B}" destId="{979EF72D-AE58-4DC3-A1E8-B08E01868F3D}" srcOrd="0" destOrd="0" presId="urn:microsoft.com/office/officeart/2005/8/layout/hierarchy1"/>
    <dgm:cxn modelId="{18673074-44FA-4D9E-B348-CF75A18A0E53}" type="presParOf" srcId="{207CAA88-9BE1-4023-AD6F-0952D6E54C5B}" destId="{DFA7A41D-C434-46CE-ACCF-8C4DA4A5E2CF}" srcOrd="1" destOrd="0" presId="urn:microsoft.com/office/officeart/2005/8/layout/hierarchy1"/>
    <dgm:cxn modelId="{B0AADE47-802E-4D06-A280-E8E11055172F}" type="presParOf" srcId="{9C5012E9-2F3F-4F76-9CAD-4B6D6247E22F}" destId="{5406276D-FEBD-4426-9D39-D6CF9AD64974}" srcOrd="1" destOrd="0" presId="urn:microsoft.com/office/officeart/2005/8/layout/hierarchy1"/>
    <dgm:cxn modelId="{9EF45698-7042-484D-82B8-AF26A72BB93A}" type="presParOf" srcId="{1E26D207-CC86-4446-A91F-948540B54C36}" destId="{D35E8B8F-E2F2-4A12-AD8A-5363F6224C68}" srcOrd="2" destOrd="0" presId="urn:microsoft.com/office/officeart/2005/8/layout/hierarchy1"/>
    <dgm:cxn modelId="{E4641310-E68A-44AC-A199-EE932C692566}" type="presParOf" srcId="{D35E8B8F-E2F2-4A12-AD8A-5363F6224C68}" destId="{7ED595AB-B90C-4D38-9850-6376D23A11D5}" srcOrd="0" destOrd="0" presId="urn:microsoft.com/office/officeart/2005/8/layout/hierarchy1"/>
    <dgm:cxn modelId="{FAE71BF6-FE08-4EAA-9012-A4338D740580}" type="presParOf" srcId="{7ED595AB-B90C-4D38-9850-6376D23A11D5}" destId="{01511755-7659-478B-84C0-172A7FF81761}" srcOrd="0" destOrd="0" presId="urn:microsoft.com/office/officeart/2005/8/layout/hierarchy1"/>
    <dgm:cxn modelId="{3DCAE71F-99A1-49BE-BD99-DC66BF5D9A34}" type="presParOf" srcId="{7ED595AB-B90C-4D38-9850-6376D23A11D5}" destId="{FB31331D-9C69-4462-B484-4862FFF9B2E4}" srcOrd="1" destOrd="0" presId="urn:microsoft.com/office/officeart/2005/8/layout/hierarchy1"/>
    <dgm:cxn modelId="{13F2A960-0296-47F1-AA88-04383365A59A}" type="presParOf" srcId="{D35E8B8F-E2F2-4A12-AD8A-5363F6224C68}" destId="{14BDD315-4BB4-4582-9167-D209F77EBCF2}" srcOrd="1" destOrd="0" presId="urn:microsoft.com/office/officeart/2005/8/layout/hierarchy1"/>
    <dgm:cxn modelId="{C0978684-E7EB-4F4F-AAD6-40C1040AC2EB}" type="presParOf" srcId="{14BDD315-4BB4-4582-9167-D209F77EBCF2}" destId="{E57D8441-BB65-4675-93E6-F4EE3570CF88}" srcOrd="0" destOrd="0" presId="urn:microsoft.com/office/officeart/2005/8/layout/hierarchy1"/>
    <dgm:cxn modelId="{DC1C4E0D-879B-4A29-9DF0-563908E63F6F}" type="presParOf" srcId="{14BDD315-4BB4-4582-9167-D209F77EBCF2}" destId="{D85A493E-5870-431D-8952-812312E61FDC}" srcOrd="1" destOrd="0" presId="urn:microsoft.com/office/officeart/2005/8/layout/hierarchy1"/>
    <dgm:cxn modelId="{9F0AFA6C-3F5A-48AB-BFFF-4669D50BF650}" type="presParOf" srcId="{D85A493E-5870-431D-8952-812312E61FDC}" destId="{363EE8DE-0A8D-46AD-ABA1-8267638E5240}" srcOrd="0" destOrd="0" presId="urn:microsoft.com/office/officeart/2005/8/layout/hierarchy1"/>
    <dgm:cxn modelId="{69B43350-5442-4D1B-8D2B-85E5A78CCCF2}" type="presParOf" srcId="{363EE8DE-0A8D-46AD-ABA1-8267638E5240}" destId="{717805AA-7DC2-43FF-A8BC-4A7940556947}" srcOrd="0" destOrd="0" presId="urn:microsoft.com/office/officeart/2005/8/layout/hierarchy1"/>
    <dgm:cxn modelId="{1451E544-EEE4-4817-9A66-52FA22B24038}" type="presParOf" srcId="{363EE8DE-0A8D-46AD-ABA1-8267638E5240}" destId="{E135FC6F-B258-4337-A689-1AD2FA99E059}" srcOrd="1" destOrd="0" presId="urn:microsoft.com/office/officeart/2005/8/layout/hierarchy1"/>
    <dgm:cxn modelId="{13A234C0-374B-4431-8090-B86476910C5B}" type="presParOf" srcId="{D85A493E-5870-431D-8952-812312E61FDC}" destId="{549EE98C-69AD-43C6-B2A2-7871D6E3895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22048F-80DC-403B-8C08-BF35F154763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0FFDA0-DE2C-44AB-8CB4-E1D6336B0540}">
      <dgm:prSet custT="1"/>
      <dgm:spPr/>
      <dgm:t>
        <a:bodyPr/>
        <a:lstStyle/>
        <a:p>
          <a:r>
            <a:rPr lang="ru-RU" sz="3200" b="0" baseline="0" dirty="0"/>
            <a:t>Заключение</a:t>
          </a:r>
          <a:r>
            <a:rPr lang="ru-RU" sz="2800" b="0" baseline="0" dirty="0"/>
            <a:t> </a:t>
          </a:r>
          <a:endParaRPr lang="en-US" sz="2800" dirty="0"/>
        </a:p>
      </dgm:t>
    </dgm:pt>
    <dgm:pt modelId="{1ECB5F19-60F0-4A66-A877-7D548E8B813D}" type="parTrans" cxnId="{59A537AB-91E4-4BB0-836F-3920C6383B06}">
      <dgm:prSet/>
      <dgm:spPr/>
      <dgm:t>
        <a:bodyPr/>
        <a:lstStyle/>
        <a:p>
          <a:endParaRPr lang="en-US"/>
        </a:p>
      </dgm:t>
    </dgm:pt>
    <dgm:pt modelId="{AC4713CB-3441-4478-AB9F-544F517EFE35}" type="sibTrans" cxnId="{59A537AB-91E4-4BB0-836F-3920C6383B06}">
      <dgm:prSet/>
      <dgm:spPr/>
      <dgm:t>
        <a:bodyPr/>
        <a:lstStyle/>
        <a:p>
          <a:endParaRPr lang="en-US"/>
        </a:p>
      </dgm:t>
    </dgm:pt>
    <dgm:pt modelId="{A8946AE8-AABF-4A9C-85C7-0AC75500B271}">
      <dgm:prSet custT="1"/>
      <dgm:spPr/>
      <dgm:t>
        <a:bodyPr/>
        <a:lstStyle/>
        <a:p>
          <a:r>
            <a:rPr lang="ru-RU" sz="3200" b="0" baseline="0" dirty="0" err="1"/>
            <a:t>Използвана</a:t>
          </a:r>
          <a:r>
            <a:rPr lang="ru-RU" sz="3200" b="0" baseline="0" dirty="0"/>
            <a:t> литература </a:t>
          </a:r>
          <a:endParaRPr lang="en-US" sz="3200" dirty="0"/>
        </a:p>
      </dgm:t>
    </dgm:pt>
    <dgm:pt modelId="{00EF13EE-C316-4249-8BE3-425E8FD2338D}" type="parTrans" cxnId="{2B9C3ECD-0A2F-4CC5-A1F5-A6784FC3A2A5}">
      <dgm:prSet/>
      <dgm:spPr/>
      <dgm:t>
        <a:bodyPr/>
        <a:lstStyle/>
        <a:p>
          <a:endParaRPr lang="en-US"/>
        </a:p>
      </dgm:t>
    </dgm:pt>
    <dgm:pt modelId="{695677D5-A4AD-47F7-89F4-0FD3383EC4DB}" type="sibTrans" cxnId="{2B9C3ECD-0A2F-4CC5-A1F5-A6784FC3A2A5}">
      <dgm:prSet/>
      <dgm:spPr/>
      <dgm:t>
        <a:bodyPr/>
        <a:lstStyle/>
        <a:p>
          <a:endParaRPr lang="en-US"/>
        </a:p>
      </dgm:t>
    </dgm:pt>
    <dgm:pt modelId="{D7B9A137-0520-4AB4-9215-5E568D0F90CB}" type="pres">
      <dgm:prSet presAssocID="{0522048F-80DC-403B-8C08-BF35F154763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6D5294C-E390-4336-AC97-067C033BE266}" type="pres">
      <dgm:prSet presAssocID="{2B0FFDA0-DE2C-44AB-8CB4-E1D6336B0540}" presName="hierRoot1" presStyleCnt="0"/>
      <dgm:spPr/>
    </dgm:pt>
    <dgm:pt modelId="{9EAF72BB-9A65-4C3B-95F2-3529E4BA055F}" type="pres">
      <dgm:prSet presAssocID="{2B0FFDA0-DE2C-44AB-8CB4-E1D6336B0540}" presName="composite" presStyleCnt="0"/>
      <dgm:spPr/>
    </dgm:pt>
    <dgm:pt modelId="{3D665442-BAE6-4815-8742-8CDEEB151248}" type="pres">
      <dgm:prSet presAssocID="{2B0FFDA0-DE2C-44AB-8CB4-E1D6336B0540}" presName="background" presStyleLbl="node0" presStyleIdx="0" presStyleCnt="2"/>
      <dgm:spPr/>
    </dgm:pt>
    <dgm:pt modelId="{45F06165-9BA5-47EE-95EB-940F7F10A0B2}" type="pres">
      <dgm:prSet presAssocID="{2B0FFDA0-DE2C-44AB-8CB4-E1D6336B0540}" presName="text" presStyleLbl="fgAcc0" presStyleIdx="0" presStyleCnt="2" custScaleX="156876" custLinFactNeighborX="-10437" custLinFactNeighborY="-22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8B39DF-276A-4B48-B36D-AD90C8D1ED67}" type="pres">
      <dgm:prSet presAssocID="{2B0FFDA0-DE2C-44AB-8CB4-E1D6336B0540}" presName="hierChild2" presStyleCnt="0"/>
      <dgm:spPr/>
    </dgm:pt>
    <dgm:pt modelId="{DB6F08CF-0749-4446-BFB3-C3053CDF4528}" type="pres">
      <dgm:prSet presAssocID="{A8946AE8-AABF-4A9C-85C7-0AC75500B271}" presName="hierRoot1" presStyleCnt="0"/>
      <dgm:spPr/>
    </dgm:pt>
    <dgm:pt modelId="{61FAB9FC-E50A-41EC-ABD3-7EBABB81BD94}" type="pres">
      <dgm:prSet presAssocID="{A8946AE8-AABF-4A9C-85C7-0AC75500B271}" presName="composite" presStyleCnt="0"/>
      <dgm:spPr/>
    </dgm:pt>
    <dgm:pt modelId="{E73B44EE-CCED-46F1-A904-825B4895A195}" type="pres">
      <dgm:prSet presAssocID="{A8946AE8-AABF-4A9C-85C7-0AC75500B271}" presName="background" presStyleLbl="node0" presStyleIdx="1" presStyleCnt="2"/>
      <dgm:spPr/>
    </dgm:pt>
    <dgm:pt modelId="{F164214F-5464-470E-8DD9-D541EBB6071A}" type="pres">
      <dgm:prSet presAssocID="{A8946AE8-AABF-4A9C-85C7-0AC75500B271}" presName="text" presStyleLbl="fgAcc0" presStyleIdx="1" presStyleCnt="2" custScaleX="176237" custScaleY="173788" custLinFactNeighborX="2867" custLinFactNeighborY="-2076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B3EF69-571C-4F1D-9A22-008DC9B3CF45}" type="pres">
      <dgm:prSet presAssocID="{A8946AE8-AABF-4A9C-85C7-0AC75500B271}" presName="hierChild2" presStyleCnt="0"/>
      <dgm:spPr/>
    </dgm:pt>
  </dgm:ptLst>
  <dgm:cxnLst>
    <dgm:cxn modelId="{59A537AB-91E4-4BB0-836F-3920C6383B06}" srcId="{0522048F-80DC-403B-8C08-BF35F154763D}" destId="{2B0FFDA0-DE2C-44AB-8CB4-E1D6336B0540}" srcOrd="0" destOrd="0" parTransId="{1ECB5F19-60F0-4A66-A877-7D548E8B813D}" sibTransId="{AC4713CB-3441-4478-AB9F-544F517EFE35}"/>
    <dgm:cxn modelId="{CA894242-C8BE-4D38-86E5-A85F1DFCFAFE}" type="presOf" srcId="{0522048F-80DC-403B-8C08-BF35F154763D}" destId="{D7B9A137-0520-4AB4-9215-5E568D0F90CB}" srcOrd="0" destOrd="0" presId="urn:microsoft.com/office/officeart/2005/8/layout/hierarchy1"/>
    <dgm:cxn modelId="{BFA838F6-E042-4E78-85B7-E60F0C69BC26}" type="presOf" srcId="{2B0FFDA0-DE2C-44AB-8CB4-E1D6336B0540}" destId="{45F06165-9BA5-47EE-95EB-940F7F10A0B2}" srcOrd="0" destOrd="0" presId="urn:microsoft.com/office/officeart/2005/8/layout/hierarchy1"/>
    <dgm:cxn modelId="{2B9C3ECD-0A2F-4CC5-A1F5-A6784FC3A2A5}" srcId="{0522048F-80DC-403B-8C08-BF35F154763D}" destId="{A8946AE8-AABF-4A9C-85C7-0AC75500B271}" srcOrd="1" destOrd="0" parTransId="{00EF13EE-C316-4249-8BE3-425E8FD2338D}" sibTransId="{695677D5-A4AD-47F7-89F4-0FD3383EC4DB}"/>
    <dgm:cxn modelId="{70E37077-BD83-4C05-B1F1-DEDBDFC444B5}" type="presOf" srcId="{A8946AE8-AABF-4A9C-85C7-0AC75500B271}" destId="{F164214F-5464-470E-8DD9-D541EBB6071A}" srcOrd="0" destOrd="0" presId="urn:microsoft.com/office/officeart/2005/8/layout/hierarchy1"/>
    <dgm:cxn modelId="{7C9CCD5D-53C2-4610-B6C9-9885DA6AD725}" type="presParOf" srcId="{D7B9A137-0520-4AB4-9215-5E568D0F90CB}" destId="{56D5294C-E390-4336-AC97-067C033BE266}" srcOrd="0" destOrd="0" presId="urn:microsoft.com/office/officeart/2005/8/layout/hierarchy1"/>
    <dgm:cxn modelId="{7AA45708-8724-4D12-A14D-393918E8E395}" type="presParOf" srcId="{56D5294C-E390-4336-AC97-067C033BE266}" destId="{9EAF72BB-9A65-4C3B-95F2-3529E4BA055F}" srcOrd="0" destOrd="0" presId="urn:microsoft.com/office/officeart/2005/8/layout/hierarchy1"/>
    <dgm:cxn modelId="{0FD8B4AB-E1BF-4924-87C6-B29A0253F244}" type="presParOf" srcId="{9EAF72BB-9A65-4C3B-95F2-3529E4BA055F}" destId="{3D665442-BAE6-4815-8742-8CDEEB151248}" srcOrd="0" destOrd="0" presId="urn:microsoft.com/office/officeart/2005/8/layout/hierarchy1"/>
    <dgm:cxn modelId="{F362A2AA-6C79-493C-A433-FD6F992ED020}" type="presParOf" srcId="{9EAF72BB-9A65-4C3B-95F2-3529E4BA055F}" destId="{45F06165-9BA5-47EE-95EB-940F7F10A0B2}" srcOrd="1" destOrd="0" presId="urn:microsoft.com/office/officeart/2005/8/layout/hierarchy1"/>
    <dgm:cxn modelId="{CBFC7745-7861-4B20-80B5-575725296E01}" type="presParOf" srcId="{56D5294C-E390-4336-AC97-067C033BE266}" destId="{F88B39DF-276A-4B48-B36D-AD90C8D1ED67}" srcOrd="1" destOrd="0" presId="urn:microsoft.com/office/officeart/2005/8/layout/hierarchy1"/>
    <dgm:cxn modelId="{8AB34BFB-9A67-4363-B25E-6F699E2C50D8}" type="presParOf" srcId="{D7B9A137-0520-4AB4-9215-5E568D0F90CB}" destId="{DB6F08CF-0749-4446-BFB3-C3053CDF4528}" srcOrd="1" destOrd="0" presId="urn:microsoft.com/office/officeart/2005/8/layout/hierarchy1"/>
    <dgm:cxn modelId="{7D1E2A67-97C5-4DF4-9250-462948C7B779}" type="presParOf" srcId="{DB6F08CF-0749-4446-BFB3-C3053CDF4528}" destId="{61FAB9FC-E50A-41EC-ABD3-7EBABB81BD94}" srcOrd="0" destOrd="0" presId="urn:microsoft.com/office/officeart/2005/8/layout/hierarchy1"/>
    <dgm:cxn modelId="{E7FF6302-7821-4498-9A4F-A4AB9D1227FD}" type="presParOf" srcId="{61FAB9FC-E50A-41EC-ABD3-7EBABB81BD94}" destId="{E73B44EE-CCED-46F1-A904-825B4895A195}" srcOrd="0" destOrd="0" presId="urn:microsoft.com/office/officeart/2005/8/layout/hierarchy1"/>
    <dgm:cxn modelId="{E993A668-2FF9-4CF2-A1F9-B09F5E3507EC}" type="presParOf" srcId="{61FAB9FC-E50A-41EC-ABD3-7EBABB81BD94}" destId="{F164214F-5464-470E-8DD9-D541EBB6071A}" srcOrd="1" destOrd="0" presId="urn:microsoft.com/office/officeart/2005/8/layout/hierarchy1"/>
    <dgm:cxn modelId="{06361723-A6BA-4DA9-8579-A7C77CEC8E50}" type="presParOf" srcId="{DB6F08CF-0749-4446-BFB3-C3053CDF4528}" destId="{DFB3EF69-571C-4F1D-9A22-008DC9B3CF4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16D36B-A8F1-4513-87B4-8A1098093A37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B13DE28-31F6-4443-98ED-FF34794F6D78}">
      <dgm:prSet/>
      <dgm:spPr/>
      <dgm:t>
        <a:bodyPr/>
        <a:lstStyle/>
        <a:p>
          <a:r>
            <a:rPr lang="bg-BG" dirty="0" smtClean="0"/>
            <a:t>Да покаже организиране на код в MVC модел</a:t>
          </a:r>
          <a:endParaRPr lang="en-US" dirty="0"/>
        </a:p>
      </dgm:t>
    </dgm:pt>
    <dgm:pt modelId="{E6976684-B497-48B5-AEA0-05EDDC4E5794}" type="parTrans" cxnId="{6F220CFD-5658-4BAC-8D08-2629CC00F67D}">
      <dgm:prSet/>
      <dgm:spPr/>
      <dgm:t>
        <a:bodyPr/>
        <a:lstStyle/>
        <a:p>
          <a:endParaRPr lang="en-US"/>
        </a:p>
      </dgm:t>
    </dgm:pt>
    <dgm:pt modelId="{47D894FD-938D-40DD-B6BF-4CE6CE4C55F7}" type="sibTrans" cxnId="{6F220CFD-5658-4BAC-8D08-2629CC00F67D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50C71513-3847-45EF-95AE-39A41BED2CE6}">
      <dgm:prSet custT="1"/>
      <dgm:spPr/>
      <dgm:t>
        <a:bodyPr/>
        <a:lstStyle/>
        <a:p>
          <a:r>
            <a:rPr lang="bg-BG" sz="2000" dirty="0" smtClean="0"/>
            <a:t>Разработка на трислойно приложение </a:t>
          </a:r>
          <a:endParaRPr lang="en-US" sz="2000" dirty="0"/>
        </a:p>
      </dgm:t>
    </dgm:pt>
    <dgm:pt modelId="{5DB55DFF-347E-4EFB-8E8D-B0CF443FB30C}" type="parTrans" cxnId="{2AB185B4-7B0A-408E-A1B8-D39B35BF8217}">
      <dgm:prSet/>
      <dgm:spPr/>
      <dgm:t>
        <a:bodyPr/>
        <a:lstStyle/>
        <a:p>
          <a:endParaRPr lang="en-US"/>
        </a:p>
      </dgm:t>
    </dgm:pt>
    <dgm:pt modelId="{B4ACA773-4B45-4942-8440-F2B6AC446BFC}" type="sibTrans" cxnId="{2AB185B4-7B0A-408E-A1B8-D39B35BF8217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05283057-1E95-48CE-9D64-1DC254C0BB8B}">
      <dgm:prSet custT="1"/>
      <dgm:spPr/>
      <dgm:t>
        <a:bodyPr/>
        <a:lstStyle/>
        <a:p>
          <a:r>
            <a:rPr lang="bg-BG" sz="2000" dirty="0" smtClean="0"/>
            <a:t>Връзки с бази данни чрез EntityFramework</a:t>
          </a:r>
          <a:endParaRPr lang="en-US" sz="2000" b="1" dirty="0"/>
        </a:p>
      </dgm:t>
    </dgm:pt>
    <dgm:pt modelId="{0DA07BF6-FE18-41B2-8FA2-0B04965915B2}" type="parTrans" cxnId="{1ECCA811-49B0-4FFB-976A-29B5E6A8E60D}">
      <dgm:prSet/>
      <dgm:spPr/>
      <dgm:t>
        <a:bodyPr/>
        <a:lstStyle/>
        <a:p>
          <a:endParaRPr lang="en-US"/>
        </a:p>
      </dgm:t>
    </dgm:pt>
    <dgm:pt modelId="{F7B67373-D406-4EAE-9A51-9F3C30A6B3A9}" type="sibTrans" cxnId="{1ECCA811-49B0-4FFB-976A-29B5E6A8E60D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6742D9C3-3993-4098-8EED-D4737BF2C965}">
      <dgm:prSet custT="1"/>
      <dgm:spPr/>
      <dgm:t>
        <a:bodyPr/>
        <a:lstStyle/>
        <a:p>
          <a:r>
            <a:rPr lang="bg-BG" sz="1800" dirty="0" smtClean="0"/>
            <a:t>Графични интерфейси (Windows Froms App)</a:t>
          </a:r>
          <a:endParaRPr lang="en-US" sz="1800" dirty="0"/>
        </a:p>
      </dgm:t>
    </dgm:pt>
    <dgm:pt modelId="{BC172AD0-0FB2-499B-B66A-1F266DEF4FC9}" type="parTrans" cxnId="{40FA4AB2-F4DC-46B5-B6E3-BBF4F86F9A7D}">
      <dgm:prSet/>
      <dgm:spPr/>
      <dgm:t>
        <a:bodyPr/>
        <a:lstStyle/>
        <a:p>
          <a:endParaRPr lang="en-US"/>
        </a:p>
      </dgm:t>
    </dgm:pt>
    <dgm:pt modelId="{E9C88182-46E4-463C-A3FD-30D5D1D05D9B}" type="sibTrans" cxnId="{40FA4AB2-F4DC-46B5-B6E3-BBF4F86F9A7D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A52DE980-F386-42E1-9F34-E2ED60B8AC43}">
      <dgm:prSet custT="1"/>
      <dgm:spPr/>
      <dgm:t>
        <a:bodyPr/>
        <a:lstStyle/>
        <a:p>
          <a:r>
            <a:rPr lang="bg-BG" sz="1800" dirty="0" smtClean="0"/>
            <a:t>Покриване с компонентни тестове</a:t>
          </a:r>
          <a:endParaRPr lang="en-US" sz="1800" b="1" dirty="0"/>
        </a:p>
      </dgm:t>
    </dgm:pt>
    <dgm:pt modelId="{4B62BC0A-E770-4AF9-9895-FCB26D9A2E4D}" type="parTrans" cxnId="{C0F66E12-EC75-487F-8D94-B0117F00E6F3}">
      <dgm:prSet/>
      <dgm:spPr/>
      <dgm:t>
        <a:bodyPr/>
        <a:lstStyle/>
        <a:p>
          <a:endParaRPr lang="en-US"/>
        </a:p>
      </dgm:t>
    </dgm:pt>
    <dgm:pt modelId="{854D47F9-82D9-4AC9-87B6-30E93407E820}" type="sibTrans" cxnId="{C0F66E12-EC75-487F-8D94-B0117F00E6F3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1C409928-9E31-4141-BE3E-416919C6A997}" type="pres">
      <dgm:prSet presAssocID="{1B16D36B-A8F1-4513-87B4-8A1098093A37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4C54D93-1DB4-4F90-94BB-99944F278FFC}" type="pres">
      <dgm:prSet presAssocID="{5B13DE28-31F6-4443-98ED-FF34794F6D78}" presName="compositeNode" presStyleCnt="0">
        <dgm:presLayoutVars>
          <dgm:bulletEnabled val="1"/>
        </dgm:presLayoutVars>
      </dgm:prSet>
      <dgm:spPr/>
    </dgm:pt>
    <dgm:pt modelId="{CDFEEBAE-8026-4A31-9D37-BF7DE8810A90}" type="pres">
      <dgm:prSet presAssocID="{5B13DE28-31F6-4443-98ED-FF34794F6D78}" presName="bgRect" presStyleLbl="bgAccFollowNode1" presStyleIdx="0" presStyleCnt="5"/>
      <dgm:spPr/>
      <dgm:t>
        <a:bodyPr/>
        <a:lstStyle/>
        <a:p>
          <a:endParaRPr lang="en-US"/>
        </a:p>
      </dgm:t>
    </dgm:pt>
    <dgm:pt modelId="{9AEECC26-444F-44CE-A368-71FA0EA1B536}" type="pres">
      <dgm:prSet presAssocID="{47D894FD-938D-40DD-B6BF-4CE6CE4C55F7}" presName="sibTransNodeCircle" presStyleLbl="alignNode1" presStyleIdx="0" presStyleCnt="10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69269E49-D426-4E07-B8C7-90C214481E20}" type="pres">
      <dgm:prSet presAssocID="{5B13DE28-31F6-4443-98ED-FF34794F6D78}" presName="bottomLine" presStyleLbl="alignNode1" presStyleIdx="1" presStyleCnt="10">
        <dgm:presLayoutVars/>
      </dgm:prSet>
      <dgm:spPr/>
    </dgm:pt>
    <dgm:pt modelId="{48B3BE2C-9FFF-48DB-8875-7D90FEE976AF}" type="pres">
      <dgm:prSet presAssocID="{5B13DE28-31F6-4443-98ED-FF34794F6D78}" presName="nodeText" presStyleLbl="bg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233BC5-3B89-4AA3-8CCC-5BFBF95D75D7}" type="pres">
      <dgm:prSet presAssocID="{47D894FD-938D-40DD-B6BF-4CE6CE4C55F7}" presName="sibTrans" presStyleCnt="0"/>
      <dgm:spPr/>
    </dgm:pt>
    <dgm:pt modelId="{0E468EBF-244B-4EB5-8E27-055679ACFAB3}" type="pres">
      <dgm:prSet presAssocID="{50C71513-3847-45EF-95AE-39A41BED2CE6}" presName="compositeNode" presStyleCnt="0">
        <dgm:presLayoutVars>
          <dgm:bulletEnabled val="1"/>
        </dgm:presLayoutVars>
      </dgm:prSet>
      <dgm:spPr/>
    </dgm:pt>
    <dgm:pt modelId="{3EB1FB8C-9BA6-4EC0-92EC-A498C5DC0D6E}" type="pres">
      <dgm:prSet presAssocID="{50C71513-3847-45EF-95AE-39A41BED2CE6}" presName="bgRect" presStyleLbl="bgAccFollowNode1" presStyleIdx="1" presStyleCnt="5"/>
      <dgm:spPr/>
      <dgm:t>
        <a:bodyPr/>
        <a:lstStyle/>
        <a:p>
          <a:endParaRPr lang="en-US"/>
        </a:p>
      </dgm:t>
    </dgm:pt>
    <dgm:pt modelId="{77EB2A1B-E9B5-4392-98C4-40BE8635F17B}" type="pres">
      <dgm:prSet presAssocID="{B4ACA773-4B45-4942-8440-F2B6AC446BFC}" presName="sibTransNodeCircle" presStyleLbl="alignNode1" presStyleIdx="2" presStyleCnt="10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C6DEB3B5-50A6-4C30-9E15-82CEF54E4446}" type="pres">
      <dgm:prSet presAssocID="{50C71513-3847-45EF-95AE-39A41BED2CE6}" presName="bottomLine" presStyleLbl="alignNode1" presStyleIdx="3" presStyleCnt="10">
        <dgm:presLayoutVars/>
      </dgm:prSet>
      <dgm:spPr/>
    </dgm:pt>
    <dgm:pt modelId="{21D42C34-80A9-4A67-AEEC-D4CA216A7A9E}" type="pres">
      <dgm:prSet presAssocID="{50C71513-3847-45EF-95AE-39A41BED2CE6}" presName="nodeText" presStyleLbl="bg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301D4F-21D9-4F9D-B55C-C47E77B13B35}" type="pres">
      <dgm:prSet presAssocID="{B4ACA773-4B45-4942-8440-F2B6AC446BFC}" presName="sibTrans" presStyleCnt="0"/>
      <dgm:spPr/>
    </dgm:pt>
    <dgm:pt modelId="{E43A82A6-BC5C-4EAB-A953-3DE6BEC5D925}" type="pres">
      <dgm:prSet presAssocID="{05283057-1E95-48CE-9D64-1DC254C0BB8B}" presName="compositeNode" presStyleCnt="0">
        <dgm:presLayoutVars>
          <dgm:bulletEnabled val="1"/>
        </dgm:presLayoutVars>
      </dgm:prSet>
      <dgm:spPr/>
    </dgm:pt>
    <dgm:pt modelId="{F2148168-39E6-46D2-948A-15F795124E3B}" type="pres">
      <dgm:prSet presAssocID="{05283057-1E95-48CE-9D64-1DC254C0BB8B}" presName="bgRect" presStyleLbl="bgAccFollowNode1" presStyleIdx="2" presStyleCnt="5"/>
      <dgm:spPr/>
      <dgm:t>
        <a:bodyPr/>
        <a:lstStyle/>
        <a:p>
          <a:endParaRPr lang="en-US"/>
        </a:p>
      </dgm:t>
    </dgm:pt>
    <dgm:pt modelId="{734FF205-0451-4673-823F-E00A1A0BD9D1}" type="pres">
      <dgm:prSet presAssocID="{F7B67373-D406-4EAE-9A51-9F3C30A6B3A9}" presName="sibTransNodeCircle" presStyleLbl="alignNode1" presStyleIdx="4" presStyleCnt="10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9194AC40-6D5D-4581-9CEE-1F66542FE766}" type="pres">
      <dgm:prSet presAssocID="{05283057-1E95-48CE-9D64-1DC254C0BB8B}" presName="bottomLine" presStyleLbl="alignNode1" presStyleIdx="5" presStyleCnt="10">
        <dgm:presLayoutVars/>
      </dgm:prSet>
      <dgm:spPr/>
    </dgm:pt>
    <dgm:pt modelId="{8DC46B4A-F77C-4394-A0B7-8BE66A2CA80F}" type="pres">
      <dgm:prSet presAssocID="{05283057-1E95-48CE-9D64-1DC254C0BB8B}" presName="nodeText" presStyleLbl="bg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62BF90-BFA8-4915-B9A3-7B3AFF0D707E}" type="pres">
      <dgm:prSet presAssocID="{F7B67373-D406-4EAE-9A51-9F3C30A6B3A9}" presName="sibTrans" presStyleCnt="0"/>
      <dgm:spPr/>
    </dgm:pt>
    <dgm:pt modelId="{4B177CB7-AA54-406D-9E3F-4CEAFEFDD961}" type="pres">
      <dgm:prSet presAssocID="{6742D9C3-3993-4098-8EED-D4737BF2C965}" presName="compositeNode" presStyleCnt="0">
        <dgm:presLayoutVars>
          <dgm:bulletEnabled val="1"/>
        </dgm:presLayoutVars>
      </dgm:prSet>
      <dgm:spPr/>
    </dgm:pt>
    <dgm:pt modelId="{36C310CE-4759-4AE8-83F5-40D49236A466}" type="pres">
      <dgm:prSet presAssocID="{6742D9C3-3993-4098-8EED-D4737BF2C965}" presName="bgRect" presStyleLbl="bgAccFollowNode1" presStyleIdx="3" presStyleCnt="5"/>
      <dgm:spPr/>
      <dgm:t>
        <a:bodyPr/>
        <a:lstStyle/>
        <a:p>
          <a:endParaRPr lang="en-US"/>
        </a:p>
      </dgm:t>
    </dgm:pt>
    <dgm:pt modelId="{8CA24C37-23DC-49F5-835B-D255DF15529D}" type="pres">
      <dgm:prSet presAssocID="{E9C88182-46E4-463C-A3FD-30D5D1D05D9B}" presName="sibTransNodeCircle" presStyleLbl="alignNode1" presStyleIdx="6" presStyleCnt="10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E8F4751F-548F-4C53-BA7D-3AB60ED1334B}" type="pres">
      <dgm:prSet presAssocID="{6742D9C3-3993-4098-8EED-D4737BF2C965}" presName="bottomLine" presStyleLbl="alignNode1" presStyleIdx="7" presStyleCnt="10">
        <dgm:presLayoutVars/>
      </dgm:prSet>
      <dgm:spPr/>
    </dgm:pt>
    <dgm:pt modelId="{378287AD-9AFE-4587-A573-4181495D9F2A}" type="pres">
      <dgm:prSet presAssocID="{6742D9C3-3993-4098-8EED-D4737BF2C965}" presName="nodeText" presStyleLbl="bg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437463-633A-4373-B0F2-E97A6C882B32}" type="pres">
      <dgm:prSet presAssocID="{E9C88182-46E4-463C-A3FD-30D5D1D05D9B}" presName="sibTrans" presStyleCnt="0"/>
      <dgm:spPr/>
    </dgm:pt>
    <dgm:pt modelId="{1AA331D3-F289-45D9-8978-A686F9B0CE46}" type="pres">
      <dgm:prSet presAssocID="{A52DE980-F386-42E1-9F34-E2ED60B8AC43}" presName="compositeNode" presStyleCnt="0">
        <dgm:presLayoutVars>
          <dgm:bulletEnabled val="1"/>
        </dgm:presLayoutVars>
      </dgm:prSet>
      <dgm:spPr/>
    </dgm:pt>
    <dgm:pt modelId="{953BD2BA-58C2-41EA-879B-90E09566B7EF}" type="pres">
      <dgm:prSet presAssocID="{A52DE980-F386-42E1-9F34-E2ED60B8AC43}" presName="bgRect" presStyleLbl="bgAccFollowNode1" presStyleIdx="4" presStyleCnt="5"/>
      <dgm:spPr/>
      <dgm:t>
        <a:bodyPr/>
        <a:lstStyle/>
        <a:p>
          <a:endParaRPr lang="en-US"/>
        </a:p>
      </dgm:t>
    </dgm:pt>
    <dgm:pt modelId="{37280BFE-2735-4DB5-BA63-EE5C44422018}" type="pres">
      <dgm:prSet presAssocID="{854D47F9-82D9-4AC9-87B6-30E93407E820}" presName="sibTransNodeCircle" presStyleLbl="alignNode1" presStyleIdx="8" presStyleCnt="10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05241DA3-412F-4784-B927-2D6C7143964E}" type="pres">
      <dgm:prSet presAssocID="{A52DE980-F386-42E1-9F34-E2ED60B8AC43}" presName="bottomLine" presStyleLbl="alignNode1" presStyleIdx="9" presStyleCnt="10">
        <dgm:presLayoutVars/>
      </dgm:prSet>
      <dgm:spPr/>
    </dgm:pt>
    <dgm:pt modelId="{0B4CE158-47B6-43E8-90E0-F8572F7C1A2E}" type="pres">
      <dgm:prSet presAssocID="{A52DE980-F386-42E1-9F34-E2ED60B8AC43}" presName="nodeText" presStyleLbl="bg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ECCA811-49B0-4FFB-976A-29B5E6A8E60D}" srcId="{1B16D36B-A8F1-4513-87B4-8A1098093A37}" destId="{05283057-1E95-48CE-9D64-1DC254C0BB8B}" srcOrd="2" destOrd="0" parTransId="{0DA07BF6-FE18-41B2-8FA2-0B04965915B2}" sibTransId="{F7B67373-D406-4EAE-9A51-9F3C30A6B3A9}"/>
    <dgm:cxn modelId="{C0F66E12-EC75-487F-8D94-B0117F00E6F3}" srcId="{1B16D36B-A8F1-4513-87B4-8A1098093A37}" destId="{A52DE980-F386-42E1-9F34-E2ED60B8AC43}" srcOrd="4" destOrd="0" parTransId="{4B62BC0A-E770-4AF9-9895-FCB26D9A2E4D}" sibTransId="{854D47F9-82D9-4AC9-87B6-30E93407E820}"/>
    <dgm:cxn modelId="{FECD13B1-7544-4402-931A-8549FBB036F4}" type="presOf" srcId="{6742D9C3-3993-4098-8EED-D4737BF2C965}" destId="{36C310CE-4759-4AE8-83F5-40D49236A466}" srcOrd="0" destOrd="0" presId="urn:microsoft.com/office/officeart/2016/7/layout/BasicLinearProcessNumbered"/>
    <dgm:cxn modelId="{BDA61590-66B4-4E24-87F1-3A17FD6ABDBA}" type="presOf" srcId="{A52DE980-F386-42E1-9F34-E2ED60B8AC43}" destId="{953BD2BA-58C2-41EA-879B-90E09566B7EF}" srcOrd="0" destOrd="0" presId="urn:microsoft.com/office/officeart/2016/7/layout/BasicLinearProcessNumbered"/>
    <dgm:cxn modelId="{40FA4AB2-F4DC-46B5-B6E3-BBF4F86F9A7D}" srcId="{1B16D36B-A8F1-4513-87B4-8A1098093A37}" destId="{6742D9C3-3993-4098-8EED-D4737BF2C965}" srcOrd="3" destOrd="0" parTransId="{BC172AD0-0FB2-499B-B66A-1F266DEF4FC9}" sibTransId="{E9C88182-46E4-463C-A3FD-30D5D1D05D9B}"/>
    <dgm:cxn modelId="{454DAF71-F09E-4F6E-A286-991EAFBE09B9}" type="presOf" srcId="{05283057-1E95-48CE-9D64-1DC254C0BB8B}" destId="{8DC46B4A-F77C-4394-A0B7-8BE66A2CA80F}" srcOrd="1" destOrd="0" presId="urn:microsoft.com/office/officeart/2016/7/layout/BasicLinearProcessNumbered"/>
    <dgm:cxn modelId="{6CCF6D58-762F-4D1B-A5FB-4EE8B06E739E}" type="presOf" srcId="{6742D9C3-3993-4098-8EED-D4737BF2C965}" destId="{378287AD-9AFE-4587-A573-4181495D9F2A}" srcOrd="1" destOrd="0" presId="urn:microsoft.com/office/officeart/2016/7/layout/BasicLinearProcessNumbered"/>
    <dgm:cxn modelId="{95F80D55-7B57-414E-999F-CCA9C8056583}" type="presOf" srcId="{5B13DE28-31F6-4443-98ED-FF34794F6D78}" destId="{48B3BE2C-9FFF-48DB-8875-7D90FEE976AF}" srcOrd="1" destOrd="0" presId="urn:microsoft.com/office/officeart/2016/7/layout/BasicLinearProcessNumbered"/>
    <dgm:cxn modelId="{E8EB2183-F963-4E10-97D8-1960E464E46D}" type="presOf" srcId="{854D47F9-82D9-4AC9-87B6-30E93407E820}" destId="{37280BFE-2735-4DB5-BA63-EE5C44422018}" srcOrd="0" destOrd="0" presId="urn:microsoft.com/office/officeart/2016/7/layout/BasicLinearProcessNumbered"/>
    <dgm:cxn modelId="{5C1A6087-FF5D-490C-844C-65F09400D159}" type="presOf" srcId="{B4ACA773-4B45-4942-8440-F2B6AC446BFC}" destId="{77EB2A1B-E9B5-4392-98C4-40BE8635F17B}" srcOrd="0" destOrd="0" presId="urn:microsoft.com/office/officeart/2016/7/layout/BasicLinearProcessNumbered"/>
    <dgm:cxn modelId="{85FB9DDB-0567-4529-A406-FF8950EF3F46}" type="presOf" srcId="{05283057-1E95-48CE-9D64-1DC254C0BB8B}" destId="{F2148168-39E6-46D2-948A-15F795124E3B}" srcOrd="0" destOrd="0" presId="urn:microsoft.com/office/officeart/2016/7/layout/BasicLinearProcessNumbered"/>
    <dgm:cxn modelId="{F61D0AA1-F862-46F6-BC9F-C00879D6F81C}" type="presOf" srcId="{1B16D36B-A8F1-4513-87B4-8A1098093A37}" destId="{1C409928-9E31-4141-BE3E-416919C6A997}" srcOrd="0" destOrd="0" presId="urn:microsoft.com/office/officeart/2016/7/layout/BasicLinearProcessNumbered"/>
    <dgm:cxn modelId="{1F619EAB-F56B-458D-8F84-7EE5805B10B2}" type="presOf" srcId="{47D894FD-938D-40DD-B6BF-4CE6CE4C55F7}" destId="{9AEECC26-444F-44CE-A368-71FA0EA1B536}" srcOrd="0" destOrd="0" presId="urn:microsoft.com/office/officeart/2016/7/layout/BasicLinearProcessNumbered"/>
    <dgm:cxn modelId="{B6C51EA9-59C4-49D7-A571-27CC59710663}" type="presOf" srcId="{A52DE980-F386-42E1-9F34-E2ED60B8AC43}" destId="{0B4CE158-47B6-43E8-90E0-F8572F7C1A2E}" srcOrd="1" destOrd="0" presId="urn:microsoft.com/office/officeart/2016/7/layout/BasicLinearProcessNumbered"/>
    <dgm:cxn modelId="{E6E380BB-B5ED-47F3-974C-81A944CFB44D}" type="presOf" srcId="{E9C88182-46E4-463C-A3FD-30D5D1D05D9B}" destId="{8CA24C37-23DC-49F5-835B-D255DF15529D}" srcOrd="0" destOrd="0" presId="urn:microsoft.com/office/officeart/2016/7/layout/BasicLinearProcessNumbered"/>
    <dgm:cxn modelId="{76DFE7D7-6817-4444-94C7-7C2B98A8E195}" type="presOf" srcId="{F7B67373-D406-4EAE-9A51-9F3C30A6B3A9}" destId="{734FF205-0451-4673-823F-E00A1A0BD9D1}" srcOrd="0" destOrd="0" presId="urn:microsoft.com/office/officeart/2016/7/layout/BasicLinearProcessNumbered"/>
    <dgm:cxn modelId="{75868166-5003-4991-82CE-32D2D279FACD}" type="presOf" srcId="{50C71513-3847-45EF-95AE-39A41BED2CE6}" destId="{3EB1FB8C-9BA6-4EC0-92EC-A498C5DC0D6E}" srcOrd="0" destOrd="0" presId="urn:microsoft.com/office/officeart/2016/7/layout/BasicLinearProcessNumbered"/>
    <dgm:cxn modelId="{BF484500-50B6-4D37-92AE-24790D451C27}" type="presOf" srcId="{50C71513-3847-45EF-95AE-39A41BED2CE6}" destId="{21D42C34-80A9-4A67-AEEC-D4CA216A7A9E}" srcOrd="1" destOrd="0" presId="urn:microsoft.com/office/officeart/2016/7/layout/BasicLinearProcessNumbered"/>
    <dgm:cxn modelId="{2AB185B4-7B0A-408E-A1B8-D39B35BF8217}" srcId="{1B16D36B-A8F1-4513-87B4-8A1098093A37}" destId="{50C71513-3847-45EF-95AE-39A41BED2CE6}" srcOrd="1" destOrd="0" parTransId="{5DB55DFF-347E-4EFB-8E8D-B0CF443FB30C}" sibTransId="{B4ACA773-4B45-4942-8440-F2B6AC446BFC}"/>
    <dgm:cxn modelId="{D2F1163D-52E4-4055-BF76-BEFDCF9B88D0}" type="presOf" srcId="{5B13DE28-31F6-4443-98ED-FF34794F6D78}" destId="{CDFEEBAE-8026-4A31-9D37-BF7DE8810A90}" srcOrd="0" destOrd="0" presId="urn:microsoft.com/office/officeart/2016/7/layout/BasicLinearProcessNumbered"/>
    <dgm:cxn modelId="{6F220CFD-5658-4BAC-8D08-2629CC00F67D}" srcId="{1B16D36B-A8F1-4513-87B4-8A1098093A37}" destId="{5B13DE28-31F6-4443-98ED-FF34794F6D78}" srcOrd="0" destOrd="0" parTransId="{E6976684-B497-48B5-AEA0-05EDDC4E5794}" sibTransId="{47D894FD-938D-40DD-B6BF-4CE6CE4C55F7}"/>
    <dgm:cxn modelId="{7D4FE38F-4F00-42AC-A90E-039B48475359}" type="presParOf" srcId="{1C409928-9E31-4141-BE3E-416919C6A997}" destId="{44C54D93-1DB4-4F90-94BB-99944F278FFC}" srcOrd="0" destOrd="0" presId="urn:microsoft.com/office/officeart/2016/7/layout/BasicLinearProcessNumbered"/>
    <dgm:cxn modelId="{29F828C7-7FA6-4C45-A9EC-1F0435C86E14}" type="presParOf" srcId="{44C54D93-1DB4-4F90-94BB-99944F278FFC}" destId="{CDFEEBAE-8026-4A31-9D37-BF7DE8810A90}" srcOrd="0" destOrd="0" presId="urn:microsoft.com/office/officeart/2016/7/layout/BasicLinearProcessNumbered"/>
    <dgm:cxn modelId="{53ED975A-3F6E-4534-A835-8BEEE98129BE}" type="presParOf" srcId="{44C54D93-1DB4-4F90-94BB-99944F278FFC}" destId="{9AEECC26-444F-44CE-A368-71FA0EA1B536}" srcOrd="1" destOrd="0" presId="urn:microsoft.com/office/officeart/2016/7/layout/BasicLinearProcessNumbered"/>
    <dgm:cxn modelId="{9C2AFFBA-962E-46DF-8EB2-03D0677A3D71}" type="presParOf" srcId="{44C54D93-1DB4-4F90-94BB-99944F278FFC}" destId="{69269E49-D426-4E07-B8C7-90C214481E20}" srcOrd="2" destOrd="0" presId="urn:microsoft.com/office/officeart/2016/7/layout/BasicLinearProcessNumbered"/>
    <dgm:cxn modelId="{17AF7E35-6101-483D-96ED-98190311045E}" type="presParOf" srcId="{44C54D93-1DB4-4F90-94BB-99944F278FFC}" destId="{48B3BE2C-9FFF-48DB-8875-7D90FEE976AF}" srcOrd="3" destOrd="0" presId="urn:microsoft.com/office/officeart/2016/7/layout/BasicLinearProcessNumbered"/>
    <dgm:cxn modelId="{8D601D40-6F5D-4987-9583-C07FA716CBC2}" type="presParOf" srcId="{1C409928-9E31-4141-BE3E-416919C6A997}" destId="{F7233BC5-3B89-4AA3-8CCC-5BFBF95D75D7}" srcOrd="1" destOrd="0" presId="urn:microsoft.com/office/officeart/2016/7/layout/BasicLinearProcessNumbered"/>
    <dgm:cxn modelId="{B363BDD7-3C77-489D-A150-8F94ED8C9FA4}" type="presParOf" srcId="{1C409928-9E31-4141-BE3E-416919C6A997}" destId="{0E468EBF-244B-4EB5-8E27-055679ACFAB3}" srcOrd="2" destOrd="0" presId="urn:microsoft.com/office/officeart/2016/7/layout/BasicLinearProcessNumbered"/>
    <dgm:cxn modelId="{7B8FAEBF-803C-48DA-93CF-46AC42CD6577}" type="presParOf" srcId="{0E468EBF-244B-4EB5-8E27-055679ACFAB3}" destId="{3EB1FB8C-9BA6-4EC0-92EC-A498C5DC0D6E}" srcOrd="0" destOrd="0" presId="urn:microsoft.com/office/officeart/2016/7/layout/BasicLinearProcessNumbered"/>
    <dgm:cxn modelId="{0753D814-057F-4C4F-8B81-2EC79BB50D54}" type="presParOf" srcId="{0E468EBF-244B-4EB5-8E27-055679ACFAB3}" destId="{77EB2A1B-E9B5-4392-98C4-40BE8635F17B}" srcOrd="1" destOrd="0" presId="urn:microsoft.com/office/officeart/2016/7/layout/BasicLinearProcessNumbered"/>
    <dgm:cxn modelId="{9E0D269D-5704-42E6-BB16-EEC556EBBB8B}" type="presParOf" srcId="{0E468EBF-244B-4EB5-8E27-055679ACFAB3}" destId="{C6DEB3B5-50A6-4C30-9E15-82CEF54E4446}" srcOrd="2" destOrd="0" presId="urn:microsoft.com/office/officeart/2016/7/layout/BasicLinearProcessNumbered"/>
    <dgm:cxn modelId="{C988CA58-F370-464E-AE5A-67D9C7516908}" type="presParOf" srcId="{0E468EBF-244B-4EB5-8E27-055679ACFAB3}" destId="{21D42C34-80A9-4A67-AEEC-D4CA216A7A9E}" srcOrd="3" destOrd="0" presId="urn:microsoft.com/office/officeart/2016/7/layout/BasicLinearProcessNumbered"/>
    <dgm:cxn modelId="{8AC5D0DB-2286-425E-9A95-A077DAE11C02}" type="presParOf" srcId="{1C409928-9E31-4141-BE3E-416919C6A997}" destId="{7B301D4F-21D9-4F9D-B55C-C47E77B13B35}" srcOrd="3" destOrd="0" presId="urn:microsoft.com/office/officeart/2016/7/layout/BasicLinearProcessNumbered"/>
    <dgm:cxn modelId="{497DE159-F567-46DF-9A68-400DBBF830EF}" type="presParOf" srcId="{1C409928-9E31-4141-BE3E-416919C6A997}" destId="{E43A82A6-BC5C-4EAB-A953-3DE6BEC5D925}" srcOrd="4" destOrd="0" presId="urn:microsoft.com/office/officeart/2016/7/layout/BasicLinearProcessNumbered"/>
    <dgm:cxn modelId="{E34BD9E1-920F-4DFA-935F-0E342DE8729D}" type="presParOf" srcId="{E43A82A6-BC5C-4EAB-A953-3DE6BEC5D925}" destId="{F2148168-39E6-46D2-948A-15F795124E3B}" srcOrd="0" destOrd="0" presId="urn:microsoft.com/office/officeart/2016/7/layout/BasicLinearProcessNumbered"/>
    <dgm:cxn modelId="{BDFB6979-3A41-4382-89D6-51BCBFCB9322}" type="presParOf" srcId="{E43A82A6-BC5C-4EAB-A953-3DE6BEC5D925}" destId="{734FF205-0451-4673-823F-E00A1A0BD9D1}" srcOrd="1" destOrd="0" presId="urn:microsoft.com/office/officeart/2016/7/layout/BasicLinearProcessNumbered"/>
    <dgm:cxn modelId="{6F5A8523-5483-49E7-A22A-6CB4BC4D04BB}" type="presParOf" srcId="{E43A82A6-BC5C-4EAB-A953-3DE6BEC5D925}" destId="{9194AC40-6D5D-4581-9CEE-1F66542FE766}" srcOrd="2" destOrd="0" presId="urn:microsoft.com/office/officeart/2016/7/layout/BasicLinearProcessNumbered"/>
    <dgm:cxn modelId="{79754DB0-EBB9-4EEA-B06E-D16E93F49242}" type="presParOf" srcId="{E43A82A6-BC5C-4EAB-A953-3DE6BEC5D925}" destId="{8DC46B4A-F77C-4394-A0B7-8BE66A2CA80F}" srcOrd="3" destOrd="0" presId="urn:microsoft.com/office/officeart/2016/7/layout/BasicLinearProcessNumbered"/>
    <dgm:cxn modelId="{A5C9C5DA-2552-4A62-BF95-D108505C0E19}" type="presParOf" srcId="{1C409928-9E31-4141-BE3E-416919C6A997}" destId="{BA62BF90-BFA8-4915-B9A3-7B3AFF0D707E}" srcOrd="5" destOrd="0" presId="urn:microsoft.com/office/officeart/2016/7/layout/BasicLinearProcessNumbered"/>
    <dgm:cxn modelId="{FEFB1B44-A9FD-42B8-A25A-45A582AE04B5}" type="presParOf" srcId="{1C409928-9E31-4141-BE3E-416919C6A997}" destId="{4B177CB7-AA54-406D-9E3F-4CEAFEFDD961}" srcOrd="6" destOrd="0" presId="urn:microsoft.com/office/officeart/2016/7/layout/BasicLinearProcessNumbered"/>
    <dgm:cxn modelId="{B27A6E95-46F8-4A38-B50C-0307860AE2E4}" type="presParOf" srcId="{4B177CB7-AA54-406D-9E3F-4CEAFEFDD961}" destId="{36C310CE-4759-4AE8-83F5-40D49236A466}" srcOrd="0" destOrd="0" presId="urn:microsoft.com/office/officeart/2016/7/layout/BasicLinearProcessNumbered"/>
    <dgm:cxn modelId="{97F7913B-6044-4F56-9F8F-0A3D59C80161}" type="presParOf" srcId="{4B177CB7-AA54-406D-9E3F-4CEAFEFDD961}" destId="{8CA24C37-23DC-49F5-835B-D255DF15529D}" srcOrd="1" destOrd="0" presId="urn:microsoft.com/office/officeart/2016/7/layout/BasicLinearProcessNumbered"/>
    <dgm:cxn modelId="{6D889AF3-3363-4B92-B73F-B07616B38054}" type="presParOf" srcId="{4B177CB7-AA54-406D-9E3F-4CEAFEFDD961}" destId="{E8F4751F-548F-4C53-BA7D-3AB60ED1334B}" srcOrd="2" destOrd="0" presId="urn:microsoft.com/office/officeart/2016/7/layout/BasicLinearProcessNumbered"/>
    <dgm:cxn modelId="{8657002E-66DE-4E47-85FE-B2837412F16A}" type="presParOf" srcId="{4B177CB7-AA54-406D-9E3F-4CEAFEFDD961}" destId="{378287AD-9AFE-4587-A573-4181495D9F2A}" srcOrd="3" destOrd="0" presId="urn:microsoft.com/office/officeart/2016/7/layout/BasicLinearProcessNumbered"/>
    <dgm:cxn modelId="{D9BBFED6-7C37-42BC-8866-F31A1EFD7767}" type="presParOf" srcId="{1C409928-9E31-4141-BE3E-416919C6A997}" destId="{8E437463-633A-4373-B0F2-E97A6C882B32}" srcOrd="7" destOrd="0" presId="urn:microsoft.com/office/officeart/2016/7/layout/BasicLinearProcessNumbered"/>
    <dgm:cxn modelId="{7A676D85-66A9-4B25-8602-87E513C03DEB}" type="presParOf" srcId="{1C409928-9E31-4141-BE3E-416919C6A997}" destId="{1AA331D3-F289-45D9-8978-A686F9B0CE46}" srcOrd="8" destOrd="0" presId="urn:microsoft.com/office/officeart/2016/7/layout/BasicLinearProcessNumbered"/>
    <dgm:cxn modelId="{C3F05E48-B239-4690-8141-01CF9CFF9D02}" type="presParOf" srcId="{1AA331D3-F289-45D9-8978-A686F9B0CE46}" destId="{953BD2BA-58C2-41EA-879B-90E09566B7EF}" srcOrd="0" destOrd="0" presId="urn:microsoft.com/office/officeart/2016/7/layout/BasicLinearProcessNumbered"/>
    <dgm:cxn modelId="{A414D041-977B-4D15-A680-A406F34F9717}" type="presParOf" srcId="{1AA331D3-F289-45D9-8978-A686F9B0CE46}" destId="{37280BFE-2735-4DB5-BA63-EE5C44422018}" srcOrd="1" destOrd="0" presId="urn:microsoft.com/office/officeart/2016/7/layout/BasicLinearProcessNumbered"/>
    <dgm:cxn modelId="{4A9971D5-7552-4BAE-9FB5-B42E7078D195}" type="presParOf" srcId="{1AA331D3-F289-45D9-8978-A686F9B0CE46}" destId="{05241DA3-412F-4784-B927-2D6C7143964E}" srcOrd="2" destOrd="0" presId="urn:microsoft.com/office/officeart/2016/7/layout/BasicLinearProcessNumbered"/>
    <dgm:cxn modelId="{2FA178CA-0BD5-472C-AB10-88919B055FFC}" type="presParOf" srcId="{1AA331D3-F289-45D9-8978-A686F9B0CE46}" destId="{0B4CE158-47B6-43E8-90E0-F8572F7C1A2E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F89C7A3-A18C-4858-BB53-AB421CFFDEEC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8927048-6DEF-4509-B533-6B5DC1B9E3D1}">
      <dgm:prSet/>
      <dgm:spPr/>
      <dgm:t>
        <a:bodyPr/>
        <a:lstStyle/>
        <a:p>
          <a:r>
            <a:rPr lang="bg-BG" dirty="0" smtClean="0"/>
            <a:t>Работа в екип</a:t>
          </a:r>
          <a:endParaRPr lang="en-US" dirty="0"/>
        </a:p>
      </dgm:t>
    </dgm:pt>
    <dgm:pt modelId="{D2A55F2B-EA80-4357-9593-6A634643F3DC}" type="parTrans" cxnId="{BADDA982-98EA-4DDE-9E6C-DAC1E79EB765}">
      <dgm:prSet/>
      <dgm:spPr/>
      <dgm:t>
        <a:bodyPr/>
        <a:lstStyle/>
        <a:p>
          <a:endParaRPr lang="en-US"/>
        </a:p>
      </dgm:t>
    </dgm:pt>
    <dgm:pt modelId="{1BCBA7F7-26E8-451A-8538-0D75A4EB0476}" type="sibTrans" cxnId="{BADDA982-98EA-4DDE-9E6C-DAC1E79EB765}">
      <dgm:prSet phldrT="1" phldr="0"/>
      <dgm:spPr/>
      <dgm:t>
        <a:bodyPr/>
        <a:lstStyle/>
        <a:p>
          <a:r>
            <a:rPr lang="en-US"/>
            <a:t>1</a:t>
          </a:r>
          <a:endParaRPr lang="en-US" dirty="0"/>
        </a:p>
      </dgm:t>
    </dgm:pt>
    <dgm:pt modelId="{FEDF4E94-074F-4CD6-8A2A-B971D9FE1747}">
      <dgm:prSet/>
      <dgm:spPr/>
      <dgm:t>
        <a:bodyPr/>
        <a:lstStyle/>
        <a:p>
          <a:r>
            <a:rPr lang="bg-BG" dirty="0" smtClean="0"/>
            <a:t>Работа с различни технологии</a:t>
          </a:r>
          <a:endParaRPr lang="en-US" dirty="0"/>
        </a:p>
      </dgm:t>
    </dgm:pt>
    <dgm:pt modelId="{7E0836E6-ED55-4AD9-A76C-C8ABA1D2949E}" type="parTrans" cxnId="{595246AB-24F2-4C9F-8368-638EC021F286}">
      <dgm:prSet/>
      <dgm:spPr/>
      <dgm:t>
        <a:bodyPr/>
        <a:lstStyle/>
        <a:p>
          <a:endParaRPr lang="en-US"/>
        </a:p>
      </dgm:t>
    </dgm:pt>
    <dgm:pt modelId="{20FF656A-9C73-4B7B-A89C-D2B452F2DDCF}" type="sibTrans" cxnId="{595246AB-24F2-4C9F-8368-638EC021F286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ABCE31C3-0C67-4407-ACF9-67DF1E95E100}">
      <dgm:prSet/>
      <dgm:spPr/>
      <dgm:t>
        <a:bodyPr/>
        <a:lstStyle/>
        <a:p>
          <a:r>
            <a:rPr lang="bg-BG" dirty="0" smtClean="0"/>
            <a:t>Справяне с/решаване на различни</a:t>
          </a:r>
          <a:endParaRPr lang="en-US" dirty="0"/>
        </a:p>
      </dgm:t>
    </dgm:pt>
    <dgm:pt modelId="{A95978D4-CDCB-48AF-8DBF-065223F25048}" type="parTrans" cxnId="{6823DE69-D97D-4ED3-8ADD-FA7805B71472}">
      <dgm:prSet/>
      <dgm:spPr/>
      <dgm:t>
        <a:bodyPr/>
        <a:lstStyle/>
        <a:p>
          <a:endParaRPr lang="en-US"/>
        </a:p>
      </dgm:t>
    </dgm:pt>
    <dgm:pt modelId="{62956F41-E6AB-452A-A89E-F51CA4E8AE72}" type="sibTrans" cxnId="{6823DE69-D97D-4ED3-8ADD-FA7805B71472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6E9E0CB8-DFD7-490C-B43E-470D8A497036}" type="pres">
      <dgm:prSet presAssocID="{7F89C7A3-A18C-4858-BB53-AB421CFFDEEC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7F54569-1ADA-427F-90FE-E0B33B831F71}" type="pres">
      <dgm:prSet presAssocID="{68927048-6DEF-4509-B533-6B5DC1B9E3D1}" presName="compositeNode" presStyleCnt="0">
        <dgm:presLayoutVars>
          <dgm:bulletEnabled val="1"/>
        </dgm:presLayoutVars>
      </dgm:prSet>
      <dgm:spPr/>
    </dgm:pt>
    <dgm:pt modelId="{8474242B-CF9E-4037-8271-408480766F5B}" type="pres">
      <dgm:prSet presAssocID="{68927048-6DEF-4509-B533-6B5DC1B9E3D1}" presName="bgRect" presStyleLbl="bgAccFollowNode1" presStyleIdx="0" presStyleCnt="3"/>
      <dgm:spPr/>
      <dgm:t>
        <a:bodyPr/>
        <a:lstStyle/>
        <a:p>
          <a:endParaRPr lang="en-US"/>
        </a:p>
      </dgm:t>
    </dgm:pt>
    <dgm:pt modelId="{9BC6D055-C48D-4C5C-8948-4D66191B1355}" type="pres">
      <dgm:prSet presAssocID="{1BCBA7F7-26E8-451A-8538-0D75A4EB0476}" presName="sibTransNodeCircle" presStyleLbl="alignNode1" presStyleIdx="0" presStyleCnt="6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DA7F93D2-191B-4325-8F68-30812E52EF2C}" type="pres">
      <dgm:prSet presAssocID="{68927048-6DEF-4509-B533-6B5DC1B9E3D1}" presName="bottomLine" presStyleLbl="alignNode1" presStyleIdx="1" presStyleCnt="6">
        <dgm:presLayoutVars/>
      </dgm:prSet>
      <dgm:spPr/>
    </dgm:pt>
    <dgm:pt modelId="{9B73F40B-99A1-4323-9600-BFF665AC440E}" type="pres">
      <dgm:prSet presAssocID="{68927048-6DEF-4509-B533-6B5DC1B9E3D1}" presName="nodeText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D7EABE-011C-41CA-AE29-E10CDB094169}" type="pres">
      <dgm:prSet presAssocID="{1BCBA7F7-26E8-451A-8538-0D75A4EB0476}" presName="sibTrans" presStyleCnt="0"/>
      <dgm:spPr/>
    </dgm:pt>
    <dgm:pt modelId="{D7AF8964-FC98-4001-A605-85E3A8A0C17B}" type="pres">
      <dgm:prSet presAssocID="{FEDF4E94-074F-4CD6-8A2A-B971D9FE1747}" presName="compositeNode" presStyleCnt="0">
        <dgm:presLayoutVars>
          <dgm:bulletEnabled val="1"/>
        </dgm:presLayoutVars>
      </dgm:prSet>
      <dgm:spPr/>
    </dgm:pt>
    <dgm:pt modelId="{597AFA41-89E9-4A64-B86C-B1C3B302BB73}" type="pres">
      <dgm:prSet presAssocID="{FEDF4E94-074F-4CD6-8A2A-B971D9FE1747}" presName="bgRect" presStyleLbl="bgAccFollowNode1" presStyleIdx="1" presStyleCnt="3" custLinFactNeighborX="-761" custLinFactNeighborY="3534"/>
      <dgm:spPr/>
      <dgm:t>
        <a:bodyPr/>
        <a:lstStyle/>
        <a:p>
          <a:endParaRPr lang="en-US"/>
        </a:p>
      </dgm:t>
    </dgm:pt>
    <dgm:pt modelId="{AC0F79E4-2E1C-419F-A71A-9780F3AE185F}" type="pres">
      <dgm:prSet presAssocID="{20FF656A-9C73-4B7B-A89C-D2B452F2DDCF}" presName="sibTransNodeCircle" presStyleLbl="alignNode1" presStyleIdx="2" presStyleCnt="6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76DCA5CB-E2AA-4542-80D2-5A82E863E25A}" type="pres">
      <dgm:prSet presAssocID="{FEDF4E94-074F-4CD6-8A2A-B971D9FE1747}" presName="bottomLine" presStyleLbl="alignNode1" presStyleIdx="3" presStyleCnt="6">
        <dgm:presLayoutVars/>
      </dgm:prSet>
      <dgm:spPr/>
    </dgm:pt>
    <dgm:pt modelId="{8DCA89F4-342E-41E8-A8A2-EBBF5D6757B5}" type="pres">
      <dgm:prSet presAssocID="{FEDF4E94-074F-4CD6-8A2A-B971D9FE1747}" presName="nodeText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FF843E-DD2D-47A1-9A24-65AC81E17220}" type="pres">
      <dgm:prSet presAssocID="{20FF656A-9C73-4B7B-A89C-D2B452F2DDCF}" presName="sibTrans" presStyleCnt="0"/>
      <dgm:spPr/>
    </dgm:pt>
    <dgm:pt modelId="{D6F0F021-2645-46C9-9EF7-B3CBCFD4CF81}" type="pres">
      <dgm:prSet presAssocID="{ABCE31C3-0C67-4407-ACF9-67DF1E95E100}" presName="compositeNode" presStyleCnt="0">
        <dgm:presLayoutVars>
          <dgm:bulletEnabled val="1"/>
        </dgm:presLayoutVars>
      </dgm:prSet>
      <dgm:spPr/>
    </dgm:pt>
    <dgm:pt modelId="{A514ADF5-F03E-409A-9CBB-1CAD5C4597A8}" type="pres">
      <dgm:prSet presAssocID="{ABCE31C3-0C67-4407-ACF9-67DF1E95E100}" presName="bgRect" presStyleLbl="bgAccFollowNode1" presStyleIdx="2" presStyleCnt="3"/>
      <dgm:spPr/>
      <dgm:t>
        <a:bodyPr/>
        <a:lstStyle/>
        <a:p>
          <a:endParaRPr lang="en-US"/>
        </a:p>
      </dgm:t>
    </dgm:pt>
    <dgm:pt modelId="{21770AD5-B264-4A30-AE18-9CE27A05F4D7}" type="pres">
      <dgm:prSet presAssocID="{62956F41-E6AB-452A-A89E-F51CA4E8AE72}" presName="sibTransNodeCircle" presStyleLbl="alignNode1" presStyleIdx="4" presStyleCnt="6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CC40024B-A31A-4AC6-BE45-16847D40FCCB}" type="pres">
      <dgm:prSet presAssocID="{ABCE31C3-0C67-4407-ACF9-67DF1E95E100}" presName="bottomLine" presStyleLbl="alignNode1" presStyleIdx="5" presStyleCnt="6">
        <dgm:presLayoutVars/>
      </dgm:prSet>
      <dgm:spPr/>
    </dgm:pt>
    <dgm:pt modelId="{2931584F-CA1E-4045-AC78-96C7FDA3CAC2}" type="pres">
      <dgm:prSet presAssocID="{ABCE31C3-0C67-4407-ACF9-67DF1E95E100}" presName="nodeText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D0CB47-21FA-4865-90D6-DBFEF0468160}" type="presOf" srcId="{ABCE31C3-0C67-4407-ACF9-67DF1E95E100}" destId="{A514ADF5-F03E-409A-9CBB-1CAD5C4597A8}" srcOrd="0" destOrd="0" presId="urn:microsoft.com/office/officeart/2016/7/layout/BasicLinearProcessNumbered"/>
    <dgm:cxn modelId="{BB946E7F-7989-4B86-989E-44DA89C947E4}" type="presOf" srcId="{FEDF4E94-074F-4CD6-8A2A-B971D9FE1747}" destId="{597AFA41-89E9-4A64-B86C-B1C3B302BB73}" srcOrd="0" destOrd="0" presId="urn:microsoft.com/office/officeart/2016/7/layout/BasicLinearProcessNumbered"/>
    <dgm:cxn modelId="{1086E8B9-1676-412A-B1E9-4CA3604433ED}" type="presOf" srcId="{1BCBA7F7-26E8-451A-8538-0D75A4EB0476}" destId="{9BC6D055-C48D-4C5C-8948-4D66191B1355}" srcOrd="0" destOrd="0" presId="urn:microsoft.com/office/officeart/2016/7/layout/BasicLinearProcessNumbered"/>
    <dgm:cxn modelId="{513F8FCE-1FC3-4EBD-A208-195774725EBC}" type="presOf" srcId="{68927048-6DEF-4509-B533-6B5DC1B9E3D1}" destId="{8474242B-CF9E-4037-8271-408480766F5B}" srcOrd="0" destOrd="0" presId="urn:microsoft.com/office/officeart/2016/7/layout/BasicLinearProcessNumbered"/>
    <dgm:cxn modelId="{77A3A872-DCE5-4E0C-AD85-60925BCB98EF}" type="presOf" srcId="{62956F41-E6AB-452A-A89E-F51CA4E8AE72}" destId="{21770AD5-B264-4A30-AE18-9CE27A05F4D7}" srcOrd="0" destOrd="0" presId="urn:microsoft.com/office/officeart/2016/7/layout/BasicLinearProcessNumbered"/>
    <dgm:cxn modelId="{8A107F83-C617-4641-98BA-63DC2A53DB31}" type="presOf" srcId="{ABCE31C3-0C67-4407-ACF9-67DF1E95E100}" destId="{2931584F-CA1E-4045-AC78-96C7FDA3CAC2}" srcOrd="1" destOrd="0" presId="urn:microsoft.com/office/officeart/2016/7/layout/BasicLinearProcessNumbered"/>
    <dgm:cxn modelId="{6823DE69-D97D-4ED3-8ADD-FA7805B71472}" srcId="{7F89C7A3-A18C-4858-BB53-AB421CFFDEEC}" destId="{ABCE31C3-0C67-4407-ACF9-67DF1E95E100}" srcOrd="2" destOrd="0" parTransId="{A95978D4-CDCB-48AF-8DBF-065223F25048}" sibTransId="{62956F41-E6AB-452A-A89E-F51CA4E8AE72}"/>
    <dgm:cxn modelId="{6BB54042-142F-47E8-84BB-7529CFE1FE08}" type="presOf" srcId="{68927048-6DEF-4509-B533-6B5DC1B9E3D1}" destId="{9B73F40B-99A1-4323-9600-BFF665AC440E}" srcOrd="1" destOrd="0" presId="urn:microsoft.com/office/officeart/2016/7/layout/BasicLinearProcessNumbered"/>
    <dgm:cxn modelId="{B0F6BD62-F20F-47EB-A0B1-A04F1E0643FA}" type="presOf" srcId="{7F89C7A3-A18C-4858-BB53-AB421CFFDEEC}" destId="{6E9E0CB8-DFD7-490C-B43E-470D8A497036}" srcOrd="0" destOrd="0" presId="urn:microsoft.com/office/officeart/2016/7/layout/BasicLinearProcessNumbered"/>
    <dgm:cxn modelId="{5C8846CC-A15C-4AD2-B0C9-5F459A8CB09D}" type="presOf" srcId="{FEDF4E94-074F-4CD6-8A2A-B971D9FE1747}" destId="{8DCA89F4-342E-41E8-A8A2-EBBF5D6757B5}" srcOrd="1" destOrd="0" presId="urn:microsoft.com/office/officeart/2016/7/layout/BasicLinearProcessNumbered"/>
    <dgm:cxn modelId="{5C145085-0691-42CF-9337-80C9B0452114}" type="presOf" srcId="{20FF656A-9C73-4B7B-A89C-D2B452F2DDCF}" destId="{AC0F79E4-2E1C-419F-A71A-9780F3AE185F}" srcOrd="0" destOrd="0" presId="urn:microsoft.com/office/officeart/2016/7/layout/BasicLinearProcessNumbered"/>
    <dgm:cxn modelId="{BADDA982-98EA-4DDE-9E6C-DAC1E79EB765}" srcId="{7F89C7A3-A18C-4858-BB53-AB421CFFDEEC}" destId="{68927048-6DEF-4509-B533-6B5DC1B9E3D1}" srcOrd="0" destOrd="0" parTransId="{D2A55F2B-EA80-4357-9593-6A634643F3DC}" sibTransId="{1BCBA7F7-26E8-451A-8538-0D75A4EB0476}"/>
    <dgm:cxn modelId="{595246AB-24F2-4C9F-8368-638EC021F286}" srcId="{7F89C7A3-A18C-4858-BB53-AB421CFFDEEC}" destId="{FEDF4E94-074F-4CD6-8A2A-B971D9FE1747}" srcOrd="1" destOrd="0" parTransId="{7E0836E6-ED55-4AD9-A76C-C8ABA1D2949E}" sibTransId="{20FF656A-9C73-4B7B-A89C-D2B452F2DDCF}"/>
    <dgm:cxn modelId="{4704E0B6-1072-4904-AE33-EF6DAF3CB0FD}" type="presParOf" srcId="{6E9E0CB8-DFD7-490C-B43E-470D8A497036}" destId="{27F54569-1ADA-427F-90FE-E0B33B831F71}" srcOrd="0" destOrd="0" presId="urn:microsoft.com/office/officeart/2016/7/layout/BasicLinearProcessNumbered"/>
    <dgm:cxn modelId="{AA65E6E9-BB2B-4464-8841-E68258353545}" type="presParOf" srcId="{27F54569-1ADA-427F-90FE-E0B33B831F71}" destId="{8474242B-CF9E-4037-8271-408480766F5B}" srcOrd="0" destOrd="0" presId="urn:microsoft.com/office/officeart/2016/7/layout/BasicLinearProcessNumbered"/>
    <dgm:cxn modelId="{78D28A13-9DBD-4DC7-9FB3-13E3F5A0A229}" type="presParOf" srcId="{27F54569-1ADA-427F-90FE-E0B33B831F71}" destId="{9BC6D055-C48D-4C5C-8948-4D66191B1355}" srcOrd="1" destOrd="0" presId="urn:microsoft.com/office/officeart/2016/7/layout/BasicLinearProcessNumbered"/>
    <dgm:cxn modelId="{3F60766A-4578-490D-BE23-44E234DB31C0}" type="presParOf" srcId="{27F54569-1ADA-427F-90FE-E0B33B831F71}" destId="{DA7F93D2-191B-4325-8F68-30812E52EF2C}" srcOrd="2" destOrd="0" presId="urn:microsoft.com/office/officeart/2016/7/layout/BasicLinearProcessNumbered"/>
    <dgm:cxn modelId="{B7BCA59F-D22C-4170-88C2-40D53B81EC84}" type="presParOf" srcId="{27F54569-1ADA-427F-90FE-E0B33B831F71}" destId="{9B73F40B-99A1-4323-9600-BFF665AC440E}" srcOrd="3" destOrd="0" presId="urn:microsoft.com/office/officeart/2016/7/layout/BasicLinearProcessNumbered"/>
    <dgm:cxn modelId="{08E1C454-9846-4385-8FD7-124A4BAAB56E}" type="presParOf" srcId="{6E9E0CB8-DFD7-490C-B43E-470D8A497036}" destId="{95D7EABE-011C-41CA-AE29-E10CDB094169}" srcOrd="1" destOrd="0" presId="urn:microsoft.com/office/officeart/2016/7/layout/BasicLinearProcessNumbered"/>
    <dgm:cxn modelId="{3FA1EC8A-C230-4FFD-94C8-CAF31EDAFBB0}" type="presParOf" srcId="{6E9E0CB8-DFD7-490C-B43E-470D8A497036}" destId="{D7AF8964-FC98-4001-A605-85E3A8A0C17B}" srcOrd="2" destOrd="0" presId="urn:microsoft.com/office/officeart/2016/7/layout/BasicLinearProcessNumbered"/>
    <dgm:cxn modelId="{79359C45-2D89-49F4-8F30-DB8C6C80CC3A}" type="presParOf" srcId="{D7AF8964-FC98-4001-A605-85E3A8A0C17B}" destId="{597AFA41-89E9-4A64-B86C-B1C3B302BB73}" srcOrd="0" destOrd="0" presId="urn:microsoft.com/office/officeart/2016/7/layout/BasicLinearProcessNumbered"/>
    <dgm:cxn modelId="{0717727B-627C-475D-A6E0-0ED187762318}" type="presParOf" srcId="{D7AF8964-FC98-4001-A605-85E3A8A0C17B}" destId="{AC0F79E4-2E1C-419F-A71A-9780F3AE185F}" srcOrd="1" destOrd="0" presId="urn:microsoft.com/office/officeart/2016/7/layout/BasicLinearProcessNumbered"/>
    <dgm:cxn modelId="{2347DE4C-3D5D-4F3C-B709-52D84D5864FF}" type="presParOf" srcId="{D7AF8964-FC98-4001-A605-85E3A8A0C17B}" destId="{76DCA5CB-E2AA-4542-80D2-5A82E863E25A}" srcOrd="2" destOrd="0" presId="urn:microsoft.com/office/officeart/2016/7/layout/BasicLinearProcessNumbered"/>
    <dgm:cxn modelId="{3732BD65-0C8A-4BCF-8293-7BF162ACBF20}" type="presParOf" srcId="{D7AF8964-FC98-4001-A605-85E3A8A0C17B}" destId="{8DCA89F4-342E-41E8-A8A2-EBBF5D6757B5}" srcOrd="3" destOrd="0" presId="urn:microsoft.com/office/officeart/2016/7/layout/BasicLinearProcessNumbered"/>
    <dgm:cxn modelId="{5E0CC126-52BD-4399-9AB6-BF6FCCB372B3}" type="presParOf" srcId="{6E9E0CB8-DFD7-490C-B43E-470D8A497036}" destId="{4AFF843E-DD2D-47A1-9A24-65AC81E17220}" srcOrd="3" destOrd="0" presId="urn:microsoft.com/office/officeart/2016/7/layout/BasicLinearProcessNumbered"/>
    <dgm:cxn modelId="{9C045922-B581-4641-95BA-AA08BC77AE2F}" type="presParOf" srcId="{6E9E0CB8-DFD7-490C-B43E-470D8A497036}" destId="{D6F0F021-2645-46C9-9EF7-B3CBCFD4CF81}" srcOrd="4" destOrd="0" presId="urn:microsoft.com/office/officeart/2016/7/layout/BasicLinearProcessNumbered"/>
    <dgm:cxn modelId="{653ED7A7-D298-4D9E-884B-9C4F15BF7FCB}" type="presParOf" srcId="{D6F0F021-2645-46C9-9EF7-B3CBCFD4CF81}" destId="{A514ADF5-F03E-409A-9CBB-1CAD5C4597A8}" srcOrd="0" destOrd="0" presId="urn:microsoft.com/office/officeart/2016/7/layout/BasicLinearProcessNumbered"/>
    <dgm:cxn modelId="{CB5323A4-5146-4705-A3E1-E0912F9719C1}" type="presParOf" srcId="{D6F0F021-2645-46C9-9EF7-B3CBCFD4CF81}" destId="{21770AD5-B264-4A30-AE18-9CE27A05F4D7}" srcOrd="1" destOrd="0" presId="urn:microsoft.com/office/officeart/2016/7/layout/BasicLinearProcessNumbered"/>
    <dgm:cxn modelId="{FF4661B5-A026-43BD-8254-1AA4CDB28245}" type="presParOf" srcId="{D6F0F021-2645-46C9-9EF7-B3CBCFD4CF81}" destId="{CC40024B-A31A-4AC6-BE45-16847D40FCCB}" srcOrd="2" destOrd="0" presId="urn:microsoft.com/office/officeart/2016/7/layout/BasicLinearProcessNumbered"/>
    <dgm:cxn modelId="{DCCE1FEC-16DE-4A28-A599-956FAC27C8A7}" type="presParOf" srcId="{D6F0F021-2645-46C9-9EF7-B3CBCFD4CF81}" destId="{2931584F-CA1E-4045-AC78-96C7FDA3CAC2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7D8441-BB65-4675-93E6-F4EE3570CF88}">
      <dsp:nvSpPr>
        <dsp:cNvPr id="0" name=""/>
        <dsp:cNvSpPr/>
      </dsp:nvSpPr>
      <dsp:spPr>
        <a:xfrm>
          <a:off x="9219167" y="2045840"/>
          <a:ext cx="367167" cy="5381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9963"/>
              </a:lnTo>
              <a:lnTo>
                <a:pt x="367167" y="279963"/>
              </a:lnTo>
              <a:lnTo>
                <a:pt x="367167" y="53811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57A037-DCD3-4E65-A2A2-5A6292C43B06}">
      <dsp:nvSpPr>
        <dsp:cNvPr id="0" name=""/>
        <dsp:cNvSpPr/>
      </dsp:nvSpPr>
      <dsp:spPr>
        <a:xfrm>
          <a:off x="889358" y="268006"/>
          <a:ext cx="2786640" cy="17695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81881C-0C4A-4525-816E-E29F49F896F7}">
      <dsp:nvSpPr>
        <dsp:cNvPr id="0" name=""/>
        <dsp:cNvSpPr/>
      </dsp:nvSpPr>
      <dsp:spPr>
        <a:xfrm>
          <a:off x="1198985" y="562152"/>
          <a:ext cx="2786640" cy="17695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3200" b="0" kern="1200" baseline="0" dirty="0"/>
            <a:t>Цели</a:t>
          </a:r>
          <a:endParaRPr lang="en-US" sz="3200" kern="1200" dirty="0"/>
        </a:p>
      </dsp:txBody>
      <dsp:txXfrm>
        <a:off x="1250812" y="613979"/>
        <a:ext cx="2682986" cy="1665862"/>
      </dsp:txXfrm>
    </dsp:sp>
    <dsp:sp modelId="{979EF72D-AE58-4DC3-A1E8-B08E01868F3D}">
      <dsp:nvSpPr>
        <dsp:cNvPr id="0" name=""/>
        <dsp:cNvSpPr/>
      </dsp:nvSpPr>
      <dsp:spPr>
        <a:xfrm>
          <a:off x="4353436" y="226440"/>
          <a:ext cx="2786640" cy="17695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A7A41D-C434-46CE-ACCF-8C4DA4A5E2CF}">
      <dsp:nvSpPr>
        <dsp:cNvPr id="0" name=""/>
        <dsp:cNvSpPr/>
      </dsp:nvSpPr>
      <dsp:spPr>
        <a:xfrm>
          <a:off x="4663063" y="520586"/>
          <a:ext cx="2786640" cy="17695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3200" b="0" kern="1200" baseline="0" dirty="0"/>
            <a:t>Разпределение на ролите</a:t>
          </a:r>
          <a:endParaRPr lang="en-US" sz="3200" kern="1200" dirty="0"/>
        </a:p>
      </dsp:txBody>
      <dsp:txXfrm>
        <a:off x="4714890" y="572413"/>
        <a:ext cx="2682986" cy="1665862"/>
      </dsp:txXfrm>
    </dsp:sp>
    <dsp:sp modelId="{01511755-7659-478B-84C0-172A7FF81761}">
      <dsp:nvSpPr>
        <dsp:cNvPr id="0" name=""/>
        <dsp:cNvSpPr/>
      </dsp:nvSpPr>
      <dsp:spPr>
        <a:xfrm>
          <a:off x="7825847" y="276323"/>
          <a:ext cx="2786640" cy="17695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31331D-9C69-4462-B484-4862FFF9B2E4}">
      <dsp:nvSpPr>
        <dsp:cNvPr id="0" name=""/>
        <dsp:cNvSpPr/>
      </dsp:nvSpPr>
      <dsp:spPr>
        <a:xfrm>
          <a:off x="8135473" y="570468"/>
          <a:ext cx="2786640" cy="17695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b="0" i="1" kern="1200" baseline="0" dirty="0"/>
            <a:t>Описание</a:t>
          </a:r>
          <a:endParaRPr lang="en-US" sz="3200" kern="1200" dirty="0"/>
        </a:p>
      </dsp:txBody>
      <dsp:txXfrm>
        <a:off x="8187300" y="622295"/>
        <a:ext cx="2682986" cy="1665862"/>
      </dsp:txXfrm>
    </dsp:sp>
    <dsp:sp modelId="{717805AA-7DC2-43FF-A8BC-4A7940556947}">
      <dsp:nvSpPr>
        <dsp:cNvPr id="0" name=""/>
        <dsp:cNvSpPr/>
      </dsp:nvSpPr>
      <dsp:spPr>
        <a:xfrm>
          <a:off x="8193015" y="2583955"/>
          <a:ext cx="2786640" cy="176951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35FC6F-B258-4337-A689-1AD2FA99E059}">
      <dsp:nvSpPr>
        <dsp:cNvPr id="0" name=""/>
        <dsp:cNvSpPr/>
      </dsp:nvSpPr>
      <dsp:spPr>
        <a:xfrm>
          <a:off x="8502641" y="2878100"/>
          <a:ext cx="2786640" cy="17695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3200" b="0" i="1" kern="1200" baseline="0" noProof="0" dirty="0"/>
            <a:t>Програмен </a:t>
          </a:r>
          <a:r>
            <a:rPr lang="bg-BG" sz="3200" b="0" i="1" kern="1200" baseline="0" noProof="0" dirty="0" smtClean="0"/>
            <a:t>код</a:t>
          </a:r>
          <a:endParaRPr lang="bg-BG" sz="3200" kern="1200" noProof="0" dirty="0"/>
        </a:p>
      </dsp:txBody>
      <dsp:txXfrm>
        <a:off x="8554468" y="2929927"/>
        <a:ext cx="2682986" cy="16658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665442-BAE6-4815-8742-8CDEEB151248}">
      <dsp:nvSpPr>
        <dsp:cNvPr id="0" name=""/>
        <dsp:cNvSpPr/>
      </dsp:nvSpPr>
      <dsp:spPr>
        <a:xfrm>
          <a:off x="-194668" y="359851"/>
          <a:ext cx="3009453" cy="12181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F06165-9BA5-47EE-95EB-940F7F10A0B2}">
      <dsp:nvSpPr>
        <dsp:cNvPr id="0" name=""/>
        <dsp:cNvSpPr/>
      </dsp:nvSpPr>
      <dsp:spPr>
        <a:xfrm>
          <a:off x="18483" y="562345"/>
          <a:ext cx="3009453" cy="12181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b="0" kern="1200" baseline="0" dirty="0"/>
            <a:t>Заключение</a:t>
          </a:r>
          <a:r>
            <a:rPr lang="ru-RU" sz="2800" b="0" kern="1200" baseline="0" dirty="0"/>
            <a:t> </a:t>
          </a:r>
          <a:endParaRPr lang="en-US" sz="2800" kern="1200" dirty="0"/>
        </a:p>
      </dsp:txBody>
      <dsp:txXfrm>
        <a:off x="54162" y="598024"/>
        <a:ext cx="2938095" cy="1146803"/>
      </dsp:txXfrm>
    </dsp:sp>
    <dsp:sp modelId="{E73B44EE-CCED-46F1-A904-825B4895A195}">
      <dsp:nvSpPr>
        <dsp:cNvPr id="0" name=""/>
        <dsp:cNvSpPr/>
      </dsp:nvSpPr>
      <dsp:spPr>
        <a:xfrm>
          <a:off x="3446859" y="133992"/>
          <a:ext cx="3380868" cy="21170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64214F-5464-470E-8DD9-D541EBB6071A}">
      <dsp:nvSpPr>
        <dsp:cNvPr id="0" name=""/>
        <dsp:cNvSpPr/>
      </dsp:nvSpPr>
      <dsp:spPr>
        <a:xfrm>
          <a:off x="3660011" y="336486"/>
          <a:ext cx="3380868" cy="21170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b="0" kern="1200" baseline="0" dirty="0" err="1"/>
            <a:t>Използвана</a:t>
          </a:r>
          <a:r>
            <a:rPr lang="ru-RU" sz="3200" b="0" kern="1200" baseline="0" dirty="0"/>
            <a:t> литература </a:t>
          </a:r>
          <a:endParaRPr lang="en-US" sz="3200" kern="1200" dirty="0"/>
        </a:p>
      </dsp:txBody>
      <dsp:txXfrm>
        <a:off x="3722016" y="398491"/>
        <a:ext cx="3256858" cy="19930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FEEBAE-8026-4A31-9D37-BF7DE8810A90}">
      <dsp:nvSpPr>
        <dsp:cNvPr id="0" name=""/>
        <dsp:cNvSpPr/>
      </dsp:nvSpPr>
      <dsp:spPr>
        <a:xfrm>
          <a:off x="3665" y="367079"/>
          <a:ext cx="1984389" cy="277814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711" tIns="330200" rIns="154711" bIns="33020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900" kern="1200" dirty="0" smtClean="0"/>
            <a:t>Да покаже организиране на код в MVC модел</a:t>
          </a:r>
          <a:endParaRPr lang="en-US" sz="1900" kern="1200" dirty="0"/>
        </a:p>
      </dsp:txBody>
      <dsp:txXfrm>
        <a:off x="3665" y="1422774"/>
        <a:ext cx="1984389" cy="1666887"/>
      </dsp:txXfrm>
    </dsp:sp>
    <dsp:sp modelId="{9AEECC26-444F-44CE-A368-71FA0EA1B536}">
      <dsp:nvSpPr>
        <dsp:cNvPr id="0" name=""/>
        <dsp:cNvSpPr/>
      </dsp:nvSpPr>
      <dsp:spPr>
        <a:xfrm>
          <a:off x="579138" y="644893"/>
          <a:ext cx="833443" cy="83344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979" tIns="12700" rIns="64979" bIns="1270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/>
            <a:t>1</a:t>
          </a:r>
        </a:p>
      </dsp:txBody>
      <dsp:txXfrm>
        <a:off x="701193" y="766948"/>
        <a:ext cx="589333" cy="589333"/>
      </dsp:txXfrm>
    </dsp:sp>
    <dsp:sp modelId="{69269E49-D426-4E07-B8C7-90C214481E20}">
      <dsp:nvSpPr>
        <dsp:cNvPr id="0" name=""/>
        <dsp:cNvSpPr/>
      </dsp:nvSpPr>
      <dsp:spPr>
        <a:xfrm>
          <a:off x="3665" y="3145152"/>
          <a:ext cx="1984389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B1FB8C-9BA6-4EC0-92EC-A498C5DC0D6E}">
      <dsp:nvSpPr>
        <dsp:cNvPr id="0" name=""/>
        <dsp:cNvSpPr/>
      </dsp:nvSpPr>
      <dsp:spPr>
        <a:xfrm>
          <a:off x="2186493" y="367079"/>
          <a:ext cx="1984389" cy="277814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711" tIns="330200" rIns="154711" bIns="330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000" kern="1200" dirty="0" smtClean="0"/>
            <a:t>Разработка на трислойно приложение </a:t>
          </a:r>
          <a:endParaRPr lang="en-US" sz="2000" kern="1200" dirty="0"/>
        </a:p>
      </dsp:txBody>
      <dsp:txXfrm>
        <a:off x="2186493" y="1422774"/>
        <a:ext cx="1984389" cy="1666887"/>
      </dsp:txXfrm>
    </dsp:sp>
    <dsp:sp modelId="{77EB2A1B-E9B5-4392-98C4-40BE8635F17B}">
      <dsp:nvSpPr>
        <dsp:cNvPr id="0" name=""/>
        <dsp:cNvSpPr/>
      </dsp:nvSpPr>
      <dsp:spPr>
        <a:xfrm>
          <a:off x="2761966" y="644893"/>
          <a:ext cx="833443" cy="83344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979" tIns="12700" rIns="64979" bIns="1270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/>
            <a:t>2</a:t>
          </a:r>
        </a:p>
      </dsp:txBody>
      <dsp:txXfrm>
        <a:off x="2884021" y="766948"/>
        <a:ext cx="589333" cy="589333"/>
      </dsp:txXfrm>
    </dsp:sp>
    <dsp:sp modelId="{C6DEB3B5-50A6-4C30-9E15-82CEF54E4446}">
      <dsp:nvSpPr>
        <dsp:cNvPr id="0" name=""/>
        <dsp:cNvSpPr/>
      </dsp:nvSpPr>
      <dsp:spPr>
        <a:xfrm>
          <a:off x="2186493" y="3145152"/>
          <a:ext cx="1984389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148168-39E6-46D2-948A-15F795124E3B}">
      <dsp:nvSpPr>
        <dsp:cNvPr id="0" name=""/>
        <dsp:cNvSpPr/>
      </dsp:nvSpPr>
      <dsp:spPr>
        <a:xfrm>
          <a:off x="4369322" y="367079"/>
          <a:ext cx="1984389" cy="277814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711" tIns="330200" rIns="154711" bIns="330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000" kern="1200" dirty="0" smtClean="0"/>
            <a:t>Връзки с бази данни чрез EntityFramework</a:t>
          </a:r>
          <a:endParaRPr lang="en-US" sz="2000" b="1" kern="1200" dirty="0"/>
        </a:p>
      </dsp:txBody>
      <dsp:txXfrm>
        <a:off x="4369322" y="1422774"/>
        <a:ext cx="1984389" cy="1666887"/>
      </dsp:txXfrm>
    </dsp:sp>
    <dsp:sp modelId="{734FF205-0451-4673-823F-E00A1A0BD9D1}">
      <dsp:nvSpPr>
        <dsp:cNvPr id="0" name=""/>
        <dsp:cNvSpPr/>
      </dsp:nvSpPr>
      <dsp:spPr>
        <a:xfrm>
          <a:off x="4944795" y="644893"/>
          <a:ext cx="833443" cy="83344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979" tIns="12700" rIns="64979" bIns="1270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/>
            <a:t>3</a:t>
          </a:r>
        </a:p>
      </dsp:txBody>
      <dsp:txXfrm>
        <a:off x="5066850" y="766948"/>
        <a:ext cx="589333" cy="589333"/>
      </dsp:txXfrm>
    </dsp:sp>
    <dsp:sp modelId="{9194AC40-6D5D-4581-9CEE-1F66542FE766}">
      <dsp:nvSpPr>
        <dsp:cNvPr id="0" name=""/>
        <dsp:cNvSpPr/>
      </dsp:nvSpPr>
      <dsp:spPr>
        <a:xfrm>
          <a:off x="4369322" y="3145152"/>
          <a:ext cx="1984389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C310CE-4759-4AE8-83F5-40D49236A466}">
      <dsp:nvSpPr>
        <dsp:cNvPr id="0" name=""/>
        <dsp:cNvSpPr/>
      </dsp:nvSpPr>
      <dsp:spPr>
        <a:xfrm>
          <a:off x="6552151" y="367079"/>
          <a:ext cx="1984389" cy="277814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711" tIns="330200" rIns="154711" bIns="33020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800" kern="1200" dirty="0" smtClean="0"/>
            <a:t>Графични интерфейси (Windows Froms App)</a:t>
          </a:r>
          <a:endParaRPr lang="en-US" sz="1800" kern="1200" dirty="0"/>
        </a:p>
      </dsp:txBody>
      <dsp:txXfrm>
        <a:off x="6552151" y="1422774"/>
        <a:ext cx="1984389" cy="1666887"/>
      </dsp:txXfrm>
    </dsp:sp>
    <dsp:sp modelId="{8CA24C37-23DC-49F5-835B-D255DF15529D}">
      <dsp:nvSpPr>
        <dsp:cNvPr id="0" name=""/>
        <dsp:cNvSpPr/>
      </dsp:nvSpPr>
      <dsp:spPr>
        <a:xfrm>
          <a:off x="7127624" y="644893"/>
          <a:ext cx="833443" cy="83344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979" tIns="12700" rIns="64979" bIns="1270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/>
            <a:t>4</a:t>
          </a:r>
        </a:p>
      </dsp:txBody>
      <dsp:txXfrm>
        <a:off x="7249679" y="766948"/>
        <a:ext cx="589333" cy="589333"/>
      </dsp:txXfrm>
    </dsp:sp>
    <dsp:sp modelId="{E8F4751F-548F-4C53-BA7D-3AB60ED1334B}">
      <dsp:nvSpPr>
        <dsp:cNvPr id="0" name=""/>
        <dsp:cNvSpPr/>
      </dsp:nvSpPr>
      <dsp:spPr>
        <a:xfrm>
          <a:off x="6552151" y="3145152"/>
          <a:ext cx="1984389" cy="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3BD2BA-58C2-41EA-879B-90E09566B7EF}">
      <dsp:nvSpPr>
        <dsp:cNvPr id="0" name=""/>
        <dsp:cNvSpPr/>
      </dsp:nvSpPr>
      <dsp:spPr>
        <a:xfrm>
          <a:off x="8734980" y="367079"/>
          <a:ext cx="1984389" cy="2778145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711" tIns="330200" rIns="154711" bIns="33020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800" kern="1200" dirty="0" smtClean="0"/>
            <a:t>Покриване с компонентни тестове</a:t>
          </a:r>
          <a:endParaRPr lang="en-US" sz="1800" b="1" kern="1200" dirty="0"/>
        </a:p>
      </dsp:txBody>
      <dsp:txXfrm>
        <a:off x="8734980" y="1422774"/>
        <a:ext cx="1984389" cy="1666887"/>
      </dsp:txXfrm>
    </dsp:sp>
    <dsp:sp modelId="{37280BFE-2735-4DB5-BA63-EE5C44422018}">
      <dsp:nvSpPr>
        <dsp:cNvPr id="0" name=""/>
        <dsp:cNvSpPr/>
      </dsp:nvSpPr>
      <dsp:spPr>
        <a:xfrm>
          <a:off x="9310453" y="644893"/>
          <a:ext cx="833443" cy="83344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979" tIns="12700" rIns="64979" bIns="1270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/>
            <a:t>5</a:t>
          </a:r>
        </a:p>
      </dsp:txBody>
      <dsp:txXfrm>
        <a:off x="9432508" y="766948"/>
        <a:ext cx="589333" cy="589333"/>
      </dsp:txXfrm>
    </dsp:sp>
    <dsp:sp modelId="{05241DA3-412F-4784-B927-2D6C7143964E}">
      <dsp:nvSpPr>
        <dsp:cNvPr id="0" name=""/>
        <dsp:cNvSpPr/>
      </dsp:nvSpPr>
      <dsp:spPr>
        <a:xfrm>
          <a:off x="8734980" y="3145152"/>
          <a:ext cx="1984389" cy="7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74242B-CF9E-4037-8271-408480766F5B}">
      <dsp:nvSpPr>
        <dsp:cNvPr id="0" name=""/>
        <dsp:cNvSpPr/>
      </dsp:nvSpPr>
      <dsp:spPr>
        <a:xfrm>
          <a:off x="0" y="0"/>
          <a:ext cx="3244510" cy="3836526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2955" tIns="330200" rIns="252955" bIns="33020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600" kern="1200" dirty="0" smtClean="0"/>
            <a:t>Работа в екип</a:t>
          </a:r>
          <a:endParaRPr lang="en-US" sz="2600" kern="1200" dirty="0"/>
        </a:p>
      </dsp:txBody>
      <dsp:txXfrm>
        <a:off x="0" y="1457879"/>
        <a:ext cx="3244510" cy="2301915"/>
      </dsp:txXfrm>
    </dsp:sp>
    <dsp:sp modelId="{9BC6D055-C48D-4C5C-8948-4D66191B1355}">
      <dsp:nvSpPr>
        <dsp:cNvPr id="0" name=""/>
        <dsp:cNvSpPr/>
      </dsp:nvSpPr>
      <dsp:spPr>
        <a:xfrm>
          <a:off x="1046776" y="383652"/>
          <a:ext cx="1150957" cy="115095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733" tIns="12700" rIns="89733" bIns="1270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/>
            <a:t>1</a:t>
          </a:r>
          <a:endParaRPr lang="en-US" sz="4800" kern="1200" dirty="0"/>
        </a:p>
      </dsp:txBody>
      <dsp:txXfrm>
        <a:off x="1215330" y="552206"/>
        <a:ext cx="813849" cy="813849"/>
      </dsp:txXfrm>
    </dsp:sp>
    <dsp:sp modelId="{DA7F93D2-191B-4325-8F68-30812E52EF2C}">
      <dsp:nvSpPr>
        <dsp:cNvPr id="0" name=""/>
        <dsp:cNvSpPr/>
      </dsp:nvSpPr>
      <dsp:spPr>
        <a:xfrm>
          <a:off x="0" y="3836454"/>
          <a:ext cx="3244510" cy="72"/>
        </a:xfrm>
        <a:prstGeom prst="rect">
          <a:avLst/>
        </a:prstGeom>
        <a:solidFill>
          <a:schemeClr val="accent5">
            <a:hueOff val="-1986775"/>
            <a:satOff val="7962"/>
            <a:lumOff val="1726"/>
            <a:alphaOff val="0"/>
          </a:schemeClr>
        </a:solidFill>
        <a:ln w="12700" cap="flat" cmpd="sng" algn="ctr">
          <a:solidFill>
            <a:schemeClr val="accent5">
              <a:hueOff val="-1986775"/>
              <a:satOff val="7962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7AFA41-89E9-4A64-B86C-B1C3B302BB73}">
      <dsp:nvSpPr>
        <dsp:cNvPr id="0" name=""/>
        <dsp:cNvSpPr/>
      </dsp:nvSpPr>
      <dsp:spPr>
        <a:xfrm>
          <a:off x="3544270" y="0"/>
          <a:ext cx="3244510" cy="3836526"/>
        </a:xfrm>
        <a:prstGeom prst="rect">
          <a:avLst/>
        </a:prstGeom>
        <a:solidFill>
          <a:schemeClr val="accent5">
            <a:tint val="40000"/>
            <a:alpha val="90000"/>
            <a:hueOff val="-5370241"/>
            <a:satOff val="24126"/>
            <a:lumOff val="165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5370241"/>
              <a:satOff val="24126"/>
              <a:lumOff val="165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2955" tIns="330200" rIns="252955" bIns="33020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600" kern="1200" dirty="0" smtClean="0"/>
            <a:t>Работа с различни технологии</a:t>
          </a:r>
          <a:endParaRPr lang="en-US" sz="2600" kern="1200" dirty="0"/>
        </a:p>
      </dsp:txBody>
      <dsp:txXfrm>
        <a:off x="3544270" y="1457879"/>
        <a:ext cx="3244510" cy="2301915"/>
      </dsp:txXfrm>
    </dsp:sp>
    <dsp:sp modelId="{AC0F79E4-2E1C-419F-A71A-9780F3AE185F}">
      <dsp:nvSpPr>
        <dsp:cNvPr id="0" name=""/>
        <dsp:cNvSpPr/>
      </dsp:nvSpPr>
      <dsp:spPr>
        <a:xfrm>
          <a:off x="4615738" y="383652"/>
          <a:ext cx="1150957" cy="1150957"/>
        </a:xfrm>
        <a:prstGeom prst="ellipse">
          <a:avLst/>
        </a:prstGeom>
        <a:solidFill>
          <a:schemeClr val="accent5">
            <a:hueOff val="-3973551"/>
            <a:satOff val="15924"/>
            <a:lumOff val="3451"/>
            <a:alphaOff val="0"/>
          </a:schemeClr>
        </a:solidFill>
        <a:ln w="12700" cap="flat" cmpd="sng" algn="ctr">
          <a:solidFill>
            <a:schemeClr val="accent5">
              <a:hueOff val="-3973551"/>
              <a:satOff val="15924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733" tIns="12700" rIns="89733" bIns="1270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/>
            <a:t>2</a:t>
          </a:r>
        </a:p>
      </dsp:txBody>
      <dsp:txXfrm>
        <a:off x="4784292" y="552206"/>
        <a:ext cx="813849" cy="813849"/>
      </dsp:txXfrm>
    </dsp:sp>
    <dsp:sp modelId="{76DCA5CB-E2AA-4542-80D2-5A82E863E25A}">
      <dsp:nvSpPr>
        <dsp:cNvPr id="0" name=""/>
        <dsp:cNvSpPr/>
      </dsp:nvSpPr>
      <dsp:spPr>
        <a:xfrm>
          <a:off x="3568961" y="3836454"/>
          <a:ext cx="3244510" cy="72"/>
        </a:xfrm>
        <a:prstGeom prst="rect">
          <a:avLst/>
        </a:prstGeom>
        <a:solidFill>
          <a:schemeClr val="accent5">
            <a:hueOff val="-5960326"/>
            <a:satOff val="23887"/>
            <a:lumOff val="5177"/>
            <a:alphaOff val="0"/>
          </a:schemeClr>
        </a:solidFill>
        <a:ln w="12700" cap="flat" cmpd="sng" algn="ctr">
          <a:solidFill>
            <a:schemeClr val="accent5">
              <a:hueOff val="-5960326"/>
              <a:satOff val="2388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14ADF5-F03E-409A-9CBB-1CAD5C4597A8}">
      <dsp:nvSpPr>
        <dsp:cNvPr id="0" name=""/>
        <dsp:cNvSpPr/>
      </dsp:nvSpPr>
      <dsp:spPr>
        <a:xfrm>
          <a:off x="7137923" y="0"/>
          <a:ext cx="3244510" cy="3836526"/>
        </a:xfrm>
        <a:prstGeom prst="rect">
          <a:avLst/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0740482"/>
              <a:satOff val="48253"/>
              <a:lumOff val="331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2955" tIns="330200" rIns="252955" bIns="33020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600" kern="1200" dirty="0" smtClean="0"/>
            <a:t>Справяне с/решаване на различни</a:t>
          </a:r>
          <a:endParaRPr lang="en-US" sz="2600" kern="1200" dirty="0"/>
        </a:p>
      </dsp:txBody>
      <dsp:txXfrm>
        <a:off x="7137923" y="1457879"/>
        <a:ext cx="3244510" cy="2301915"/>
      </dsp:txXfrm>
    </dsp:sp>
    <dsp:sp modelId="{21770AD5-B264-4A30-AE18-9CE27A05F4D7}">
      <dsp:nvSpPr>
        <dsp:cNvPr id="0" name=""/>
        <dsp:cNvSpPr/>
      </dsp:nvSpPr>
      <dsp:spPr>
        <a:xfrm>
          <a:off x="8184699" y="383652"/>
          <a:ext cx="1150957" cy="1150957"/>
        </a:xfrm>
        <a:prstGeom prst="ellipse">
          <a:avLst/>
        </a:prstGeom>
        <a:solidFill>
          <a:schemeClr val="accent5">
            <a:hueOff val="-7947101"/>
            <a:satOff val="31849"/>
            <a:lumOff val="6902"/>
            <a:alphaOff val="0"/>
          </a:schemeClr>
        </a:solidFill>
        <a:ln w="12700" cap="flat" cmpd="sng" algn="ctr">
          <a:solidFill>
            <a:schemeClr val="accent5">
              <a:hueOff val="-7947101"/>
              <a:satOff val="31849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733" tIns="12700" rIns="89733" bIns="1270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/>
            <a:t>3</a:t>
          </a:r>
        </a:p>
      </dsp:txBody>
      <dsp:txXfrm>
        <a:off x="8353253" y="552206"/>
        <a:ext cx="813849" cy="813849"/>
      </dsp:txXfrm>
    </dsp:sp>
    <dsp:sp modelId="{CC40024B-A31A-4AC6-BE45-16847D40FCCB}">
      <dsp:nvSpPr>
        <dsp:cNvPr id="0" name=""/>
        <dsp:cNvSpPr/>
      </dsp:nvSpPr>
      <dsp:spPr>
        <a:xfrm>
          <a:off x="7137923" y="3836454"/>
          <a:ext cx="3244510" cy="72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127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 xmlns="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 xmlns="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A35EAA-ED80-4FF1-942C-82B1D483AF60}"/>
              </a:ext>
            </a:extLst>
          </p:cNvPr>
          <p:cNvSpPr/>
          <p:nvPr/>
        </p:nvSpPr>
        <p:spPr>
          <a:xfrm rot="21133683" flipH="1">
            <a:off x="977627" y="481134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15F49B-3CBC-46CF-AFB5-988852D0479E}"/>
              </a:ext>
            </a:extLst>
          </p:cNvPr>
          <p:cNvSpPr/>
          <p:nvPr/>
        </p:nvSpPr>
        <p:spPr>
          <a:xfrm rot="21133683" flipH="1">
            <a:off x="1010574" y="456230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FF0C0-FC1A-4C5B-9FE5-09BA33FF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92" y="1398181"/>
            <a:ext cx="7134446" cy="2870791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89092-15F8-4341-8D94-9E799301C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0835" y="5135527"/>
            <a:ext cx="4397164" cy="105793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328B-E858-4921-99C2-3B0BE172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81296-9B7B-4EF3-89B3-8B33E607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FE59-6CD1-4D0F-8A06-10CA2D38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4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39E3-FB89-4585-A22D-15851E8D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4B498-70D2-4956-A576-83345B38D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84CB-FF9E-43D6-8805-B4ABB520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7EE14-0A60-428B-BC0E-A50951E0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9A22-BBF2-4B23-B17F-B32AC87D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19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CC51B-E0BE-4D50-A04A-571F8BCAE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99550" y="692150"/>
            <a:ext cx="2254250" cy="53099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F5607-7A89-4981-87F4-98BC7CE0A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2150"/>
            <a:ext cx="8108950" cy="53099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D5BE-275A-42D5-BCE1-357D5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5F9A-B406-4028-AC92-D1245051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0F0A-5147-4274-A0A1-BD219179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4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C77D-9BA0-4A3B-B823-2059DC3C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11DB-C16F-4CED-97C6-73ABD71F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4D3C-7343-4DD7-B816-0D4D66BD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409C8-4D7C-40EE-A12E-59CB555C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22D5-7193-4F59-83B4-3C19E8B1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46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EFA1-A4AB-4CF4-B02E-57AAED57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71" y="1709738"/>
            <a:ext cx="9165772" cy="29632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B406C-F19A-4393-9AD1-A300A7E45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1971" y="4875028"/>
            <a:ext cx="9165772" cy="105262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D7AE7-47F6-4023-8D44-8BA1DAB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32FC-A974-44FC-9804-F871EE51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ADE9-F40E-4E3B-AB8D-68CB1F4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3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D816-3E01-4EFD-AD9C-783D674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3D69-34A7-451D-A902-5F6CD1334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0722" y="2095500"/>
            <a:ext cx="4999077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1E0E2-7D34-48E0-8795-546D2F00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056" y="2095500"/>
            <a:ext cx="5072743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5476-6B6D-4BA3-919B-5335D642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B6D41-07E2-4F6D-BB39-217957FE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CA9C-BFED-484F-B765-EA8CE4B4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9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4AD2-5208-4201-90A7-F9618761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02129"/>
            <a:ext cx="10326688" cy="11256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3FF53-BE24-42E9-BA12-BC5863CB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827804"/>
            <a:ext cx="49688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84776-6678-4D27-9BE9-5D83FC9E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8700" y="2642191"/>
            <a:ext cx="4968875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CA2E2-5B30-43B4-8FCD-23015451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1054" y="1827804"/>
            <a:ext cx="5087034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7B7A1-E670-4E7E-AEBA-340893DE8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1054" y="2642191"/>
            <a:ext cx="5087034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4D3AE-982A-4CC3-8456-4D4B0E35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E3087-09F9-4436-8236-8693EA49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413CB-0E24-4F96-AF8C-EE269ACC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4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CAD1C-D319-4A48-8DF9-50699231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D0181-83E0-4AB1-B372-24D6C075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0352C-6317-4DD0-84C4-AE7DDAC5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8F340C5-9EBB-43D9-91F5-F767DBD59B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492880">
            <a:off x="2401240" y="1130240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C812-F2A9-46D4-9B78-6659C68E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671" y="1932214"/>
            <a:ext cx="6966858" cy="309154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A37F60-69E7-41AC-BC9A-9DBC3B5772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492880">
            <a:off x="2455668" y="1103025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21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D441F-9FBB-4F90-987A-39793DE0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92B1E-8D5D-45CA-9A8B-53E3B7FE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9E71-49A9-4CE9-AD1D-780A876B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7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053A-B2EE-4E20-9723-6BB0BBD5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3272"/>
            <a:ext cx="3932237" cy="173272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65AB-0DF3-4C86-AB5F-EB65021F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642" y="987425"/>
            <a:ext cx="593974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99FAE-8825-466D-9F1E-3B7BAED2C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8550"/>
            <a:ext cx="3932237" cy="35004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A6375-677F-4A58-B98D-18F3DEF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0F2C-7AE7-481B-856A-B3E26AE8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C48C-9BD9-41CB-915E-A905B886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6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6DE4-025D-4D93-A5D0-FB458972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15915"/>
            <a:ext cx="3932237" cy="16700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3EE21-471F-4B7B-B7AF-192243A12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6B769-8E40-42E6-8F62-C4347B0CE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5744"/>
            <a:ext cx="3932237" cy="35032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84DC6-1AA3-4779-8EDF-F4A87750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7F83E-FAF9-43E1-95CC-6F4EDD76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D8C7B-B211-4BAF-9C05-09CF993B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3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AE2DA9-9BAF-4D46-BC97-20425C5321FD}"/>
              </a:ext>
            </a:extLst>
          </p:cNvPr>
          <p:cNvSpPr/>
          <p:nvPr/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89E99-8A12-4C4F-92F9-95B01D81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1414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1B211-A6C3-4384-AA0B-7A8561A5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0726" y="2089298"/>
            <a:ext cx="10333074" cy="382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7E98-5ED3-41C2-BC39-EA8FB826A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7834" y="6356350"/>
            <a:ext cx="2604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3049-EC55-4ABD-8F77-F5A84AE3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56153" y="6356350"/>
            <a:ext cx="3444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B6DF-CCDC-4ED0-A4B2-1512B668F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0263" y="6356350"/>
            <a:ext cx="523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D2C6CA-56BB-4A08-A1E2-342F83955EDB}"/>
              </a:ext>
            </a:extLst>
          </p:cNvPr>
          <p:cNvSpPr/>
          <p:nvPr/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3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12" r:id="rId5"/>
    <p:sldLayoutId id="2147483717" r:id="rId6"/>
    <p:sldLayoutId id="2147483713" r:id="rId7"/>
    <p:sldLayoutId id="2147483714" r:id="rId8"/>
    <p:sldLayoutId id="2147483715" r:id="rId9"/>
    <p:sldLayoutId id="2147483716" r:id="rId10"/>
    <p:sldLayoutId id="2147483718" r:id="rId11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b="1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SzPct val="73000"/>
        <a:buFontTx/>
        <a:buNone/>
        <a:defRPr sz="3200" b="1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18288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800" b="1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4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82880" algn="l" defTabSz="914400" rtl="0" eaLnBrk="1" latinLnBrk="0" hangingPunct="1">
        <a:lnSpc>
          <a:spcPct val="100000"/>
        </a:lnSpc>
        <a:spcBef>
          <a:spcPts val="500"/>
        </a:spcBef>
        <a:buSzPct val="73000"/>
        <a:buFont typeface="Arial" panose="020B0604020202020204" pitchFamily="34" charset="0"/>
        <a:buChar char="•"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athy-09/PCBookCatalog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293528E-0CA3-4E56-B7A0-091C0AB0CBF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E2E745C-519C-40D4-9293-5292303C9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6940" y="4976537"/>
            <a:ext cx="10658121" cy="87598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bg-BG" sz="4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ПРОЕКТ „РАЗРАБОТКА НА СОФТУЕР“</a:t>
            </a:r>
            <a:endParaRPr lang="bg-BG" sz="4100" dirty="0"/>
          </a:p>
        </p:txBody>
      </p:sp>
      <p:pic>
        <p:nvPicPr>
          <p:cNvPr id="15" name="Picture 3" descr="Картина, която съдържа текст, лек, лазер&#10;&#10;Описанието е генерирано автоматично">
            <a:extLst>
              <a:ext uri="{FF2B5EF4-FFF2-40B4-BE49-F238E27FC236}">
                <a16:creationId xmlns:a16="http://schemas.microsoft.com/office/drawing/2014/main" id="{B8EC5F7A-A433-CC78-00E9-DD1AB856F3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912" r="-1" b="6739"/>
          <a:stretch/>
        </p:blipFill>
        <p:spPr>
          <a:xfrm>
            <a:off x="283466" y="285712"/>
            <a:ext cx="11603736" cy="4395865"/>
          </a:xfrm>
          <a:custGeom>
            <a:avLst/>
            <a:gdLst/>
            <a:ahLst/>
            <a:cxnLst/>
            <a:rect l="l" t="t" r="r" b="b"/>
            <a:pathLst>
              <a:path w="11349765" h="3938796">
                <a:moveTo>
                  <a:pt x="795037" y="22"/>
                </a:moveTo>
                <a:cubicBezTo>
                  <a:pt x="1053021" y="260"/>
                  <a:pt x="1376279" y="2487"/>
                  <a:pt x="1664950" y="5593"/>
                </a:cubicBezTo>
                <a:lnTo>
                  <a:pt x="9880140" y="24285"/>
                </a:lnTo>
                <a:lnTo>
                  <a:pt x="11338315" y="41907"/>
                </a:lnTo>
                <a:cubicBezTo>
                  <a:pt x="11379783" y="1357543"/>
                  <a:pt x="11296845" y="2623418"/>
                  <a:pt x="11276110" y="3914173"/>
                </a:cubicBezTo>
                <a:lnTo>
                  <a:pt x="10993203" y="3938796"/>
                </a:lnTo>
                <a:lnTo>
                  <a:pt x="1844326" y="3921552"/>
                </a:lnTo>
                <a:cubicBezTo>
                  <a:pt x="1106127" y="3902860"/>
                  <a:pt x="578842" y="3921553"/>
                  <a:pt x="72649" y="3902860"/>
                </a:cubicBezTo>
                <a:cubicBezTo>
                  <a:pt x="-82021" y="2638039"/>
                  <a:pt x="37496" y="877883"/>
                  <a:pt x="178107" y="80361"/>
                </a:cubicBezTo>
                <a:cubicBezTo>
                  <a:pt x="190197" y="-17618"/>
                  <a:pt x="180177" y="14441"/>
                  <a:pt x="422727" y="1980"/>
                </a:cubicBezTo>
                <a:cubicBezTo>
                  <a:pt x="508953" y="452"/>
                  <a:pt x="640245" y="-121"/>
                  <a:pt x="795037" y="22"/>
                </a:cubicBezTo>
                <a:close/>
              </a:path>
            </a:pathLst>
          </a:custGeom>
        </p:spPr>
      </p:pic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43349083-41AE-4867-9B99-8CD283199E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5043" y="5760309"/>
            <a:ext cx="8221915" cy="737666"/>
          </a:xfrm>
        </p:spPr>
        <p:txBody>
          <a:bodyPr anchor="ctr">
            <a:normAutofit fontScale="77500" lnSpcReduction="20000"/>
          </a:bodyPr>
          <a:lstStyle/>
          <a:p>
            <a:pPr algn="ctr">
              <a:lnSpc>
                <a:spcPct val="90000"/>
              </a:lnSpc>
            </a:pPr>
            <a:r>
              <a:rPr lang="bg-BG" sz="2700" dirty="0"/>
              <a:t>Изготвили: </a:t>
            </a:r>
            <a:r>
              <a:rPr lang="ru-RU" sz="2700" dirty="0"/>
              <a:t>Катерина Александрова Димитрова</a:t>
            </a:r>
            <a:r>
              <a:rPr lang="en-US" sz="2700" dirty="0"/>
              <a:t>, </a:t>
            </a:r>
            <a:r>
              <a:rPr lang="ru-RU" sz="2700" dirty="0"/>
              <a:t>Матео Иванов</a:t>
            </a:r>
            <a:r>
              <a:rPr lang="en-US" sz="2700" dirty="0"/>
              <a:t>, </a:t>
            </a:r>
            <a:r>
              <a:rPr lang="bg-BG" sz="2700" dirty="0"/>
              <a:t>Петър</a:t>
            </a:r>
            <a:r>
              <a:rPr lang="ru-RU" sz="2700" dirty="0"/>
              <a:t> Павлов Бакларов</a:t>
            </a:r>
            <a:r>
              <a:rPr lang="en-US" sz="2700" dirty="0"/>
              <a:t>, </a:t>
            </a:r>
            <a:r>
              <a:rPr lang="bg-BG" sz="2700" dirty="0"/>
              <a:t>Асен Иванов Царев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778232E-C75B-4B3C-9201-81C0775715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83465" y="285712"/>
            <a:ext cx="11603735" cy="4395864"/>
          </a:xfrm>
          <a:custGeom>
            <a:avLst/>
            <a:gdLst>
              <a:gd name="connsiteX0" fmla="*/ 7142118 w 7680682"/>
              <a:gd name="connsiteY0" fmla="*/ 6405352 h 6405386"/>
              <a:gd name="connsiteX1" fmla="*/ 6552830 w 7680682"/>
              <a:gd name="connsiteY1" fmla="*/ 6396252 h 6405386"/>
              <a:gd name="connsiteX2" fmla="*/ 987782 w 7680682"/>
              <a:gd name="connsiteY2" fmla="*/ 6365722 h 6405386"/>
              <a:gd name="connsiteX3" fmla="*/ 0 w 7680682"/>
              <a:gd name="connsiteY3" fmla="*/ 6336938 h 6405386"/>
              <a:gd name="connsiteX4" fmla="*/ 0 w 7680682"/>
              <a:gd name="connsiteY4" fmla="*/ 32372 h 6405386"/>
              <a:gd name="connsiteX5" fmla="*/ 157934 w 7680682"/>
              <a:gd name="connsiteY5" fmla="*/ 32797 h 6405386"/>
              <a:gd name="connsiteX6" fmla="*/ 6431319 w 7680682"/>
              <a:gd name="connsiteY6" fmla="*/ 0 h 6405386"/>
              <a:gd name="connsiteX7" fmla="*/ 7631470 w 7680682"/>
              <a:gd name="connsiteY7" fmla="*/ 30531 h 6405386"/>
              <a:gd name="connsiteX8" fmla="*/ 7560032 w 7680682"/>
              <a:gd name="connsiteY8" fmla="*/ 6274128 h 6405386"/>
              <a:gd name="connsiteX9" fmla="*/ 7394324 w 7680682"/>
              <a:gd name="connsiteY9" fmla="*/ 6402154 h 6405386"/>
              <a:gd name="connsiteX10" fmla="*/ 7142118 w 7680682"/>
              <a:gd name="connsiteY10" fmla="*/ 6405352 h 6405386"/>
              <a:gd name="connsiteX0" fmla="*/ 7142118 w 7680682"/>
              <a:gd name="connsiteY0" fmla="*/ 6433518 h 6433552"/>
              <a:gd name="connsiteX1" fmla="*/ 6552830 w 7680682"/>
              <a:gd name="connsiteY1" fmla="*/ 6424418 h 6433552"/>
              <a:gd name="connsiteX2" fmla="*/ 987782 w 7680682"/>
              <a:gd name="connsiteY2" fmla="*/ 6393888 h 6433552"/>
              <a:gd name="connsiteX3" fmla="*/ 0 w 7680682"/>
              <a:gd name="connsiteY3" fmla="*/ 6365104 h 6433552"/>
              <a:gd name="connsiteX4" fmla="*/ 0 w 7680682"/>
              <a:gd name="connsiteY4" fmla="*/ 60538 h 6433552"/>
              <a:gd name="connsiteX5" fmla="*/ 233782 w 7680682"/>
              <a:gd name="connsiteY5" fmla="*/ 0 h 6433552"/>
              <a:gd name="connsiteX6" fmla="*/ 6431319 w 7680682"/>
              <a:gd name="connsiteY6" fmla="*/ 28166 h 6433552"/>
              <a:gd name="connsiteX7" fmla="*/ 7631470 w 7680682"/>
              <a:gd name="connsiteY7" fmla="*/ 58697 h 6433552"/>
              <a:gd name="connsiteX8" fmla="*/ 7560032 w 7680682"/>
              <a:gd name="connsiteY8" fmla="*/ 6302294 h 6433552"/>
              <a:gd name="connsiteX9" fmla="*/ 7394324 w 7680682"/>
              <a:gd name="connsiteY9" fmla="*/ 6430320 h 6433552"/>
              <a:gd name="connsiteX10" fmla="*/ 7142118 w 7680682"/>
              <a:gd name="connsiteY10" fmla="*/ 6433518 h 6433552"/>
              <a:gd name="connsiteX0" fmla="*/ 7142118 w 7680682"/>
              <a:gd name="connsiteY0" fmla="*/ 6433518 h 6433552"/>
              <a:gd name="connsiteX1" fmla="*/ 6552830 w 7680682"/>
              <a:gd name="connsiteY1" fmla="*/ 6424418 h 6433552"/>
              <a:gd name="connsiteX2" fmla="*/ 987782 w 7680682"/>
              <a:gd name="connsiteY2" fmla="*/ 6393888 h 6433552"/>
              <a:gd name="connsiteX3" fmla="*/ 0 w 7680682"/>
              <a:gd name="connsiteY3" fmla="*/ 6365104 h 6433552"/>
              <a:gd name="connsiteX4" fmla="*/ 42138 w 7680682"/>
              <a:gd name="connsiteY4" fmla="*/ 40219 h 6433552"/>
              <a:gd name="connsiteX5" fmla="*/ 233782 w 7680682"/>
              <a:gd name="connsiteY5" fmla="*/ 0 h 6433552"/>
              <a:gd name="connsiteX6" fmla="*/ 6431319 w 7680682"/>
              <a:gd name="connsiteY6" fmla="*/ 28166 h 6433552"/>
              <a:gd name="connsiteX7" fmla="*/ 7631470 w 7680682"/>
              <a:gd name="connsiteY7" fmla="*/ 58697 h 6433552"/>
              <a:gd name="connsiteX8" fmla="*/ 7560032 w 7680682"/>
              <a:gd name="connsiteY8" fmla="*/ 6302294 h 6433552"/>
              <a:gd name="connsiteX9" fmla="*/ 7394324 w 7680682"/>
              <a:gd name="connsiteY9" fmla="*/ 6430320 h 6433552"/>
              <a:gd name="connsiteX10" fmla="*/ 7142118 w 7680682"/>
              <a:gd name="connsiteY10" fmla="*/ 6433518 h 6433552"/>
              <a:gd name="connsiteX0" fmla="*/ 7149875 w 7688439"/>
              <a:gd name="connsiteY0" fmla="*/ 6433518 h 6433552"/>
              <a:gd name="connsiteX1" fmla="*/ 6560587 w 7688439"/>
              <a:gd name="connsiteY1" fmla="*/ 6424418 h 6433552"/>
              <a:gd name="connsiteX2" fmla="*/ 995539 w 7688439"/>
              <a:gd name="connsiteY2" fmla="*/ 6393888 h 6433552"/>
              <a:gd name="connsiteX3" fmla="*/ 7757 w 7688439"/>
              <a:gd name="connsiteY3" fmla="*/ 6365104 h 6433552"/>
              <a:gd name="connsiteX4" fmla="*/ 49895 w 7688439"/>
              <a:gd name="connsiteY4" fmla="*/ 40219 h 6433552"/>
              <a:gd name="connsiteX5" fmla="*/ 241539 w 7688439"/>
              <a:gd name="connsiteY5" fmla="*/ 0 h 6433552"/>
              <a:gd name="connsiteX6" fmla="*/ 6439076 w 7688439"/>
              <a:gd name="connsiteY6" fmla="*/ 28166 h 6433552"/>
              <a:gd name="connsiteX7" fmla="*/ 7639227 w 7688439"/>
              <a:gd name="connsiteY7" fmla="*/ 58697 h 6433552"/>
              <a:gd name="connsiteX8" fmla="*/ 7567789 w 7688439"/>
              <a:gd name="connsiteY8" fmla="*/ 6302294 h 6433552"/>
              <a:gd name="connsiteX9" fmla="*/ 7402081 w 7688439"/>
              <a:gd name="connsiteY9" fmla="*/ 6430320 h 6433552"/>
              <a:gd name="connsiteX10" fmla="*/ 7149875 w 7688439"/>
              <a:gd name="connsiteY10" fmla="*/ 6433518 h 6433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88439" h="6433552">
                <a:moveTo>
                  <a:pt x="7149875" y="6433518"/>
                </a:moveTo>
                <a:cubicBezTo>
                  <a:pt x="6975114" y="6433129"/>
                  <a:pt x="6756136" y="6429491"/>
                  <a:pt x="6560587" y="6424418"/>
                </a:cubicBezTo>
                <a:lnTo>
                  <a:pt x="995539" y="6393888"/>
                </a:lnTo>
                <a:lnTo>
                  <a:pt x="7757" y="6365104"/>
                </a:lnTo>
                <a:cubicBezTo>
                  <a:pt x="-20334" y="4216169"/>
                  <a:pt x="35849" y="2148514"/>
                  <a:pt x="49895" y="40219"/>
                </a:cubicBezTo>
                <a:lnTo>
                  <a:pt x="241539" y="0"/>
                </a:lnTo>
                <a:lnTo>
                  <a:pt x="6439076" y="28166"/>
                </a:lnTo>
                <a:cubicBezTo>
                  <a:pt x="6939139" y="58697"/>
                  <a:pt x="7296327" y="28165"/>
                  <a:pt x="7639227" y="58697"/>
                </a:cubicBezTo>
                <a:cubicBezTo>
                  <a:pt x="7744002" y="2124631"/>
                  <a:pt x="7663040" y="4999637"/>
                  <a:pt x="7567789" y="6302294"/>
                </a:cubicBezTo>
                <a:cubicBezTo>
                  <a:pt x="7559599" y="6462331"/>
                  <a:pt x="7566387" y="6409966"/>
                  <a:pt x="7402081" y="6430320"/>
                </a:cubicBezTo>
                <a:cubicBezTo>
                  <a:pt x="7343671" y="6432816"/>
                  <a:pt x="7254732" y="6433752"/>
                  <a:pt x="7149875" y="6433518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49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cdn.discordapp.com/attachments/1211748584362606623/1221196458858905670/image.png?ex=6611b2d4&amp;is=65ff3dd4&amp;hm=8c805e167c8acbbe408ef76023b8c6145b6744011e03a84196727cd93836d7f1&amp;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67" y="506499"/>
            <a:ext cx="5943600" cy="2852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https://cdn.discordapp.com/attachments/1211748584362606623/1221196538752008292/image.png?ex=6611b2e7&amp;is=65ff3de7&amp;hm=6c2026c3b461fdf749b68345087c78d840ccc1c2253591843436a825a1786343&amp;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768" y="2087188"/>
            <a:ext cx="5943600" cy="3947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8892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cdn.discordapp.com/attachments/1211748584362606623/1221196656410886144/image.png?ex=6611b303&amp;is=65ff3e03&amp;hm=da7b80935d50fb383ece7a9c025b7abb5c5963baf61ac07af61b3f51ced50321&amp;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69" y="672204"/>
            <a:ext cx="5943600" cy="2787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https://cdn.discordapp.com/attachments/1211748584362606623/1221196855304654848/image.png?ex=6611b333&amp;is=65ff3e33&amp;hm=ac3c645b54e940793a8269d482648925ced2172d906a6efe117849f868f63c12&amp;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083" y="1493117"/>
            <a:ext cx="5943600" cy="44869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591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s://cdn.discordapp.com/attachments/1211748584362606623/1221196924108148826/image.png?ex=6611b343&amp;is=65ff3e43&amp;hm=f5f16fe3d6dc9e9b46b6cf5e02c944a12d8eb8e7e0d2f9b4d600492859c85689&amp;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019" y="713479"/>
            <a:ext cx="5943600" cy="3253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https://cdn.discordapp.com/attachments/1211748584362606623/1221197058686451813/image.png?ex=6611b363&amp;is=65ff3e63&amp;hm=aba88e3077ba4b55afd78a02a33cf40fb1befe19bfd29e814b0980c11fe60fa9&amp;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072" y="4481888"/>
            <a:ext cx="5943600" cy="13855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029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s://cdn.discordapp.com/attachments/1211748584362606623/1221197564104282162/image.png?ex=6611b3dc&amp;is=65ff3edc&amp;hm=59e606fac4c63cf228e1eb163db15cb295a714d18ce5df7f9d9da6a372b68365&amp;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109" y="998885"/>
            <a:ext cx="2754630" cy="4770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https://cdn.discordapp.com/attachments/1211748584362606623/1221197465416634448/image.png?ex=6611b3c4&amp;is=65ff3ec4&amp;hm=df73f44c06bddf622ee9fd1f0f2def3f36f815a2423ce38d853ec548bd6cff2c&amp;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759" y="887760"/>
            <a:ext cx="1636395" cy="49993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878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1">
            <a:extLst>
              <a:ext uri="{FF2B5EF4-FFF2-40B4-BE49-F238E27FC236}">
                <a16:creationId xmlns:a16="http://schemas.microsoft.com/office/drawing/2014/main" id="{85932F64-7B13-41B6-B8F0-0E8717396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1414131"/>
          </a:xfrm>
        </p:spPr>
        <p:txBody>
          <a:bodyPr>
            <a:normAutofit fontScale="90000"/>
          </a:bodyPr>
          <a:lstStyle/>
          <a:p>
            <a:r>
              <a:rPr lang="bg-BG" dirty="0"/>
              <a:t>Ръководство на потребителя за работа със системата</a:t>
            </a:r>
            <a:endParaRPr lang="en-US" dirty="0"/>
          </a:p>
        </p:txBody>
      </p:sp>
      <p:sp>
        <p:nvSpPr>
          <p:cNvPr id="5" name="Контейнер за съдържание 2">
            <a:extLst>
              <a:ext uri="{FF2B5EF4-FFF2-40B4-BE49-F238E27FC236}">
                <a16:creationId xmlns:a16="http://schemas.microsoft.com/office/drawing/2014/main" id="{BBFA1102-72AD-4298-A52B-8891F03D0C1A}"/>
              </a:ext>
            </a:extLst>
          </p:cNvPr>
          <p:cNvSpPr txBox="1">
            <a:spLocks/>
          </p:cNvSpPr>
          <p:nvPr/>
        </p:nvSpPr>
        <p:spPr>
          <a:xfrm>
            <a:off x="1173126" y="2241698"/>
            <a:ext cx="10333074" cy="382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3000"/>
              <a:buFontTx/>
              <a:buNone/>
              <a:defRPr sz="32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Tx/>
              <a:buNone/>
              <a:defRPr sz="24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 typeface="Arial" panose="020B0604020202020204" pitchFamily="34" charset="0"/>
              <a:buChar char="•"/>
              <a:defRPr sz="20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Tx/>
              <a:buNone/>
              <a:defRPr sz="20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000" dirty="0"/>
              <a:t>- MainForm служи като навигационна форма към другите форми, чрез натискане на бутоните се препраща към другите форми. </a:t>
            </a:r>
            <a:endParaRPr lang="en-US" sz="2000" dirty="0"/>
          </a:p>
          <a:p>
            <a:endParaRPr lang="en-US" dirty="0"/>
          </a:p>
        </p:txBody>
      </p:sp>
      <p:pic>
        <p:nvPicPr>
          <p:cNvPr id="6" name="Picture 5" descr="https://cdn.discordapp.com/attachments/1211748584362606623/1221189675805446305/image.png?ex=6611ac83&amp;is=65ff3783&amp;hm=799323cfced9dd9e25d3d36fc80ff2dafb4bed4d5da083d0e7ace7bedfcbb8f9&amp;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199" y="3058885"/>
            <a:ext cx="5943600" cy="30105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681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1">
            <a:extLst>
              <a:ext uri="{FF2B5EF4-FFF2-40B4-BE49-F238E27FC236}">
                <a16:creationId xmlns:a16="http://schemas.microsoft.com/office/drawing/2014/main" id="{85932F64-7B13-41B6-B8F0-0E8717396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1414131"/>
          </a:xfrm>
        </p:spPr>
        <p:txBody>
          <a:bodyPr>
            <a:normAutofit fontScale="90000"/>
          </a:bodyPr>
          <a:lstStyle/>
          <a:p>
            <a:r>
              <a:rPr lang="bg-BG" dirty="0"/>
              <a:t>Ръководство на потребителя за работа със системата</a:t>
            </a:r>
            <a:endParaRPr lang="en-US" dirty="0"/>
          </a:p>
        </p:txBody>
      </p:sp>
      <p:sp>
        <p:nvSpPr>
          <p:cNvPr id="5" name="Контейнер за съдържание 2">
            <a:extLst>
              <a:ext uri="{FF2B5EF4-FFF2-40B4-BE49-F238E27FC236}">
                <a16:creationId xmlns:a16="http://schemas.microsoft.com/office/drawing/2014/main" id="{BBFA1102-72AD-4298-A52B-8891F03D0C1A}"/>
              </a:ext>
            </a:extLst>
          </p:cNvPr>
          <p:cNvSpPr txBox="1">
            <a:spLocks/>
          </p:cNvSpPr>
          <p:nvPr/>
        </p:nvSpPr>
        <p:spPr>
          <a:xfrm>
            <a:off x="1020725" y="2250011"/>
            <a:ext cx="10333074" cy="9171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3000"/>
              <a:buFontTx/>
              <a:buNone/>
              <a:defRPr sz="32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Tx/>
              <a:buNone/>
              <a:defRPr sz="24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 typeface="Arial" panose="020B0604020202020204" pitchFamily="34" charset="0"/>
              <a:buChar char="•"/>
              <a:defRPr sz="20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Tx/>
              <a:buNone/>
              <a:defRPr sz="20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000" dirty="0"/>
              <a:t>- </a:t>
            </a:r>
            <a:r>
              <a:rPr lang="en-US" sz="2000" dirty="0"/>
              <a:t>BookCatalogForm, </a:t>
            </a:r>
            <a:r>
              <a:rPr lang="bg-BG" sz="2000" dirty="0"/>
              <a:t>визуализира каталога и цялата информация за книгата. Горе в дясно се намира „филтъра“, който има опции и за сортиране, и визуализиране. </a:t>
            </a:r>
            <a:endParaRPr lang="en-US" sz="2000" dirty="0"/>
          </a:p>
          <a:p>
            <a:endParaRPr lang="en-US" dirty="0"/>
          </a:p>
        </p:txBody>
      </p:sp>
      <p:pic>
        <p:nvPicPr>
          <p:cNvPr id="7" name="Picture 6" descr="https://cdn.discordapp.com/attachments/1211748865342971904/1221199271722877068/image.png?ex=6611b573&amp;is=65ff4073&amp;hm=b54d5ae72830960151ae01526ceea52018a4d595fa7a01a3c1f27360a5264be4&amp;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199" y="3315739"/>
            <a:ext cx="5943600" cy="25374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142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1">
            <a:extLst>
              <a:ext uri="{FF2B5EF4-FFF2-40B4-BE49-F238E27FC236}">
                <a16:creationId xmlns:a16="http://schemas.microsoft.com/office/drawing/2014/main" id="{85932F64-7B13-41B6-B8F0-0E8717396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1414131"/>
          </a:xfrm>
        </p:spPr>
        <p:txBody>
          <a:bodyPr>
            <a:normAutofit fontScale="90000"/>
          </a:bodyPr>
          <a:lstStyle/>
          <a:p>
            <a:r>
              <a:rPr lang="bg-BG" dirty="0"/>
              <a:t>Ръководство на потребителя за работа със системата</a:t>
            </a:r>
            <a:endParaRPr lang="en-US" dirty="0"/>
          </a:p>
        </p:txBody>
      </p:sp>
      <p:sp>
        <p:nvSpPr>
          <p:cNvPr id="5" name="Контейнер за съдържание 2">
            <a:extLst>
              <a:ext uri="{FF2B5EF4-FFF2-40B4-BE49-F238E27FC236}">
                <a16:creationId xmlns:a16="http://schemas.microsoft.com/office/drawing/2014/main" id="{BBFA1102-72AD-4298-A52B-8891F03D0C1A}"/>
              </a:ext>
            </a:extLst>
          </p:cNvPr>
          <p:cNvSpPr txBox="1">
            <a:spLocks/>
          </p:cNvSpPr>
          <p:nvPr/>
        </p:nvSpPr>
        <p:spPr>
          <a:xfrm>
            <a:off x="954224" y="2266636"/>
            <a:ext cx="5660122" cy="3635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3000"/>
              <a:buFontTx/>
              <a:buNone/>
              <a:defRPr sz="32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Tx/>
              <a:buNone/>
              <a:defRPr sz="24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 typeface="Arial" panose="020B0604020202020204" pitchFamily="34" charset="0"/>
              <a:buChar char="•"/>
              <a:defRPr sz="20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Tx/>
              <a:buNone/>
              <a:defRPr sz="20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000" dirty="0"/>
              <a:t>- </a:t>
            </a:r>
            <a:r>
              <a:rPr lang="en-US" sz="2000" dirty="0"/>
              <a:t>ImproveOurCatalog, </a:t>
            </a:r>
            <a:r>
              <a:rPr lang="bg-BG" sz="2000" dirty="0"/>
              <a:t>дава възможност за промяна на данните във всяка таблица без свързващата (</a:t>
            </a:r>
            <a:r>
              <a:rPr lang="en-US" sz="2000" dirty="0"/>
              <a:t>BookAuthor</a:t>
            </a:r>
            <a:r>
              <a:rPr lang="bg-BG" sz="2000" dirty="0"/>
              <a:t>). Горе в дясно се намира „филтъра“, който има опции за визуализиране на персоналните контроли, за определената таблица и зарежда определена таблица в </a:t>
            </a:r>
            <a:r>
              <a:rPr lang="en-US" sz="2000" dirty="0"/>
              <a:t>DataGridView-</a:t>
            </a:r>
            <a:r>
              <a:rPr lang="bg-BG" sz="2000" dirty="0"/>
              <a:t>то. Бутоните в определената контрола визуализират </a:t>
            </a:r>
            <a:r>
              <a:rPr lang="en-US" sz="2000" dirty="0"/>
              <a:t>CRUD </a:t>
            </a:r>
            <a:r>
              <a:rPr lang="bg-BG" sz="2000" dirty="0"/>
              <a:t>операциите. </a:t>
            </a:r>
            <a:endParaRPr lang="en-US" sz="2000" dirty="0"/>
          </a:p>
        </p:txBody>
      </p:sp>
      <p:pic>
        <p:nvPicPr>
          <p:cNvPr id="8" name="Picture 7" descr="https://cdn.discordapp.com/attachments/1211748584362606623/1221199922536251432/image.png?ex=6611b60e&amp;is=65ff410e&amp;hm=ec9d98481abe48f50cacb7a331e07bab6d522554d7dbc6772951c6110130ef25&amp;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345" y="2266637"/>
            <a:ext cx="5146778" cy="2738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18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1">
            <a:extLst>
              <a:ext uri="{FF2B5EF4-FFF2-40B4-BE49-F238E27FC236}">
                <a16:creationId xmlns:a16="http://schemas.microsoft.com/office/drawing/2014/main" id="{85932F64-7B13-41B6-B8F0-0E8717396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1414131"/>
          </a:xfrm>
        </p:spPr>
        <p:txBody>
          <a:bodyPr>
            <a:normAutofit fontScale="90000"/>
          </a:bodyPr>
          <a:lstStyle/>
          <a:p>
            <a:r>
              <a:rPr lang="bg-BG" dirty="0"/>
              <a:t>Ръководство на потребителя за работа със системата</a:t>
            </a:r>
            <a:endParaRPr lang="en-US" dirty="0"/>
          </a:p>
        </p:txBody>
      </p:sp>
      <p:sp>
        <p:nvSpPr>
          <p:cNvPr id="5" name="Контейнер за съдържание 2">
            <a:extLst>
              <a:ext uri="{FF2B5EF4-FFF2-40B4-BE49-F238E27FC236}">
                <a16:creationId xmlns:a16="http://schemas.microsoft.com/office/drawing/2014/main" id="{BBFA1102-72AD-4298-A52B-8891F03D0C1A}"/>
              </a:ext>
            </a:extLst>
          </p:cNvPr>
          <p:cNvSpPr txBox="1">
            <a:spLocks/>
          </p:cNvSpPr>
          <p:nvPr/>
        </p:nvSpPr>
        <p:spPr>
          <a:xfrm>
            <a:off x="1020724" y="2449440"/>
            <a:ext cx="6117135" cy="21973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3000"/>
              <a:buFontTx/>
              <a:buNone/>
              <a:defRPr sz="32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Tx/>
              <a:buNone/>
              <a:defRPr sz="24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 typeface="Arial" panose="020B0604020202020204" pitchFamily="34" charset="0"/>
              <a:buChar char="•"/>
              <a:defRPr sz="20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Tx/>
              <a:buNone/>
              <a:defRPr sz="20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000" dirty="0" smtClean="0"/>
              <a:t>- AdditionalFunctionalities </a:t>
            </a:r>
            <a:r>
              <a:rPr lang="bg-BG" sz="2000" dirty="0"/>
              <a:t>визуализира каталога и поддържа функционналности за: намиране на най-евтината книга, намиране на книгите по автор и за намиране на книгите по жанр. </a:t>
            </a:r>
            <a:endParaRPr lang="bg-BG" sz="2000" dirty="0" smtClean="0"/>
          </a:p>
          <a:p>
            <a:endParaRPr lang="bg-BG" sz="2200" dirty="0" smtClean="0"/>
          </a:p>
          <a:p>
            <a:endParaRPr lang="en-US" sz="1800" dirty="0"/>
          </a:p>
        </p:txBody>
      </p:sp>
      <p:pic>
        <p:nvPicPr>
          <p:cNvPr id="6" name="Picture 5" descr="https://cdn.discordapp.com/attachments/1211748584362606623/1221201395957628978/image.png?ex=6611b76d&amp;is=65ff426d&amp;hm=bd30bf60fb8c0723e592310b28cdeef178ed46a90a9c96d7359d265c41359c63&amp;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859" y="1972340"/>
            <a:ext cx="4689476" cy="29695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91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1">
            <a:extLst>
              <a:ext uri="{FF2B5EF4-FFF2-40B4-BE49-F238E27FC236}">
                <a16:creationId xmlns:a16="http://schemas.microsoft.com/office/drawing/2014/main" id="{85932F64-7B13-41B6-B8F0-0E8717396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1414131"/>
          </a:xfrm>
        </p:spPr>
        <p:txBody>
          <a:bodyPr>
            <a:normAutofit fontScale="90000"/>
          </a:bodyPr>
          <a:lstStyle/>
          <a:p>
            <a:r>
              <a:rPr lang="bg-BG" dirty="0"/>
              <a:t>Ръководство на потребителя за работа със системата</a:t>
            </a:r>
            <a:endParaRPr lang="en-US" dirty="0"/>
          </a:p>
        </p:txBody>
      </p:sp>
      <p:sp>
        <p:nvSpPr>
          <p:cNvPr id="5" name="Контейнер за съдържание 2">
            <a:extLst>
              <a:ext uri="{FF2B5EF4-FFF2-40B4-BE49-F238E27FC236}">
                <a16:creationId xmlns:a16="http://schemas.microsoft.com/office/drawing/2014/main" id="{BBFA1102-72AD-4298-A52B-8891F03D0C1A}"/>
              </a:ext>
            </a:extLst>
          </p:cNvPr>
          <p:cNvSpPr txBox="1">
            <a:spLocks/>
          </p:cNvSpPr>
          <p:nvPr/>
        </p:nvSpPr>
        <p:spPr>
          <a:xfrm>
            <a:off x="1020724" y="2274872"/>
            <a:ext cx="8563851" cy="37767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3000"/>
              <a:buFontTx/>
              <a:buNone/>
              <a:defRPr sz="32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Tx/>
              <a:buNone/>
              <a:defRPr sz="24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 typeface="Arial" panose="020B0604020202020204" pitchFamily="34" charset="0"/>
              <a:buChar char="•"/>
              <a:defRPr sz="20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Tx/>
              <a:buNone/>
              <a:defRPr sz="20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bg-BG" sz="2200" dirty="0" smtClean="0"/>
              <a:t>Бутоните „Върни се към главната форма“ във всяка форма ни връщат отново към навигационната.</a:t>
            </a:r>
            <a:endParaRPr lang="en-US" sz="2200" dirty="0" smtClean="0"/>
          </a:p>
          <a:p>
            <a:pPr marL="342900" indent="-342900">
              <a:buFontTx/>
              <a:buChar char="-"/>
            </a:pPr>
            <a:endParaRPr lang="en-US" sz="2200" dirty="0" smtClean="0"/>
          </a:p>
          <a:p>
            <a:endParaRPr lang="bg-BG" sz="2200" dirty="0" smtClean="0"/>
          </a:p>
          <a:p>
            <a:r>
              <a:rPr lang="bg-BG" sz="2200" dirty="0" smtClean="0"/>
              <a:t>- За изход от програмата се натиска бутона изход.</a:t>
            </a:r>
            <a:endParaRPr lang="en-US" sz="2200" dirty="0" smtClean="0"/>
          </a:p>
          <a:p>
            <a:endParaRPr lang="en-US" sz="1800" dirty="0"/>
          </a:p>
        </p:txBody>
      </p:sp>
      <p:pic>
        <p:nvPicPr>
          <p:cNvPr id="1026" name="Picture 2" descr="https://cdn.discordapp.com/attachments/1211748865342971904/1221206960037298257/image.png?ex=6611bc9c&amp;is=65ff479c&amp;hm=3d359296109096f760610f455b9707de7758cc915ba9b2439c5900977ce73c4f&amp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83" y="3155316"/>
            <a:ext cx="10714316" cy="427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.discordapp.com/attachments/1211748865342971904/1221207034771275806/image.png?ex=6611bcae&amp;is=65ff47ae&amp;hm=e4bc171a8836081b97aaad6042fe67ae12231a37c49e5af8cf9186998a218c9f&amp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83" y="4765761"/>
            <a:ext cx="10711916" cy="845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5358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5932F64-7B13-41B6-B8F0-0E8717396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1414131"/>
          </a:xfrm>
        </p:spPr>
        <p:txBody>
          <a:bodyPr>
            <a:normAutofit fontScale="90000"/>
          </a:bodyPr>
          <a:lstStyle/>
          <a:p>
            <a:r>
              <a:rPr lang="bg-BG" dirty="0"/>
              <a:t>Принос на участниците за изработката на проекта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BFA1102-72AD-4298-A52B-8891F03D0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726" y="2089298"/>
            <a:ext cx="10333074" cy="3827722"/>
          </a:xfrm>
        </p:spPr>
        <p:txBody>
          <a:bodyPr/>
          <a:lstStyle/>
          <a:p>
            <a:r>
              <a:rPr lang="bg-BG" dirty="0" smtClean="0"/>
              <a:t>	</a:t>
            </a:r>
            <a:endParaRPr lang="bg-BG" sz="2800" b="0" dirty="0"/>
          </a:p>
        </p:txBody>
      </p:sp>
      <p:sp>
        <p:nvSpPr>
          <p:cNvPr id="4" name="Контейнер за съдържание 2">
            <a:extLst>
              <a:ext uri="{FF2B5EF4-FFF2-40B4-BE49-F238E27FC236}">
                <a16:creationId xmlns:a16="http://schemas.microsoft.com/office/drawing/2014/main" id="{BBFA1102-72AD-4298-A52B-8891F03D0C1A}"/>
              </a:ext>
            </a:extLst>
          </p:cNvPr>
          <p:cNvSpPr txBox="1">
            <a:spLocks/>
          </p:cNvSpPr>
          <p:nvPr/>
        </p:nvSpPr>
        <p:spPr>
          <a:xfrm>
            <a:off x="1173126" y="2241698"/>
            <a:ext cx="10333074" cy="382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3000"/>
              <a:buFontTx/>
              <a:buNone/>
              <a:defRPr sz="32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Tx/>
              <a:buNone/>
              <a:defRPr sz="24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 typeface="Arial" panose="020B0604020202020204" pitchFamily="34" charset="0"/>
              <a:buChar char="•"/>
              <a:defRPr sz="20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Tx/>
              <a:buNone/>
              <a:defRPr sz="20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200" dirty="0" smtClean="0"/>
              <a:t>1. Катерина Александрова Димитрова – Писане на слой с данни (</a:t>
            </a:r>
            <a:r>
              <a:rPr lang="en-US" sz="2200" dirty="0" smtClean="0"/>
              <a:t>Nationality </a:t>
            </a:r>
            <a:r>
              <a:rPr lang="bg-BG" sz="2200" dirty="0" smtClean="0"/>
              <a:t>и </a:t>
            </a:r>
            <a:r>
              <a:rPr lang="en-US" sz="2200" dirty="0" smtClean="0"/>
              <a:t>Author</a:t>
            </a:r>
            <a:r>
              <a:rPr lang="bg-BG" sz="2200" dirty="0" smtClean="0"/>
              <a:t>)</a:t>
            </a:r>
            <a:r>
              <a:rPr lang="en-US" sz="2200" dirty="0" smtClean="0"/>
              <a:t>, </a:t>
            </a:r>
            <a:r>
              <a:rPr lang="bg-BG" sz="2200" dirty="0" smtClean="0"/>
              <a:t>писане на бизнес слой (за дадените слоеве с данни), писане на презентационен слой на допълнителните функционалности, осъществяване на </a:t>
            </a:r>
            <a:r>
              <a:rPr lang="en-US" sz="2200" dirty="0" smtClean="0"/>
              <a:t>CRUD </a:t>
            </a:r>
            <a:r>
              <a:rPr lang="bg-BG" sz="2200" dirty="0" smtClean="0"/>
              <a:t>операциите на бизнес слоевете, осъществяване на допълнителни операции, писане на компонентни тестове, писане на документация в Word. </a:t>
            </a:r>
            <a:endParaRPr lang="en-US" sz="2200" dirty="0" smtClean="0"/>
          </a:p>
          <a:p>
            <a:r>
              <a:rPr lang="bg-BG" sz="2200" dirty="0" smtClean="0"/>
              <a:t>2. Матео Иванов - Писане на слой с данни (</a:t>
            </a:r>
            <a:r>
              <a:rPr lang="en-US" sz="2200" dirty="0" smtClean="0"/>
              <a:t>Genre </a:t>
            </a:r>
            <a:r>
              <a:rPr lang="bg-BG" sz="2200" dirty="0" smtClean="0"/>
              <a:t>и </a:t>
            </a:r>
            <a:r>
              <a:rPr lang="en-US" sz="2200" dirty="0" smtClean="0"/>
              <a:t>Language</a:t>
            </a:r>
            <a:r>
              <a:rPr lang="bg-BG" sz="2200" dirty="0" smtClean="0"/>
              <a:t>)</a:t>
            </a:r>
            <a:r>
              <a:rPr lang="en-US" sz="2200" dirty="0" smtClean="0"/>
              <a:t>, </a:t>
            </a:r>
            <a:r>
              <a:rPr lang="bg-BG" sz="2200" dirty="0" smtClean="0"/>
              <a:t>писане на бизнес слой (за дадените слоеве с данни), осъществяване на допълнителни операции, писане на компонентни тестове, писане на документация в Word.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1889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F2B4CD28-604D-4D9D-89A8-12FAC7245F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 descr="Картина, която съдържа текст, лек, лазер&#10;&#10;Описанието е генерирано автоматично">
            <a:extLst>
              <a:ext uri="{FF2B5EF4-FFF2-40B4-BE49-F238E27FC236}">
                <a16:creationId xmlns:a16="http://schemas.microsoft.com/office/drawing/2014/main" id="{B8EC5F7A-A433-CC78-00E9-DD1AB856F3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C9AD5DBC-DEC2-48AB-A2B9-164512BEAB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97424">
            <a:off x="496546" y="475905"/>
            <a:ext cx="5522001" cy="2792916"/>
          </a:xfrm>
          <a:custGeom>
            <a:avLst/>
            <a:gdLst>
              <a:gd name="connsiteX0" fmla="*/ 891379 w 4662985"/>
              <a:gd name="connsiteY0" fmla="*/ 1591181 h 1931508"/>
              <a:gd name="connsiteX1" fmla="*/ 126235 w 4662985"/>
              <a:gd name="connsiteY1" fmla="*/ 1242280 h 1931508"/>
              <a:gd name="connsiteX2" fmla="*/ 8887 w 4662985"/>
              <a:gd name="connsiteY2" fmla="*/ 549241 h 1931508"/>
              <a:gd name="connsiteX3" fmla="*/ 481994 w 4662985"/>
              <a:gd name="connsiteY3" fmla="*/ 38891 h 1931508"/>
              <a:gd name="connsiteX4" fmla="*/ 4176837 w 4662985"/>
              <a:gd name="connsiteY4" fmla="*/ 108043 h 1931508"/>
              <a:gd name="connsiteX5" fmla="*/ 4661945 w 4662985"/>
              <a:gd name="connsiteY5" fmla="*/ 598104 h 1931508"/>
              <a:gd name="connsiteX6" fmla="*/ 4354479 w 4662985"/>
              <a:gd name="connsiteY6" fmla="*/ 1472118 h 1931508"/>
              <a:gd name="connsiteX7" fmla="*/ 1274188 w 4662985"/>
              <a:gd name="connsiteY7" fmla="*/ 1591276 h 1931508"/>
              <a:gd name="connsiteX8" fmla="*/ 896713 w 4662985"/>
              <a:gd name="connsiteY8" fmla="*/ 1931509 h 1931508"/>
              <a:gd name="connsiteX9" fmla="*/ 891379 w 4662985"/>
              <a:gd name="connsiteY9" fmla="*/ 1591181 h 1931508"/>
              <a:gd name="connsiteX0" fmla="*/ 891157 w 4662763"/>
              <a:gd name="connsiteY0" fmla="*/ 1591181 h 1931509"/>
              <a:gd name="connsiteX1" fmla="*/ 215888 w 4662763"/>
              <a:gd name="connsiteY1" fmla="*/ 1252973 h 1931509"/>
              <a:gd name="connsiteX2" fmla="*/ 8665 w 4662763"/>
              <a:gd name="connsiteY2" fmla="*/ 549241 h 1931509"/>
              <a:gd name="connsiteX3" fmla="*/ 481772 w 4662763"/>
              <a:gd name="connsiteY3" fmla="*/ 38891 h 1931509"/>
              <a:gd name="connsiteX4" fmla="*/ 4176615 w 4662763"/>
              <a:gd name="connsiteY4" fmla="*/ 108043 h 1931509"/>
              <a:gd name="connsiteX5" fmla="*/ 4661723 w 4662763"/>
              <a:gd name="connsiteY5" fmla="*/ 598104 h 1931509"/>
              <a:gd name="connsiteX6" fmla="*/ 4354257 w 4662763"/>
              <a:gd name="connsiteY6" fmla="*/ 1472118 h 1931509"/>
              <a:gd name="connsiteX7" fmla="*/ 1273966 w 4662763"/>
              <a:gd name="connsiteY7" fmla="*/ 1591276 h 1931509"/>
              <a:gd name="connsiteX8" fmla="*/ 896491 w 4662763"/>
              <a:gd name="connsiteY8" fmla="*/ 1931509 h 1931509"/>
              <a:gd name="connsiteX9" fmla="*/ 891157 w 4662763"/>
              <a:gd name="connsiteY9" fmla="*/ 1591181 h 1931509"/>
              <a:gd name="connsiteX0" fmla="*/ 893955 w 4665561"/>
              <a:gd name="connsiteY0" fmla="*/ 1591181 h 1931509"/>
              <a:gd name="connsiteX1" fmla="*/ 218686 w 4665561"/>
              <a:gd name="connsiteY1" fmla="*/ 1252973 h 1931509"/>
              <a:gd name="connsiteX2" fmla="*/ 11463 w 4665561"/>
              <a:gd name="connsiteY2" fmla="*/ 549241 h 1931509"/>
              <a:gd name="connsiteX3" fmla="*/ 484570 w 4665561"/>
              <a:gd name="connsiteY3" fmla="*/ 38891 h 1931509"/>
              <a:gd name="connsiteX4" fmla="*/ 4179413 w 4665561"/>
              <a:gd name="connsiteY4" fmla="*/ 108043 h 1931509"/>
              <a:gd name="connsiteX5" fmla="*/ 4664521 w 4665561"/>
              <a:gd name="connsiteY5" fmla="*/ 598104 h 1931509"/>
              <a:gd name="connsiteX6" fmla="*/ 4357055 w 4665561"/>
              <a:gd name="connsiteY6" fmla="*/ 1472118 h 1931509"/>
              <a:gd name="connsiteX7" fmla="*/ 1276764 w 4665561"/>
              <a:gd name="connsiteY7" fmla="*/ 1591276 h 1931509"/>
              <a:gd name="connsiteX8" fmla="*/ 899289 w 4665561"/>
              <a:gd name="connsiteY8" fmla="*/ 1931509 h 1931509"/>
              <a:gd name="connsiteX9" fmla="*/ 893955 w 4665561"/>
              <a:gd name="connsiteY9" fmla="*/ 1591181 h 1931509"/>
              <a:gd name="connsiteX0" fmla="*/ 882812 w 4654418"/>
              <a:gd name="connsiteY0" fmla="*/ 1591181 h 1931509"/>
              <a:gd name="connsiteX1" fmla="*/ 409762 w 4654418"/>
              <a:gd name="connsiteY1" fmla="*/ 1317128 h 1931509"/>
              <a:gd name="connsiteX2" fmla="*/ 320 w 4654418"/>
              <a:gd name="connsiteY2" fmla="*/ 549241 h 1931509"/>
              <a:gd name="connsiteX3" fmla="*/ 473427 w 4654418"/>
              <a:gd name="connsiteY3" fmla="*/ 38891 h 1931509"/>
              <a:gd name="connsiteX4" fmla="*/ 4168270 w 4654418"/>
              <a:gd name="connsiteY4" fmla="*/ 108043 h 1931509"/>
              <a:gd name="connsiteX5" fmla="*/ 4653378 w 4654418"/>
              <a:gd name="connsiteY5" fmla="*/ 598104 h 1931509"/>
              <a:gd name="connsiteX6" fmla="*/ 4345912 w 4654418"/>
              <a:gd name="connsiteY6" fmla="*/ 1472118 h 1931509"/>
              <a:gd name="connsiteX7" fmla="*/ 1265621 w 4654418"/>
              <a:gd name="connsiteY7" fmla="*/ 1591276 h 1931509"/>
              <a:gd name="connsiteX8" fmla="*/ 888146 w 4654418"/>
              <a:gd name="connsiteY8" fmla="*/ 1931509 h 1931509"/>
              <a:gd name="connsiteX9" fmla="*/ 882812 w 4654418"/>
              <a:gd name="connsiteY9" fmla="*/ 1591181 h 1931509"/>
              <a:gd name="connsiteX0" fmla="*/ 721472 w 4493078"/>
              <a:gd name="connsiteY0" fmla="*/ 1576074 h 1916402"/>
              <a:gd name="connsiteX1" fmla="*/ 248422 w 4493078"/>
              <a:gd name="connsiteY1" fmla="*/ 1302021 h 1916402"/>
              <a:gd name="connsiteX2" fmla="*/ 198481 w 4493078"/>
              <a:gd name="connsiteY2" fmla="*/ 544828 h 1916402"/>
              <a:gd name="connsiteX3" fmla="*/ 312087 w 4493078"/>
              <a:gd name="connsiteY3" fmla="*/ 23784 h 1916402"/>
              <a:gd name="connsiteX4" fmla="*/ 4006930 w 4493078"/>
              <a:gd name="connsiteY4" fmla="*/ 92936 h 1916402"/>
              <a:gd name="connsiteX5" fmla="*/ 4492038 w 4493078"/>
              <a:gd name="connsiteY5" fmla="*/ 582997 h 1916402"/>
              <a:gd name="connsiteX6" fmla="*/ 4184572 w 4493078"/>
              <a:gd name="connsiteY6" fmla="*/ 1457011 h 1916402"/>
              <a:gd name="connsiteX7" fmla="*/ 1104281 w 4493078"/>
              <a:gd name="connsiteY7" fmla="*/ 1576169 h 1916402"/>
              <a:gd name="connsiteX8" fmla="*/ 726806 w 4493078"/>
              <a:gd name="connsiteY8" fmla="*/ 1916402 h 1916402"/>
              <a:gd name="connsiteX9" fmla="*/ 721472 w 4493078"/>
              <a:gd name="connsiteY9" fmla="*/ 1576074 h 1916402"/>
              <a:gd name="connsiteX0" fmla="*/ 571898 w 4363378"/>
              <a:gd name="connsiteY0" fmla="*/ 1544826 h 1885154"/>
              <a:gd name="connsiteX1" fmla="*/ 98848 w 4363378"/>
              <a:gd name="connsiteY1" fmla="*/ 1270773 h 1885154"/>
              <a:gd name="connsiteX2" fmla="*/ 48907 w 4363378"/>
              <a:gd name="connsiteY2" fmla="*/ 513580 h 1885154"/>
              <a:gd name="connsiteX3" fmla="*/ 668060 w 4363378"/>
              <a:gd name="connsiteY3" fmla="*/ 56691 h 1885154"/>
              <a:gd name="connsiteX4" fmla="*/ 3857356 w 4363378"/>
              <a:gd name="connsiteY4" fmla="*/ 61688 h 1885154"/>
              <a:gd name="connsiteX5" fmla="*/ 4342464 w 4363378"/>
              <a:gd name="connsiteY5" fmla="*/ 551749 h 1885154"/>
              <a:gd name="connsiteX6" fmla="*/ 4034998 w 4363378"/>
              <a:gd name="connsiteY6" fmla="*/ 1425763 h 1885154"/>
              <a:gd name="connsiteX7" fmla="*/ 954707 w 4363378"/>
              <a:gd name="connsiteY7" fmla="*/ 1544921 h 1885154"/>
              <a:gd name="connsiteX8" fmla="*/ 577232 w 4363378"/>
              <a:gd name="connsiteY8" fmla="*/ 1885154 h 1885154"/>
              <a:gd name="connsiteX9" fmla="*/ 571898 w 4363378"/>
              <a:gd name="connsiteY9" fmla="*/ 1544826 h 1885154"/>
              <a:gd name="connsiteX0" fmla="*/ 571898 w 4363379"/>
              <a:gd name="connsiteY0" fmla="*/ 1544826 h 1885154"/>
              <a:gd name="connsiteX1" fmla="*/ 98848 w 4363379"/>
              <a:gd name="connsiteY1" fmla="*/ 1270773 h 1885154"/>
              <a:gd name="connsiteX2" fmla="*/ 48907 w 4363379"/>
              <a:gd name="connsiteY2" fmla="*/ 513580 h 1885154"/>
              <a:gd name="connsiteX3" fmla="*/ 668060 w 4363379"/>
              <a:gd name="connsiteY3" fmla="*/ 56691 h 1885154"/>
              <a:gd name="connsiteX4" fmla="*/ 3857356 w 4363379"/>
              <a:gd name="connsiteY4" fmla="*/ 61688 h 1885154"/>
              <a:gd name="connsiteX5" fmla="*/ 4342464 w 4363379"/>
              <a:gd name="connsiteY5" fmla="*/ 551749 h 1885154"/>
              <a:gd name="connsiteX6" fmla="*/ 4034998 w 4363379"/>
              <a:gd name="connsiteY6" fmla="*/ 1425763 h 1885154"/>
              <a:gd name="connsiteX7" fmla="*/ 954707 w 4363379"/>
              <a:gd name="connsiteY7" fmla="*/ 1544921 h 1885154"/>
              <a:gd name="connsiteX8" fmla="*/ 577232 w 4363379"/>
              <a:gd name="connsiteY8" fmla="*/ 1885154 h 1885154"/>
              <a:gd name="connsiteX9" fmla="*/ 571898 w 4363379"/>
              <a:gd name="connsiteY9" fmla="*/ 1544826 h 1885154"/>
              <a:gd name="connsiteX0" fmla="*/ 577456 w 4368937"/>
              <a:gd name="connsiteY0" fmla="*/ 1544826 h 1885154"/>
              <a:gd name="connsiteX1" fmla="*/ 104406 w 4368937"/>
              <a:gd name="connsiteY1" fmla="*/ 1270773 h 1885154"/>
              <a:gd name="connsiteX2" fmla="*/ 54465 w 4368937"/>
              <a:gd name="connsiteY2" fmla="*/ 513580 h 1885154"/>
              <a:gd name="connsiteX3" fmla="*/ 673618 w 4368937"/>
              <a:gd name="connsiteY3" fmla="*/ 56691 h 1885154"/>
              <a:gd name="connsiteX4" fmla="*/ 3862914 w 4368937"/>
              <a:gd name="connsiteY4" fmla="*/ 61688 h 1885154"/>
              <a:gd name="connsiteX5" fmla="*/ 4348022 w 4368937"/>
              <a:gd name="connsiteY5" fmla="*/ 551749 h 1885154"/>
              <a:gd name="connsiteX6" fmla="*/ 4040556 w 4368937"/>
              <a:gd name="connsiteY6" fmla="*/ 1425763 h 1885154"/>
              <a:gd name="connsiteX7" fmla="*/ 960265 w 4368937"/>
              <a:gd name="connsiteY7" fmla="*/ 1544921 h 1885154"/>
              <a:gd name="connsiteX8" fmla="*/ 582790 w 4368937"/>
              <a:gd name="connsiteY8" fmla="*/ 1885154 h 1885154"/>
              <a:gd name="connsiteX9" fmla="*/ 577456 w 4368937"/>
              <a:gd name="connsiteY9" fmla="*/ 1544826 h 1885154"/>
              <a:gd name="connsiteX0" fmla="*/ 558214 w 4349695"/>
              <a:gd name="connsiteY0" fmla="*/ 1544826 h 1885154"/>
              <a:gd name="connsiteX1" fmla="*/ 141335 w 4349695"/>
              <a:gd name="connsiteY1" fmla="*/ 1249388 h 1885154"/>
              <a:gd name="connsiteX2" fmla="*/ 35223 w 4349695"/>
              <a:gd name="connsiteY2" fmla="*/ 513580 h 1885154"/>
              <a:gd name="connsiteX3" fmla="*/ 654376 w 4349695"/>
              <a:gd name="connsiteY3" fmla="*/ 56691 h 1885154"/>
              <a:gd name="connsiteX4" fmla="*/ 3843672 w 4349695"/>
              <a:gd name="connsiteY4" fmla="*/ 61688 h 1885154"/>
              <a:gd name="connsiteX5" fmla="*/ 4328780 w 4349695"/>
              <a:gd name="connsiteY5" fmla="*/ 551749 h 1885154"/>
              <a:gd name="connsiteX6" fmla="*/ 4021314 w 4349695"/>
              <a:gd name="connsiteY6" fmla="*/ 1425763 h 1885154"/>
              <a:gd name="connsiteX7" fmla="*/ 941023 w 4349695"/>
              <a:gd name="connsiteY7" fmla="*/ 1544921 h 1885154"/>
              <a:gd name="connsiteX8" fmla="*/ 563548 w 4349695"/>
              <a:gd name="connsiteY8" fmla="*/ 1885154 h 1885154"/>
              <a:gd name="connsiteX9" fmla="*/ 558214 w 4349695"/>
              <a:gd name="connsiteY9" fmla="*/ 1544826 h 1885154"/>
              <a:gd name="connsiteX0" fmla="*/ 533956 w 4325437"/>
              <a:gd name="connsiteY0" fmla="*/ 1544826 h 1885154"/>
              <a:gd name="connsiteX1" fmla="*/ 117077 w 4325437"/>
              <a:gd name="connsiteY1" fmla="*/ 1249388 h 1885154"/>
              <a:gd name="connsiteX2" fmla="*/ 10965 w 4325437"/>
              <a:gd name="connsiteY2" fmla="*/ 513580 h 1885154"/>
              <a:gd name="connsiteX3" fmla="*/ 630118 w 4325437"/>
              <a:gd name="connsiteY3" fmla="*/ 56691 h 1885154"/>
              <a:gd name="connsiteX4" fmla="*/ 3819414 w 4325437"/>
              <a:gd name="connsiteY4" fmla="*/ 61688 h 1885154"/>
              <a:gd name="connsiteX5" fmla="*/ 4304522 w 4325437"/>
              <a:gd name="connsiteY5" fmla="*/ 551749 h 1885154"/>
              <a:gd name="connsiteX6" fmla="*/ 3997056 w 4325437"/>
              <a:gd name="connsiteY6" fmla="*/ 1425763 h 1885154"/>
              <a:gd name="connsiteX7" fmla="*/ 916765 w 4325437"/>
              <a:gd name="connsiteY7" fmla="*/ 1544921 h 1885154"/>
              <a:gd name="connsiteX8" fmla="*/ 539290 w 4325437"/>
              <a:gd name="connsiteY8" fmla="*/ 1885154 h 1885154"/>
              <a:gd name="connsiteX9" fmla="*/ 533956 w 4325437"/>
              <a:gd name="connsiteY9" fmla="*/ 1544826 h 1885154"/>
              <a:gd name="connsiteX0" fmla="*/ 541936 w 4333417"/>
              <a:gd name="connsiteY0" fmla="*/ 1542160 h 1882488"/>
              <a:gd name="connsiteX1" fmla="*/ 125057 w 4333417"/>
              <a:gd name="connsiteY1" fmla="*/ 1246722 h 1882488"/>
              <a:gd name="connsiteX2" fmla="*/ 7711 w 4333417"/>
              <a:gd name="connsiteY2" fmla="*/ 468144 h 1882488"/>
              <a:gd name="connsiteX3" fmla="*/ 638098 w 4333417"/>
              <a:gd name="connsiteY3" fmla="*/ 54025 h 1882488"/>
              <a:gd name="connsiteX4" fmla="*/ 3827394 w 4333417"/>
              <a:gd name="connsiteY4" fmla="*/ 59022 h 1882488"/>
              <a:gd name="connsiteX5" fmla="*/ 4312502 w 4333417"/>
              <a:gd name="connsiteY5" fmla="*/ 549083 h 1882488"/>
              <a:gd name="connsiteX6" fmla="*/ 4005036 w 4333417"/>
              <a:gd name="connsiteY6" fmla="*/ 1423097 h 1882488"/>
              <a:gd name="connsiteX7" fmla="*/ 924745 w 4333417"/>
              <a:gd name="connsiteY7" fmla="*/ 1542255 h 1882488"/>
              <a:gd name="connsiteX8" fmla="*/ 547270 w 4333417"/>
              <a:gd name="connsiteY8" fmla="*/ 1882488 h 1882488"/>
              <a:gd name="connsiteX9" fmla="*/ 541936 w 4333417"/>
              <a:gd name="connsiteY9" fmla="*/ 1542160 h 1882488"/>
              <a:gd name="connsiteX0" fmla="*/ 541936 w 4388134"/>
              <a:gd name="connsiteY0" fmla="*/ 1552672 h 1893000"/>
              <a:gd name="connsiteX1" fmla="*/ 125057 w 4388134"/>
              <a:gd name="connsiteY1" fmla="*/ 1257234 h 1893000"/>
              <a:gd name="connsiteX2" fmla="*/ 7711 w 4388134"/>
              <a:gd name="connsiteY2" fmla="*/ 478656 h 1893000"/>
              <a:gd name="connsiteX3" fmla="*/ 638098 w 4388134"/>
              <a:gd name="connsiteY3" fmla="*/ 64537 h 1893000"/>
              <a:gd name="connsiteX4" fmla="*/ 3827394 w 4388134"/>
              <a:gd name="connsiteY4" fmla="*/ 69534 h 1893000"/>
              <a:gd name="connsiteX5" fmla="*/ 4357440 w 4388134"/>
              <a:gd name="connsiteY5" fmla="*/ 719981 h 1893000"/>
              <a:gd name="connsiteX6" fmla="*/ 4005036 w 4388134"/>
              <a:gd name="connsiteY6" fmla="*/ 1433609 h 1893000"/>
              <a:gd name="connsiteX7" fmla="*/ 924745 w 4388134"/>
              <a:gd name="connsiteY7" fmla="*/ 1552767 h 1893000"/>
              <a:gd name="connsiteX8" fmla="*/ 547270 w 4388134"/>
              <a:gd name="connsiteY8" fmla="*/ 1893000 h 1893000"/>
              <a:gd name="connsiteX9" fmla="*/ 541936 w 4388134"/>
              <a:gd name="connsiteY9" fmla="*/ 1552672 h 1893000"/>
              <a:gd name="connsiteX0" fmla="*/ 541936 w 4371319"/>
              <a:gd name="connsiteY0" fmla="*/ 1552672 h 1893000"/>
              <a:gd name="connsiteX1" fmla="*/ 125057 w 4371319"/>
              <a:gd name="connsiteY1" fmla="*/ 1257234 h 1893000"/>
              <a:gd name="connsiteX2" fmla="*/ 7711 w 4371319"/>
              <a:gd name="connsiteY2" fmla="*/ 478656 h 1893000"/>
              <a:gd name="connsiteX3" fmla="*/ 638098 w 4371319"/>
              <a:gd name="connsiteY3" fmla="*/ 64537 h 1893000"/>
              <a:gd name="connsiteX4" fmla="*/ 3827394 w 4371319"/>
              <a:gd name="connsiteY4" fmla="*/ 69534 h 1893000"/>
              <a:gd name="connsiteX5" fmla="*/ 4357440 w 4371319"/>
              <a:gd name="connsiteY5" fmla="*/ 719981 h 1893000"/>
              <a:gd name="connsiteX6" fmla="*/ 4005036 w 4371319"/>
              <a:gd name="connsiteY6" fmla="*/ 1433609 h 1893000"/>
              <a:gd name="connsiteX7" fmla="*/ 924745 w 4371319"/>
              <a:gd name="connsiteY7" fmla="*/ 1552767 h 1893000"/>
              <a:gd name="connsiteX8" fmla="*/ 547270 w 4371319"/>
              <a:gd name="connsiteY8" fmla="*/ 1893000 h 1893000"/>
              <a:gd name="connsiteX9" fmla="*/ 541936 w 4371319"/>
              <a:gd name="connsiteY9" fmla="*/ 1552672 h 1893000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5036 w 4371319"/>
              <a:gd name="connsiteY6" fmla="*/ 1433609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3373 w 4371319"/>
              <a:gd name="connsiteY6" fmla="*/ 1412283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2709"/>
              <a:gd name="connsiteY0" fmla="*/ 1574600 h 1882850"/>
              <a:gd name="connsiteX1" fmla="*/ 125057 w 4372709"/>
              <a:gd name="connsiteY1" fmla="*/ 1279162 h 1882850"/>
              <a:gd name="connsiteX2" fmla="*/ 7711 w 4372709"/>
              <a:gd name="connsiteY2" fmla="*/ 500584 h 1882850"/>
              <a:gd name="connsiteX3" fmla="*/ 638098 w 4372709"/>
              <a:gd name="connsiteY3" fmla="*/ 86465 h 1882850"/>
              <a:gd name="connsiteX4" fmla="*/ 3836101 w 4372709"/>
              <a:gd name="connsiteY4" fmla="*/ 58680 h 1882850"/>
              <a:gd name="connsiteX5" fmla="*/ 4357440 w 4372709"/>
              <a:gd name="connsiteY5" fmla="*/ 741909 h 1882850"/>
              <a:gd name="connsiteX6" fmla="*/ 4003373 w 4372709"/>
              <a:gd name="connsiteY6" fmla="*/ 1434211 h 1882850"/>
              <a:gd name="connsiteX7" fmla="*/ 924745 w 4372709"/>
              <a:gd name="connsiteY7" fmla="*/ 1574695 h 1882850"/>
              <a:gd name="connsiteX8" fmla="*/ 513567 w 4372709"/>
              <a:gd name="connsiteY8" fmla="*/ 1882850 h 1882850"/>
              <a:gd name="connsiteX9" fmla="*/ 541936 w 4372709"/>
              <a:gd name="connsiteY9" fmla="*/ 1574600 h 1882850"/>
              <a:gd name="connsiteX0" fmla="*/ 596079 w 4426852"/>
              <a:gd name="connsiteY0" fmla="*/ 1574294 h 1882544"/>
              <a:gd name="connsiteX1" fmla="*/ 179200 w 4426852"/>
              <a:gd name="connsiteY1" fmla="*/ 1278856 h 1882544"/>
              <a:gd name="connsiteX2" fmla="*/ 5005 w 4426852"/>
              <a:gd name="connsiteY2" fmla="*/ 493573 h 1882544"/>
              <a:gd name="connsiteX3" fmla="*/ 692241 w 4426852"/>
              <a:gd name="connsiteY3" fmla="*/ 86159 h 1882544"/>
              <a:gd name="connsiteX4" fmla="*/ 3890244 w 4426852"/>
              <a:gd name="connsiteY4" fmla="*/ 58374 h 1882544"/>
              <a:gd name="connsiteX5" fmla="*/ 4411583 w 4426852"/>
              <a:gd name="connsiteY5" fmla="*/ 741603 h 1882544"/>
              <a:gd name="connsiteX6" fmla="*/ 4057516 w 4426852"/>
              <a:gd name="connsiteY6" fmla="*/ 1433905 h 1882544"/>
              <a:gd name="connsiteX7" fmla="*/ 978888 w 4426852"/>
              <a:gd name="connsiteY7" fmla="*/ 1574389 h 1882544"/>
              <a:gd name="connsiteX8" fmla="*/ 567710 w 4426852"/>
              <a:gd name="connsiteY8" fmla="*/ 1882544 h 1882544"/>
              <a:gd name="connsiteX9" fmla="*/ 596079 w 4426852"/>
              <a:gd name="connsiteY9" fmla="*/ 1574294 h 1882544"/>
              <a:gd name="connsiteX0" fmla="*/ 614119 w 4445340"/>
              <a:gd name="connsiteY0" fmla="*/ 1619631 h 1927881"/>
              <a:gd name="connsiteX1" fmla="*/ 197240 w 4445340"/>
              <a:gd name="connsiteY1" fmla="*/ 1324193 h 1927881"/>
              <a:gd name="connsiteX2" fmla="*/ 23045 w 4445340"/>
              <a:gd name="connsiteY2" fmla="*/ 538910 h 1927881"/>
              <a:gd name="connsiteX3" fmla="*/ 692421 w 4445340"/>
              <a:gd name="connsiteY3" fmla="*/ 46983 h 1927881"/>
              <a:gd name="connsiteX4" fmla="*/ 3908284 w 4445340"/>
              <a:gd name="connsiteY4" fmla="*/ 103711 h 1927881"/>
              <a:gd name="connsiteX5" fmla="*/ 4429623 w 4445340"/>
              <a:gd name="connsiteY5" fmla="*/ 786940 h 1927881"/>
              <a:gd name="connsiteX6" fmla="*/ 4075556 w 4445340"/>
              <a:gd name="connsiteY6" fmla="*/ 1479242 h 1927881"/>
              <a:gd name="connsiteX7" fmla="*/ 996928 w 4445340"/>
              <a:gd name="connsiteY7" fmla="*/ 1619726 h 1927881"/>
              <a:gd name="connsiteX8" fmla="*/ 585750 w 4445340"/>
              <a:gd name="connsiteY8" fmla="*/ 1927881 h 1927881"/>
              <a:gd name="connsiteX9" fmla="*/ 614119 w 4445340"/>
              <a:gd name="connsiteY9" fmla="*/ 1619631 h 1927881"/>
              <a:gd name="connsiteX0" fmla="*/ 595113 w 4426334"/>
              <a:gd name="connsiteY0" fmla="*/ 1619631 h 1927881"/>
              <a:gd name="connsiteX1" fmla="*/ 178234 w 4426334"/>
              <a:gd name="connsiteY1" fmla="*/ 1324193 h 1927881"/>
              <a:gd name="connsiteX2" fmla="*/ 4039 w 4426334"/>
              <a:gd name="connsiteY2" fmla="*/ 538910 h 1927881"/>
              <a:gd name="connsiteX3" fmla="*/ 673415 w 4426334"/>
              <a:gd name="connsiteY3" fmla="*/ 46983 h 1927881"/>
              <a:gd name="connsiteX4" fmla="*/ 3889278 w 4426334"/>
              <a:gd name="connsiteY4" fmla="*/ 103711 h 1927881"/>
              <a:gd name="connsiteX5" fmla="*/ 4410617 w 4426334"/>
              <a:gd name="connsiteY5" fmla="*/ 786940 h 1927881"/>
              <a:gd name="connsiteX6" fmla="*/ 4056550 w 4426334"/>
              <a:gd name="connsiteY6" fmla="*/ 1479242 h 1927881"/>
              <a:gd name="connsiteX7" fmla="*/ 977922 w 4426334"/>
              <a:gd name="connsiteY7" fmla="*/ 1619726 h 1927881"/>
              <a:gd name="connsiteX8" fmla="*/ 566744 w 4426334"/>
              <a:gd name="connsiteY8" fmla="*/ 1927881 h 1927881"/>
              <a:gd name="connsiteX9" fmla="*/ 595113 w 4426334"/>
              <a:gd name="connsiteY9" fmla="*/ 1619631 h 1927881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38498 h 1946748"/>
              <a:gd name="connsiteX1" fmla="*/ 162953 w 4410649"/>
              <a:gd name="connsiteY1" fmla="*/ 1343060 h 1946748"/>
              <a:gd name="connsiteX2" fmla="*/ 4508 w 4410649"/>
              <a:gd name="connsiteY2" fmla="*/ 470888 h 1946748"/>
              <a:gd name="connsiteX3" fmla="*/ 658134 w 4410649"/>
              <a:gd name="connsiteY3" fmla="*/ 65850 h 1946748"/>
              <a:gd name="connsiteX4" fmla="*/ 3871596 w 4410649"/>
              <a:gd name="connsiteY4" fmla="*/ 92219 h 1946748"/>
              <a:gd name="connsiteX5" fmla="*/ 4395336 w 4410649"/>
              <a:gd name="connsiteY5" fmla="*/ 805807 h 1946748"/>
              <a:gd name="connsiteX6" fmla="*/ 4041269 w 4410649"/>
              <a:gd name="connsiteY6" fmla="*/ 1498109 h 1946748"/>
              <a:gd name="connsiteX7" fmla="*/ 962641 w 4410649"/>
              <a:gd name="connsiteY7" fmla="*/ 1638593 h 1946748"/>
              <a:gd name="connsiteX8" fmla="*/ 551463 w 4410649"/>
              <a:gd name="connsiteY8" fmla="*/ 1946748 h 1946748"/>
              <a:gd name="connsiteX9" fmla="*/ 579832 w 4410649"/>
              <a:gd name="connsiteY9" fmla="*/ 1638498 h 194674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28152"/>
              <a:gd name="connsiteY0" fmla="*/ 1638498 h 1966993"/>
              <a:gd name="connsiteX1" fmla="*/ 162953 w 4428152"/>
              <a:gd name="connsiteY1" fmla="*/ 1343060 h 1966993"/>
              <a:gd name="connsiteX2" fmla="*/ 4508 w 4428152"/>
              <a:gd name="connsiteY2" fmla="*/ 470888 h 1966993"/>
              <a:gd name="connsiteX3" fmla="*/ 658134 w 4428152"/>
              <a:gd name="connsiteY3" fmla="*/ 65850 h 1966993"/>
              <a:gd name="connsiteX4" fmla="*/ 3871596 w 4428152"/>
              <a:gd name="connsiteY4" fmla="*/ 92219 h 1966993"/>
              <a:gd name="connsiteX5" fmla="*/ 4395336 w 4428152"/>
              <a:gd name="connsiteY5" fmla="*/ 805807 h 1966993"/>
              <a:gd name="connsiteX6" fmla="*/ 4041269 w 4428152"/>
              <a:gd name="connsiteY6" fmla="*/ 1498109 h 1966993"/>
              <a:gd name="connsiteX7" fmla="*/ 911570 w 4428152"/>
              <a:gd name="connsiteY7" fmla="*/ 1642154 h 1966993"/>
              <a:gd name="connsiteX8" fmla="*/ 853844 w 4428152"/>
              <a:gd name="connsiteY8" fmla="*/ 1966993 h 1966993"/>
              <a:gd name="connsiteX9" fmla="*/ 579832 w 4428152"/>
              <a:gd name="connsiteY9" fmla="*/ 1638498 h 1966993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03897"/>
              <a:gd name="connsiteY0" fmla="*/ 1638498 h 1962415"/>
              <a:gd name="connsiteX1" fmla="*/ 162953 w 4403897"/>
              <a:gd name="connsiteY1" fmla="*/ 1343060 h 1962415"/>
              <a:gd name="connsiteX2" fmla="*/ 4508 w 4403897"/>
              <a:gd name="connsiteY2" fmla="*/ 470888 h 1962415"/>
              <a:gd name="connsiteX3" fmla="*/ 658134 w 4403897"/>
              <a:gd name="connsiteY3" fmla="*/ 65850 h 1962415"/>
              <a:gd name="connsiteX4" fmla="*/ 3871596 w 4403897"/>
              <a:gd name="connsiteY4" fmla="*/ 92219 h 1962415"/>
              <a:gd name="connsiteX5" fmla="*/ 4395336 w 4403897"/>
              <a:gd name="connsiteY5" fmla="*/ 805807 h 1962415"/>
              <a:gd name="connsiteX6" fmla="*/ 4041269 w 4403897"/>
              <a:gd name="connsiteY6" fmla="*/ 1498109 h 1962415"/>
              <a:gd name="connsiteX7" fmla="*/ 911570 w 4403897"/>
              <a:gd name="connsiteY7" fmla="*/ 1642154 h 1962415"/>
              <a:gd name="connsiteX8" fmla="*/ 919506 w 4403897"/>
              <a:gd name="connsiteY8" fmla="*/ 1962415 h 1962415"/>
              <a:gd name="connsiteX9" fmla="*/ 579832 w 4403897"/>
              <a:gd name="connsiteY9" fmla="*/ 1638498 h 1962415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4041269 w 4403170"/>
              <a:gd name="connsiteY6" fmla="*/ 1529947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7252 w 4403170"/>
              <a:gd name="connsiteY6" fmla="*/ 1555855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4291 w 4403170"/>
              <a:gd name="connsiteY6" fmla="*/ 1611163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34162 w 4402901"/>
              <a:gd name="connsiteY0" fmla="*/ 1652839 h 1994253"/>
              <a:gd name="connsiteX1" fmla="*/ 162684 w 4402901"/>
              <a:gd name="connsiteY1" fmla="*/ 1374898 h 1994253"/>
              <a:gd name="connsiteX2" fmla="*/ 4239 w 4402901"/>
              <a:gd name="connsiteY2" fmla="*/ 502726 h 1994253"/>
              <a:gd name="connsiteX3" fmla="*/ 657865 w 4402901"/>
              <a:gd name="connsiteY3" fmla="*/ 97688 h 1994253"/>
              <a:gd name="connsiteX4" fmla="*/ 3866451 w 4402901"/>
              <a:gd name="connsiteY4" fmla="*/ 62409 h 1994253"/>
              <a:gd name="connsiteX5" fmla="*/ 4395067 w 4402901"/>
              <a:gd name="connsiteY5" fmla="*/ 837645 h 1994253"/>
              <a:gd name="connsiteX6" fmla="*/ 3860519 w 4402901"/>
              <a:gd name="connsiteY6" fmla="*/ 1659621 h 1994253"/>
              <a:gd name="connsiteX7" fmla="*/ 911301 w 4402901"/>
              <a:gd name="connsiteY7" fmla="*/ 1673992 h 1994253"/>
              <a:gd name="connsiteX8" fmla="*/ 919237 w 4402901"/>
              <a:gd name="connsiteY8" fmla="*/ 1994253 h 1994253"/>
              <a:gd name="connsiteX9" fmla="*/ 534162 w 4402901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4095 h 1995509"/>
              <a:gd name="connsiteX1" fmla="*/ 167956 w 4425474"/>
              <a:gd name="connsiteY1" fmla="*/ 1342922 h 1995509"/>
              <a:gd name="connsiteX2" fmla="*/ 26812 w 4425474"/>
              <a:gd name="connsiteY2" fmla="*/ 503982 h 1995509"/>
              <a:gd name="connsiteX3" fmla="*/ 680438 w 4425474"/>
              <a:gd name="connsiteY3" fmla="*/ 98944 h 1995509"/>
              <a:gd name="connsiteX4" fmla="*/ 3889024 w 4425474"/>
              <a:gd name="connsiteY4" fmla="*/ 63665 h 1995509"/>
              <a:gd name="connsiteX5" fmla="*/ 4417640 w 4425474"/>
              <a:gd name="connsiteY5" fmla="*/ 838901 h 1995509"/>
              <a:gd name="connsiteX6" fmla="*/ 3883092 w 4425474"/>
              <a:gd name="connsiteY6" fmla="*/ 1660877 h 1995509"/>
              <a:gd name="connsiteX7" fmla="*/ 933874 w 4425474"/>
              <a:gd name="connsiteY7" fmla="*/ 1675248 h 1995509"/>
              <a:gd name="connsiteX8" fmla="*/ 941810 w 4425474"/>
              <a:gd name="connsiteY8" fmla="*/ 1995509 h 1995509"/>
              <a:gd name="connsiteX9" fmla="*/ 556735 w 4425474"/>
              <a:gd name="connsiteY9" fmla="*/ 1654095 h 1995509"/>
              <a:gd name="connsiteX0" fmla="*/ 556735 w 4425474"/>
              <a:gd name="connsiteY0" fmla="*/ 1655129 h 1996543"/>
              <a:gd name="connsiteX1" fmla="*/ 167956 w 4425474"/>
              <a:gd name="connsiteY1" fmla="*/ 1343956 h 1996543"/>
              <a:gd name="connsiteX2" fmla="*/ 26812 w 4425474"/>
              <a:gd name="connsiteY2" fmla="*/ 505016 h 1996543"/>
              <a:gd name="connsiteX3" fmla="*/ 680438 w 4425474"/>
              <a:gd name="connsiteY3" fmla="*/ 99978 h 1996543"/>
              <a:gd name="connsiteX4" fmla="*/ 3889024 w 4425474"/>
              <a:gd name="connsiteY4" fmla="*/ 64699 h 1996543"/>
              <a:gd name="connsiteX5" fmla="*/ 4417640 w 4425474"/>
              <a:gd name="connsiteY5" fmla="*/ 839935 h 1996543"/>
              <a:gd name="connsiteX6" fmla="*/ 3883092 w 4425474"/>
              <a:gd name="connsiteY6" fmla="*/ 1661911 h 1996543"/>
              <a:gd name="connsiteX7" fmla="*/ 933874 w 4425474"/>
              <a:gd name="connsiteY7" fmla="*/ 1676282 h 1996543"/>
              <a:gd name="connsiteX8" fmla="*/ 941810 w 4425474"/>
              <a:gd name="connsiteY8" fmla="*/ 1996543 h 1996543"/>
              <a:gd name="connsiteX9" fmla="*/ 556735 w 4425474"/>
              <a:gd name="connsiteY9" fmla="*/ 1655129 h 1996543"/>
              <a:gd name="connsiteX0" fmla="*/ 550979 w 4421752"/>
              <a:gd name="connsiteY0" fmla="*/ 1650230 h 1991644"/>
              <a:gd name="connsiteX1" fmla="*/ 162200 w 4421752"/>
              <a:gd name="connsiteY1" fmla="*/ 1339057 h 1991644"/>
              <a:gd name="connsiteX2" fmla="*/ 21056 w 4421752"/>
              <a:gd name="connsiteY2" fmla="*/ 500117 h 1991644"/>
              <a:gd name="connsiteX3" fmla="*/ 587675 w 4421752"/>
              <a:gd name="connsiteY3" fmla="*/ 108032 h 1991644"/>
              <a:gd name="connsiteX4" fmla="*/ 3883268 w 4421752"/>
              <a:gd name="connsiteY4" fmla="*/ 59800 h 1991644"/>
              <a:gd name="connsiteX5" fmla="*/ 4411884 w 4421752"/>
              <a:gd name="connsiteY5" fmla="*/ 835036 h 1991644"/>
              <a:gd name="connsiteX6" fmla="*/ 3877336 w 4421752"/>
              <a:gd name="connsiteY6" fmla="*/ 1657012 h 1991644"/>
              <a:gd name="connsiteX7" fmla="*/ 928118 w 4421752"/>
              <a:gd name="connsiteY7" fmla="*/ 1671383 h 1991644"/>
              <a:gd name="connsiteX8" fmla="*/ 936054 w 4421752"/>
              <a:gd name="connsiteY8" fmla="*/ 1991644 h 1991644"/>
              <a:gd name="connsiteX9" fmla="*/ 550979 w 4421752"/>
              <a:gd name="connsiteY9" fmla="*/ 1650230 h 1991644"/>
              <a:gd name="connsiteX0" fmla="*/ 550979 w 4423181"/>
              <a:gd name="connsiteY0" fmla="*/ 1701894 h 2043308"/>
              <a:gd name="connsiteX1" fmla="*/ 162200 w 4423181"/>
              <a:gd name="connsiteY1" fmla="*/ 1390721 h 2043308"/>
              <a:gd name="connsiteX2" fmla="*/ 21056 w 4423181"/>
              <a:gd name="connsiteY2" fmla="*/ 551781 h 2043308"/>
              <a:gd name="connsiteX3" fmla="*/ 587675 w 4423181"/>
              <a:gd name="connsiteY3" fmla="*/ 159696 h 2043308"/>
              <a:gd name="connsiteX4" fmla="*/ 3883268 w 4423181"/>
              <a:gd name="connsiteY4" fmla="*/ 111464 h 2043308"/>
              <a:gd name="connsiteX5" fmla="*/ 4411884 w 4423181"/>
              <a:gd name="connsiteY5" fmla="*/ 886700 h 2043308"/>
              <a:gd name="connsiteX6" fmla="*/ 3877336 w 4423181"/>
              <a:gd name="connsiteY6" fmla="*/ 1708676 h 2043308"/>
              <a:gd name="connsiteX7" fmla="*/ 928118 w 4423181"/>
              <a:gd name="connsiteY7" fmla="*/ 1723047 h 2043308"/>
              <a:gd name="connsiteX8" fmla="*/ 936054 w 4423181"/>
              <a:gd name="connsiteY8" fmla="*/ 2043308 h 2043308"/>
              <a:gd name="connsiteX9" fmla="*/ 550979 w 4423181"/>
              <a:gd name="connsiteY9" fmla="*/ 1701894 h 2043308"/>
              <a:gd name="connsiteX0" fmla="*/ 550979 w 4416703"/>
              <a:gd name="connsiteY0" fmla="*/ 1724338 h 2065752"/>
              <a:gd name="connsiteX1" fmla="*/ 162200 w 4416703"/>
              <a:gd name="connsiteY1" fmla="*/ 1413165 h 2065752"/>
              <a:gd name="connsiteX2" fmla="*/ 21056 w 4416703"/>
              <a:gd name="connsiteY2" fmla="*/ 574225 h 2065752"/>
              <a:gd name="connsiteX3" fmla="*/ 587675 w 4416703"/>
              <a:gd name="connsiteY3" fmla="*/ 182140 h 2065752"/>
              <a:gd name="connsiteX4" fmla="*/ 3836784 w 4416703"/>
              <a:gd name="connsiteY4" fmla="*/ 102710 h 2065752"/>
              <a:gd name="connsiteX5" fmla="*/ 4411884 w 4416703"/>
              <a:gd name="connsiteY5" fmla="*/ 909144 h 2065752"/>
              <a:gd name="connsiteX6" fmla="*/ 3877336 w 4416703"/>
              <a:gd name="connsiteY6" fmla="*/ 1731120 h 2065752"/>
              <a:gd name="connsiteX7" fmla="*/ 928118 w 4416703"/>
              <a:gd name="connsiteY7" fmla="*/ 1745491 h 2065752"/>
              <a:gd name="connsiteX8" fmla="*/ 936054 w 4416703"/>
              <a:gd name="connsiteY8" fmla="*/ 2065752 h 2065752"/>
              <a:gd name="connsiteX9" fmla="*/ 550979 w 4416703"/>
              <a:gd name="connsiteY9" fmla="*/ 1724338 h 2065752"/>
              <a:gd name="connsiteX0" fmla="*/ 560106 w 4423497"/>
              <a:gd name="connsiteY0" fmla="*/ 1682522 h 2023936"/>
              <a:gd name="connsiteX1" fmla="*/ 171327 w 4423497"/>
              <a:gd name="connsiteY1" fmla="*/ 1371349 h 2023936"/>
              <a:gd name="connsiteX2" fmla="*/ 30183 w 4423497"/>
              <a:gd name="connsiteY2" fmla="*/ 532409 h 2023936"/>
              <a:gd name="connsiteX3" fmla="*/ 733796 w 4423497"/>
              <a:gd name="connsiteY3" fmla="*/ 110109 h 2023936"/>
              <a:gd name="connsiteX4" fmla="*/ 3845911 w 4423497"/>
              <a:gd name="connsiteY4" fmla="*/ 60894 h 2023936"/>
              <a:gd name="connsiteX5" fmla="*/ 4421011 w 4423497"/>
              <a:gd name="connsiteY5" fmla="*/ 867328 h 2023936"/>
              <a:gd name="connsiteX6" fmla="*/ 3886463 w 4423497"/>
              <a:gd name="connsiteY6" fmla="*/ 1689304 h 2023936"/>
              <a:gd name="connsiteX7" fmla="*/ 937245 w 4423497"/>
              <a:gd name="connsiteY7" fmla="*/ 1703675 h 2023936"/>
              <a:gd name="connsiteX8" fmla="*/ 945181 w 4423497"/>
              <a:gd name="connsiteY8" fmla="*/ 2023936 h 2023936"/>
              <a:gd name="connsiteX9" fmla="*/ 560106 w 4423497"/>
              <a:gd name="connsiteY9" fmla="*/ 1682522 h 2023936"/>
              <a:gd name="connsiteX0" fmla="*/ 563605 w 4426572"/>
              <a:gd name="connsiteY0" fmla="*/ 1726456 h 2067870"/>
              <a:gd name="connsiteX1" fmla="*/ 174826 w 4426572"/>
              <a:gd name="connsiteY1" fmla="*/ 1415283 h 2067870"/>
              <a:gd name="connsiteX2" fmla="*/ 33682 w 4426572"/>
              <a:gd name="connsiteY2" fmla="*/ 576343 h 2067870"/>
              <a:gd name="connsiteX3" fmla="*/ 788618 w 4426572"/>
              <a:gd name="connsiteY3" fmla="*/ 60926 h 2067870"/>
              <a:gd name="connsiteX4" fmla="*/ 3849410 w 4426572"/>
              <a:gd name="connsiteY4" fmla="*/ 104828 h 2067870"/>
              <a:gd name="connsiteX5" fmla="*/ 4424510 w 4426572"/>
              <a:gd name="connsiteY5" fmla="*/ 911262 h 2067870"/>
              <a:gd name="connsiteX6" fmla="*/ 3889962 w 4426572"/>
              <a:gd name="connsiteY6" fmla="*/ 1733238 h 2067870"/>
              <a:gd name="connsiteX7" fmla="*/ 940744 w 4426572"/>
              <a:gd name="connsiteY7" fmla="*/ 1747609 h 2067870"/>
              <a:gd name="connsiteX8" fmla="*/ 948680 w 4426572"/>
              <a:gd name="connsiteY8" fmla="*/ 2067870 h 2067870"/>
              <a:gd name="connsiteX9" fmla="*/ 563605 w 4426572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4281 w 4427247"/>
              <a:gd name="connsiteY0" fmla="*/ 1726456 h 2067870"/>
              <a:gd name="connsiteX1" fmla="*/ 172251 w 4427247"/>
              <a:gd name="connsiteY1" fmla="*/ 1374183 h 2067870"/>
              <a:gd name="connsiteX2" fmla="*/ 34358 w 4427247"/>
              <a:gd name="connsiteY2" fmla="*/ 576343 h 2067870"/>
              <a:gd name="connsiteX3" fmla="*/ 789294 w 4427247"/>
              <a:gd name="connsiteY3" fmla="*/ 60926 h 2067870"/>
              <a:gd name="connsiteX4" fmla="*/ 3850086 w 4427247"/>
              <a:gd name="connsiteY4" fmla="*/ 104828 h 2067870"/>
              <a:gd name="connsiteX5" fmla="*/ 4425186 w 4427247"/>
              <a:gd name="connsiteY5" fmla="*/ 911262 h 2067870"/>
              <a:gd name="connsiteX6" fmla="*/ 3570165 w 4427247"/>
              <a:gd name="connsiteY6" fmla="*/ 1762468 h 2067870"/>
              <a:gd name="connsiteX7" fmla="*/ 941420 w 4427247"/>
              <a:gd name="connsiteY7" fmla="*/ 1747609 h 2067870"/>
              <a:gd name="connsiteX8" fmla="*/ 949356 w 4427247"/>
              <a:gd name="connsiteY8" fmla="*/ 2067870 h 2067870"/>
              <a:gd name="connsiteX9" fmla="*/ 564281 w 4427247"/>
              <a:gd name="connsiteY9" fmla="*/ 1726456 h 2067870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941420 w 4427247"/>
              <a:gd name="connsiteY7" fmla="*/ 1762471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1156249 w 4427247"/>
              <a:gd name="connsiteY7" fmla="*/ 1788819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116439"/>
              <a:gd name="connsiteX1" fmla="*/ 172251 w 4427247"/>
              <a:gd name="connsiteY1" fmla="*/ 1389045 h 2116439"/>
              <a:gd name="connsiteX2" fmla="*/ 34358 w 4427247"/>
              <a:gd name="connsiteY2" fmla="*/ 591205 h 2116439"/>
              <a:gd name="connsiteX3" fmla="*/ 789294 w 4427247"/>
              <a:gd name="connsiteY3" fmla="*/ 75788 h 2116439"/>
              <a:gd name="connsiteX4" fmla="*/ 3850086 w 4427247"/>
              <a:gd name="connsiteY4" fmla="*/ 119690 h 2116439"/>
              <a:gd name="connsiteX5" fmla="*/ 4425186 w 4427247"/>
              <a:gd name="connsiteY5" fmla="*/ 926124 h 2116439"/>
              <a:gd name="connsiteX6" fmla="*/ 3570165 w 4427247"/>
              <a:gd name="connsiteY6" fmla="*/ 1777330 h 2116439"/>
              <a:gd name="connsiteX7" fmla="*/ 1156249 w 4427247"/>
              <a:gd name="connsiteY7" fmla="*/ 1788819 h 2116439"/>
              <a:gd name="connsiteX8" fmla="*/ 1157432 w 4427247"/>
              <a:gd name="connsiteY8" fmla="*/ 2116439 h 2116439"/>
              <a:gd name="connsiteX9" fmla="*/ 564281 w 4427247"/>
              <a:gd name="connsiteY9" fmla="*/ 1741318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28763"/>
              <a:gd name="connsiteY0" fmla="*/ 1751186 h 2116439"/>
              <a:gd name="connsiteX1" fmla="*/ 175828 w 4428763"/>
              <a:gd name="connsiteY1" fmla="*/ 1389045 h 2116439"/>
              <a:gd name="connsiteX2" fmla="*/ 37935 w 4428763"/>
              <a:gd name="connsiteY2" fmla="*/ 591205 h 2116439"/>
              <a:gd name="connsiteX3" fmla="*/ 792871 w 4428763"/>
              <a:gd name="connsiteY3" fmla="*/ 75788 h 2116439"/>
              <a:gd name="connsiteX4" fmla="*/ 3853663 w 4428763"/>
              <a:gd name="connsiteY4" fmla="*/ 119690 h 2116439"/>
              <a:gd name="connsiteX5" fmla="*/ 4428763 w 4428763"/>
              <a:gd name="connsiteY5" fmla="*/ 926124 h 2116439"/>
              <a:gd name="connsiteX6" fmla="*/ 3573742 w 4428763"/>
              <a:gd name="connsiteY6" fmla="*/ 1777330 h 2116439"/>
              <a:gd name="connsiteX7" fmla="*/ 1159826 w 4428763"/>
              <a:gd name="connsiteY7" fmla="*/ 1788819 h 2116439"/>
              <a:gd name="connsiteX8" fmla="*/ 1161009 w 4428763"/>
              <a:gd name="connsiteY8" fmla="*/ 2116439 h 2116439"/>
              <a:gd name="connsiteX9" fmla="*/ 722695 w 4428763"/>
              <a:gd name="connsiteY9" fmla="*/ 1751186 h 2116439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8763" h="2102473">
                <a:moveTo>
                  <a:pt x="722695" y="1737220"/>
                </a:moveTo>
                <a:cubicBezTo>
                  <a:pt x="541817" y="1663774"/>
                  <a:pt x="289955" y="1568409"/>
                  <a:pt x="175828" y="1375079"/>
                </a:cubicBezTo>
                <a:cubicBezTo>
                  <a:pt x="61701" y="1181749"/>
                  <a:pt x="-64905" y="796115"/>
                  <a:pt x="37935" y="577239"/>
                </a:cubicBezTo>
                <a:cubicBezTo>
                  <a:pt x="140775" y="358363"/>
                  <a:pt x="162043" y="140692"/>
                  <a:pt x="792871" y="61822"/>
                </a:cubicBezTo>
                <a:cubicBezTo>
                  <a:pt x="1423699" y="-17048"/>
                  <a:pt x="3216921" y="-37702"/>
                  <a:pt x="3822903" y="104021"/>
                </a:cubicBezTo>
                <a:cubicBezTo>
                  <a:pt x="4428885" y="245744"/>
                  <a:pt x="4416953" y="658639"/>
                  <a:pt x="4428763" y="912158"/>
                </a:cubicBezTo>
                <a:cubicBezTo>
                  <a:pt x="4404194" y="1365424"/>
                  <a:pt x="4118565" y="1619581"/>
                  <a:pt x="3573742" y="1763364"/>
                </a:cubicBezTo>
                <a:cubicBezTo>
                  <a:pt x="3028919" y="1907147"/>
                  <a:pt x="1313245" y="1816204"/>
                  <a:pt x="1159826" y="1774853"/>
                </a:cubicBezTo>
                <a:cubicBezTo>
                  <a:pt x="1098295" y="1880771"/>
                  <a:pt x="1112279" y="1894673"/>
                  <a:pt x="1161009" y="2102473"/>
                </a:cubicBezTo>
                <a:cubicBezTo>
                  <a:pt x="929550" y="1950845"/>
                  <a:pt x="722695" y="1737220"/>
                  <a:pt x="722695" y="1737220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E2E745C-519C-40D4-9293-5292303C9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2885" y="1075062"/>
            <a:ext cx="5569322" cy="1788077"/>
          </a:xfrm>
        </p:spPr>
        <p:txBody>
          <a:bodyPr anchor="b">
            <a:noAutofit/>
          </a:bodyPr>
          <a:lstStyle/>
          <a:p>
            <a:r>
              <a:rPr lang="bg-BG" dirty="0"/>
              <a:t>Тема: Софтуер</a:t>
            </a:r>
            <a:r>
              <a:rPr lang="en-US" dirty="0"/>
              <a:t> </a:t>
            </a:r>
            <a:r>
              <a:rPr lang="bg-BG" dirty="0"/>
              <a:t>„Каталог за книги“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FBE8679-CB21-4876-82EA-4D4D5D4BCD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97424">
            <a:off x="496549" y="410803"/>
            <a:ext cx="5522001" cy="2792916"/>
          </a:xfrm>
          <a:custGeom>
            <a:avLst/>
            <a:gdLst>
              <a:gd name="connsiteX0" fmla="*/ 891379 w 4662985"/>
              <a:gd name="connsiteY0" fmla="*/ 1591181 h 1931508"/>
              <a:gd name="connsiteX1" fmla="*/ 126235 w 4662985"/>
              <a:gd name="connsiteY1" fmla="*/ 1242280 h 1931508"/>
              <a:gd name="connsiteX2" fmla="*/ 8887 w 4662985"/>
              <a:gd name="connsiteY2" fmla="*/ 549241 h 1931508"/>
              <a:gd name="connsiteX3" fmla="*/ 481994 w 4662985"/>
              <a:gd name="connsiteY3" fmla="*/ 38891 h 1931508"/>
              <a:gd name="connsiteX4" fmla="*/ 4176837 w 4662985"/>
              <a:gd name="connsiteY4" fmla="*/ 108043 h 1931508"/>
              <a:gd name="connsiteX5" fmla="*/ 4661945 w 4662985"/>
              <a:gd name="connsiteY5" fmla="*/ 598104 h 1931508"/>
              <a:gd name="connsiteX6" fmla="*/ 4354479 w 4662985"/>
              <a:gd name="connsiteY6" fmla="*/ 1472118 h 1931508"/>
              <a:gd name="connsiteX7" fmla="*/ 1274188 w 4662985"/>
              <a:gd name="connsiteY7" fmla="*/ 1591276 h 1931508"/>
              <a:gd name="connsiteX8" fmla="*/ 896713 w 4662985"/>
              <a:gd name="connsiteY8" fmla="*/ 1931509 h 1931508"/>
              <a:gd name="connsiteX9" fmla="*/ 891379 w 4662985"/>
              <a:gd name="connsiteY9" fmla="*/ 1591181 h 1931508"/>
              <a:gd name="connsiteX0" fmla="*/ 891157 w 4662763"/>
              <a:gd name="connsiteY0" fmla="*/ 1591181 h 1931509"/>
              <a:gd name="connsiteX1" fmla="*/ 215888 w 4662763"/>
              <a:gd name="connsiteY1" fmla="*/ 1252973 h 1931509"/>
              <a:gd name="connsiteX2" fmla="*/ 8665 w 4662763"/>
              <a:gd name="connsiteY2" fmla="*/ 549241 h 1931509"/>
              <a:gd name="connsiteX3" fmla="*/ 481772 w 4662763"/>
              <a:gd name="connsiteY3" fmla="*/ 38891 h 1931509"/>
              <a:gd name="connsiteX4" fmla="*/ 4176615 w 4662763"/>
              <a:gd name="connsiteY4" fmla="*/ 108043 h 1931509"/>
              <a:gd name="connsiteX5" fmla="*/ 4661723 w 4662763"/>
              <a:gd name="connsiteY5" fmla="*/ 598104 h 1931509"/>
              <a:gd name="connsiteX6" fmla="*/ 4354257 w 4662763"/>
              <a:gd name="connsiteY6" fmla="*/ 1472118 h 1931509"/>
              <a:gd name="connsiteX7" fmla="*/ 1273966 w 4662763"/>
              <a:gd name="connsiteY7" fmla="*/ 1591276 h 1931509"/>
              <a:gd name="connsiteX8" fmla="*/ 896491 w 4662763"/>
              <a:gd name="connsiteY8" fmla="*/ 1931509 h 1931509"/>
              <a:gd name="connsiteX9" fmla="*/ 891157 w 4662763"/>
              <a:gd name="connsiteY9" fmla="*/ 1591181 h 1931509"/>
              <a:gd name="connsiteX0" fmla="*/ 893955 w 4665561"/>
              <a:gd name="connsiteY0" fmla="*/ 1591181 h 1931509"/>
              <a:gd name="connsiteX1" fmla="*/ 218686 w 4665561"/>
              <a:gd name="connsiteY1" fmla="*/ 1252973 h 1931509"/>
              <a:gd name="connsiteX2" fmla="*/ 11463 w 4665561"/>
              <a:gd name="connsiteY2" fmla="*/ 549241 h 1931509"/>
              <a:gd name="connsiteX3" fmla="*/ 484570 w 4665561"/>
              <a:gd name="connsiteY3" fmla="*/ 38891 h 1931509"/>
              <a:gd name="connsiteX4" fmla="*/ 4179413 w 4665561"/>
              <a:gd name="connsiteY4" fmla="*/ 108043 h 1931509"/>
              <a:gd name="connsiteX5" fmla="*/ 4664521 w 4665561"/>
              <a:gd name="connsiteY5" fmla="*/ 598104 h 1931509"/>
              <a:gd name="connsiteX6" fmla="*/ 4357055 w 4665561"/>
              <a:gd name="connsiteY6" fmla="*/ 1472118 h 1931509"/>
              <a:gd name="connsiteX7" fmla="*/ 1276764 w 4665561"/>
              <a:gd name="connsiteY7" fmla="*/ 1591276 h 1931509"/>
              <a:gd name="connsiteX8" fmla="*/ 899289 w 4665561"/>
              <a:gd name="connsiteY8" fmla="*/ 1931509 h 1931509"/>
              <a:gd name="connsiteX9" fmla="*/ 893955 w 4665561"/>
              <a:gd name="connsiteY9" fmla="*/ 1591181 h 1931509"/>
              <a:gd name="connsiteX0" fmla="*/ 882812 w 4654418"/>
              <a:gd name="connsiteY0" fmla="*/ 1591181 h 1931509"/>
              <a:gd name="connsiteX1" fmla="*/ 409762 w 4654418"/>
              <a:gd name="connsiteY1" fmla="*/ 1317128 h 1931509"/>
              <a:gd name="connsiteX2" fmla="*/ 320 w 4654418"/>
              <a:gd name="connsiteY2" fmla="*/ 549241 h 1931509"/>
              <a:gd name="connsiteX3" fmla="*/ 473427 w 4654418"/>
              <a:gd name="connsiteY3" fmla="*/ 38891 h 1931509"/>
              <a:gd name="connsiteX4" fmla="*/ 4168270 w 4654418"/>
              <a:gd name="connsiteY4" fmla="*/ 108043 h 1931509"/>
              <a:gd name="connsiteX5" fmla="*/ 4653378 w 4654418"/>
              <a:gd name="connsiteY5" fmla="*/ 598104 h 1931509"/>
              <a:gd name="connsiteX6" fmla="*/ 4345912 w 4654418"/>
              <a:gd name="connsiteY6" fmla="*/ 1472118 h 1931509"/>
              <a:gd name="connsiteX7" fmla="*/ 1265621 w 4654418"/>
              <a:gd name="connsiteY7" fmla="*/ 1591276 h 1931509"/>
              <a:gd name="connsiteX8" fmla="*/ 888146 w 4654418"/>
              <a:gd name="connsiteY8" fmla="*/ 1931509 h 1931509"/>
              <a:gd name="connsiteX9" fmla="*/ 882812 w 4654418"/>
              <a:gd name="connsiteY9" fmla="*/ 1591181 h 1931509"/>
              <a:gd name="connsiteX0" fmla="*/ 721472 w 4493078"/>
              <a:gd name="connsiteY0" fmla="*/ 1576074 h 1916402"/>
              <a:gd name="connsiteX1" fmla="*/ 248422 w 4493078"/>
              <a:gd name="connsiteY1" fmla="*/ 1302021 h 1916402"/>
              <a:gd name="connsiteX2" fmla="*/ 198481 w 4493078"/>
              <a:gd name="connsiteY2" fmla="*/ 544828 h 1916402"/>
              <a:gd name="connsiteX3" fmla="*/ 312087 w 4493078"/>
              <a:gd name="connsiteY3" fmla="*/ 23784 h 1916402"/>
              <a:gd name="connsiteX4" fmla="*/ 4006930 w 4493078"/>
              <a:gd name="connsiteY4" fmla="*/ 92936 h 1916402"/>
              <a:gd name="connsiteX5" fmla="*/ 4492038 w 4493078"/>
              <a:gd name="connsiteY5" fmla="*/ 582997 h 1916402"/>
              <a:gd name="connsiteX6" fmla="*/ 4184572 w 4493078"/>
              <a:gd name="connsiteY6" fmla="*/ 1457011 h 1916402"/>
              <a:gd name="connsiteX7" fmla="*/ 1104281 w 4493078"/>
              <a:gd name="connsiteY7" fmla="*/ 1576169 h 1916402"/>
              <a:gd name="connsiteX8" fmla="*/ 726806 w 4493078"/>
              <a:gd name="connsiteY8" fmla="*/ 1916402 h 1916402"/>
              <a:gd name="connsiteX9" fmla="*/ 721472 w 4493078"/>
              <a:gd name="connsiteY9" fmla="*/ 1576074 h 1916402"/>
              <a:gd name="connsiteX0" fmla="*/ 571898 w 4363378"/>
              <a:gd name="connsiteY0" fmla="*/ 1544826 h 1885154"/>
              <a:gd name="connsiteX1" fmla="*/ 98848 w 4363378"/>
              <a:gd name="connsiteY1" fmla="*/ 1270773 h 1885154"/>
              <a:gd name="connsiteX2" fmla="*/ 48907 w 4363378"/>
              <a:gd name="connsiteY2" fmla="*/ 513580 h 1885154"/>
              <a:gd name="connsiteX3" fmla="*/ 668060 w 4363378"/>
              <a:gd name="connsiteY3" fmla="*/ 56691 h 1885154"/>
              <a:gd name="connsiteX4" fmla="*/ 3857356 w 4363378"/>
              <a:gd name="connsiteY4" fmla="*/ 61688 h 1885154"/>
              <a:gd name="connsiteX5" fmla="*/ 4342464 w 4363378"/>
              <a:gd name="connsiteY5" fmla="*/ 551749 h 1885154"/>
              <a:gd name="connsiteX6" fmla="*/ 4034998 w 4363378"/>
              <a:gd name="connsiteY6" fmla="*/ 1425763 h 1885154"/>
              <a:gd name="connsiteX7" fmla="*/ 954707 w 4363378"/>
              <a:gd name="connsiteY7" fmla="*/ 1544921 h 1885154"/>
              <a:gd name="connsiteX8" fmla="*/ 577232 w 4363378"/>
              <a:gd name="connsiteY8" fmla="*/ 1885154 h 1885154"/>
              <a:gd name="connsiteX9" fmla="*/ 571898 w 4363378"/>
              <a:gd name="connsiteY9" fmla="*/ 1544826 h 1885154"/>
              <a:gd name="connsiteX0" fmla="*/ 571898 w 4363379"/>
              <a:gd name="connsiteY0" fmla="*/ 1544826 h 1885154"/>
              <a:gd name="connsiteX1" fmla="*/ 98848 w 4363379"/>
              <a:gd name="connsiteY1" fmla="*/ 1270773 h 1885154"/>
              <a:gd name="connsiteX2" fmla="*/ 48907 w 4363379"/>
              <a:gd name="connsiteY2" fmla="*/ 513580 h 1885154"/>
              <a:gd name="connsiteX3" fmla="*/ 668060 w 4363379"/>
              <a:gd name="connsiteY3" fmla="*/ 56691 h 1885154"/>
              <a:gd name="connsiteX4" fmla="*/ 3857356 w 4363379"/>
              <a:gd name="connsiteY4" fmla="*/ 61688 h 1885154"/>
              <a:gd name="connsiteX5" fmla="*/ 4342464 w 4363379"/>
              <a:gd name="connsiteY5" fmla="*/ 551749 h 1885154"/>
              <a:gd name="connsiteX6" fmla="*/ 4034998 w 4363379"/>
              <a:gd name="connsiteY6" fmla="*/ 1425763 h 1885154"/>
              <a:gd name="connsiteX7" fmla="*/ 954707 w 4363379"/>
              <a:gd name="connsiteY7" fmla="*/ 1544921 h 1885154"/>
              <a:gd name="connsiteX8" fmla="*/ 577232 w 4363379"/>
              <a:gd name="connsiteY8" fmla="*/ 1885154 h 1885154"/>
              <a:gd name="connsiteX9" fmla="*/ 571898 w 4363379"/>
              <a:gd name="connsiteY9" fmla="*/ 1544826 h 1885154"/>
              <a:gd name="connsiteX0" fmla="*/ 577456 w 4368937"/>
              <a:gd name="connsiteY0" fmla="*/ 1544826 h 1885154"/>
              <a:gd name="connsiteX1" fmla="*/ 104406 w 4368937"/>
              <a:gd name="connsiteY1" fmla="*/ 1270773 h 1885154"/>
              <a:gd name="connsiteX2" fmla="*/ 54465 w 4368937"/>
              <a:gd name="connsiteY2" fmla="*/ 513580 h 1885154"/>
              <a:gd name="connsiteX3" fmla="*/ 673618 w 4368937"/>
              <a:gd name="connsiteY3" fmla="*/ 56691 h 1885154"/>
              <a:gd name="connsiteX4" fmla="*/ 3862914 w 4368937"/>
              <a:gd name="connsiteY4" fmla="*/ 61688 h 1885154"/>
              <a:gd name="connsiteX5" fmla="*/ 4348022 w 4368937"/>
              <a:gd name="connsiteY5" fmla="*/ 551749 h 1885154"/>
              <a:gd name="connsiteX6" fmla="*/ 4040556 w 4368937"/>
              <a:gd name="connsiteY6" fmla="*/ 1425763 h 1885154"/>
              <a:gd name="connsiteX7" fmla="*/ 960265 w 4368937"/>
              <a:gd name="connsiteY7" fmla="*/ 1544921 h 1885154"/>
              <a:gd name="connsiteX8" fmla="*/ 582790 w 4368937"/>
              <a:gd name="connsiteY8" fmla="*/ 1885154 h 1885154"/>
              <a:gd name="connsiteX9" fmla="*/ 577456 w 4368937"/>
              <a:gd name="connsiteY9" fmla="*/ 1544826 h 1885154"/>
              <a:gd name="connsiteX0" fmla="*/ 558214 w 4349695"/>
              <a:gd name="connsiteY0" fmla="*/ 1544826 h 1885154"/>
              <a:gd name="connsiteX1" fmla="*/ 141335 w 4349695"/>
              <a:gd name="connsiteY1" fmla="*/ 1249388 h 1885154"/>
              <a:gd name="connsiteX2" fmla="*/ 35223 w 4349695"/>
              <a:gd name="connsiteY2" fmla="*/ 513580 h 1885154"/>
              <a:gd name="connsiteX3" fmla="*/ 654376 w 4349695"/>
              <a:gd name="connsiteY3" fmla="*/ 56691 h 1885154"/>
              <a:gd name="connsiteX4" fmla="*/ 3843672 w 4349695"/>
              <a:gd name="connsiteY4" fmla="*/ 61688 h 1885154"/>
              <a:gd name="connsiteX5" fmla="*/ 4328780 w 4349695"/>
              <a:gd name="connsiteY5" fmla="*/ 551749 h 1885154"/>
              <a:gd name="connsiteX6" fmla="*/ 4021314 w 4349695"/>
              <a:gd name="connsiteY6" fmla="*/ 1425763 h 1885154"/>
              <a:gd name="connsiteX7" fmla="*/ 941023 w 4349695"/>
              <a:gd name="connsiteY7" fmla="*/ 1544921 h 1885154"/>
              <a:gd name="connsiteX8" fmla="*/ 563548 w 4349695"/>
              <a:gd name="connsiteY8" fmla="*/ 1885154 h 1885154"/>
              <a:gd name="connsiteX9" fmla="*/ 558214 w 4349695"/>
              <a:gd name="connsiteY9" fmla="*/ 1544826 h 1885154"/>
              <a:gd name="connsiteX0" fmla="*/ 533956 w 4325437"/>
              <a:gd name="connsiteY0" fmla="*/ 1544826 h 1885154"/>
              <a:gd name="connsiteX1" fmla="*/ 117077 w 4325437"/>
              <a:gd name="connsiteY1" fmla="*/ 1249388 h 1885154"/>
              <a:gd name="connsiteX2" fmla="*/ 10965 w 4325437"/>
              <a:gd name="connsiteY2" fmla="*/ 513580 h 1885154"/>
              <a:gd name="connsiteX3" fmla="*/ 630118 w 4325437"/>
              <a:gd name="connsiteY3" fmla="*/ 56691 h 1885154"/>
              <a:gd name="connsiteX4" fmla="*/ 3819414 w 4325437"/>
              <a:gd name="connsiteY4" fmla="*/ 61688 h 1885154"/>
              <a:gd name="connsiteX5" fmla="*/ 4304522 w 4325437"/>
              <a:gd name="connsiteY5" fmla="*/ 551749 h 1885154"/>
              <a:gd name="connsiteX6" fmla="*/ 3997056 w 4325437"/>
              <a:gd name="connsiteY6" fmla="*/ 1425763 h 1885154"/>
              <a:gd name="connsiteX7" fmla="*/ 916765 w 4325437"/>
              <a:gd name="connsiteY7" fmla="*/ 1544921 h 1885154"/>
              <a:gd name="connsiteX8" fmla="*/ 539290 w 4325437"/>
              <a:gd name="connsiteY8" fmla="*/ 1885154 h 1885154"/>
              <a:gd name="connsiteX9" fmla="*/ 533956 w 4325437"/>
              <a:gd name="connsiteY9" fmla="*/ 1544826 h 1885154"/>
              <a:gd name="connsiteX0" fmla="*/ 541936 w 4333417"/>
              <a:gd name="connsiteY0" fmla="*/ 1542160 h 1882488"/>
              <a:gd name="connsiteX1" fmla="*/ 125057 w 4333417"/>
              <a:gd name="connsiteY1" fmla="*/ 1246722 h 1882488"/>
              <a:gd name="connsiteX2" fmla="*/ 7711 w 4333417"/>
              <a:gd name="connsiteY2" fmla="*/ 468144 h 1882488"/>
              <a:gd name="connsiteX3" fmla="*/ 638098 w 4333417"/>
              <a:gd name="connsiteY3" fmla="*/ 54025 h 1882488"/>
              <a:gd name="connsiteX4" fmla="*/ 3827394 w 4333417"/>
              <a:gd name="connsiteY4" fmla="*/ 59022 h 1882488"/>
              <a:gd name="connsiteX5" fmla="*/ 4312502 w 4333417"/>
              <a:gd name="connsiteY5" fmla="*/ 549083 h 1882488"/>
              <a:gd name="connsiteX6" fmla="*/ 4005036 w 4333417"/>
              <a:gd name="connsiteY6" fmla="*/ 1423097 h 1882488"/>
              <a:gd name="connsiteX7" fmla="*/ 924745 w 4333417"/>
              <a:gd name="connsiteY7" fmla="*/ 1542255 h 1882488"/>
              <a:gd name="connsiteX8" fmla="*/ 547270 w 4333417"/>
              <a:gd name="connsiteY8" fmla="*/ 1882488 h 1882488"/>
              <a:gd name="connsiteX9" fmla="*/ 541936 w 4333417"/>
              <a:gd name="connsiteY9" fmla="*/ 1542160 h 1882488"/>
              <a:gd name="connsiteX0" fmla="*/ 541936 w 4388134"/>
              <a:gd name="connsiteY0" fmla="*/ 1552672 h 1893000"/>
              <a:gd name="connsiteX1" fmla="*/ 125057 w 4388134"/>
              <a:gd name="connsiteY1" fmla="*/ 1257234 h 1893000"/>
              <a:gd name="connsiteX2" fmla="*/ 7711 w 4388134"/>
              <a:gd name="connsiteY2" fmla="*/ 478656 h 1893000"/>
              <a:gd name="connsiteX3" fmla="*/ 638098 w 4388134"/>
              <a:gd name="connsiteY3" fmla="*/ 64537 h 1893000"/>
              <a:gd name="connsiteX4" fmla="*/ 3827394 w 4388134"/>
              <a:gd name="connsiteY4" fmla="*/ 69534 h 1893000"/>
              <a:gd name="connsiteX5" fmla="*/ 4357440 w 4388134"/>
              <a:gd name="connsiteY5" fmla="*/ 719981 h 1893000"/>
              <a:gd name="connsiteX6" fmla="*/ 4005036 w 4388134"/>
              <a:gd name="connsiteY6" fmla="*/ 1433609 h 1893000"/>
              <a:gd name="connsiteX7" fmla="*/ 924745 w 4388134"/>
              <a:gd name="connsiteY7" fmla="*/ 1552767 h 1893000"/>
              <a:gd name="connsiteX8" fmla="*/ 547270 w 4388134"/>
              <a:gd name="connsiteY8" fmla="*/ 1893000 h 1893000"/>
              <a:gd name="connsiteX9" fmla="*/ 541936 w 4388134"/>
              <a:gd name="connsiteY9" fmla="*/ 1552672 h 1893000"/>
              <a:gd name="connsiteX0" fmla="*/ 541936 w 4371319"/>
              <a:gd name="connsiteY0" fmla="*/ 1552672 h 1893000"/>
              <a:gd name="connsiteX1" fmla="*/ 125057 w 4371319"/>
              <a:gd name="connsiteY1" fmla="*/ 1257234 h 1893000"/>
              <a:gd name="connsiteX2" fmla="*/ 7711 w 4371319"/>
              <a:gd name="connsiteY2" fmla="*/ 478656 h 1893000"/>
              <a:gd name="connsiteX3" fmla="*/ 638098 w 4371319"/>
              <a:gd name="connsiteY3" fmla="*/ 64537 h 1893000"/>
              <a:gd name="connsiteX4" fmla="*/ 3827394 w 4371319"/>
              <a:gd name="connsiteY4" fmla="*/ 69534 h 1893000"/>
              <a:gd name="connsiteX5" fmla="*/ 4357440 w 4371319"/>
              <a:gd name="connsiteY5" fmla="*/ 719981 h 1893000"/>
              <a:gd name="connsiteX6" fmla="*/ 4005036 w 4371319"/>
              <a:gd name="connsiteY6" fmla="*/ 1433609 h 1893000"/>
              <a:gd name="connsiteX7" fmla="*/ 924745 w 4371319"/>
              <a:gd name="connsiteY7" fmla="*/ 1552767 h 1893000"/>
              <a:gd name="connsiteX8" fmla="*/ 547270 w 4371319"/>
              <a:gd name="connsiteY8" fmla="*/ 1893000 h 1893000"/>
              <a:gd name="connsiteX9" fmla="*/ 541936 w 4371319"/>
              <a:gd name="connsiteY9" fmla="*/ 1552672 h 1893000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5036 w 4371319"/>
              <a:gd name="connsiteY6" fmla="*/ 1433609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3373 w 4371319"/>
              <a:gd name="connsiteY6" fmla="*/ 1412283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2709"/>
              <a:gd name="connsiteY0" fmla="*/ 1574600 h 1882850"/>
              <a:gd name="connsiteX1" fmla="*/ 125057 w 4372709"/>
              <a:gd name="connsiteY1" fmla="*/ 1279162 h 1882850"/>
              <a:gd name="connsiteX2" fmla="*/ 7711 w 4372709"/>
              <a:gd name="connsiteY2" fmla="*/ 500584 h 1882850"/>
              <a:gd name="connsiteX3" fmla="*/ 638098 w 4372709"/>
              <a:gd name="connsiteY3" fmla="*/ 86465 h 1882850"/>
              <a:gd name="connsiteX4" fmla="*/ 3836101 w 4372709"/>
              <a:gd name="connsiteY4" fmla="*/ 58680 h 1882850"/>
              <a:gd name="connsiteX5" fmla="*/ 4357440 w 4372709"/>
              <a:gd name="connsiteY5" fmla="*/ 741909 h 1882850"/>
              <a:gd name="connsiteX6" fmla="*/ 4003373 w 4372709"/>
              <a:gd name="connsiteY6" fmla="*/ 1434211 h 1882850"/>
              <a:gd name="connsiteX7" fmla="*/ 924745 w 4372709"/>
              <a:gd name="connsiteY7" fmla="*/ 1574695 h 1882850"/>
              <a:gd name="connsiteX8" fmla="*/ 513567 w 4372709"/>
              <a:gd name="connsiteY8" fmla="*/ 1882850 h 1882850"/>
              <a:gd name="connsiteX9" fmla="*/ 541936 w 4372709"/>
              <a:gd name="connsiteY9" fmla="*/ 1574600 h 1882850"/>
              <a:gd name="connsiteX0" fmla="*/ 596079 w 4426852"/>
              <a:gd name="connsiteY0" fmla="*/ 1574294 h 1882544"/>
              <a:gd name="connsiteX1" fmla="*/ 179200 w 4426852"/>
              <a:gd name="connsiteY1" fmla="*/ 1278856 h 1882544"/>
              <a:gd name="connsiteX2" fmla="*/ 5005 w 4426852"/>
              <a:gd name="connsiteY2" fmla="*/ 493573 h 1882544"/>
              <a:gd name="connsiteX3" fmla="*/ 692241 w 4426852"/>
              <a:gd name="connsiteY3" fmla="*/ 86159 h 1882544"/>
              <a:gd name="connsiteX4" fmla="*/ 3890244 w 4426852"/>
              <a:gd name="connsiteY4" fmla="*/ 58374 h 1882544"/>
              <a:gd name="connsiteX5" fmla="*/ 4411583 w 4426852"/>
              <a:gd name="connsiteY5" fmla="*/ 741603 h 1882544"/>
              <a:gd name="connsiteX6" fmla="*/ 4057516 w 4426852"/>
              <a:gd name="connsiteY6" fmla="*/ 1433905 h 1882544"/>
              <a:gd name="connsiteX7" fmla="*/ 978888 w 4426852"/>
              <a:gd name="connsiteY7" fmla="*/ 1574389 h 1882544"/>
              <a:gd name="connsiteX8" fmla="*/ 567710 w 4426852"/>
              <a:gd name="connsiteY8" fmla="*/ 1882544 h 1882544"/>
              <a:gd name="connsiteX9" fmla="*/ 596079 w 4426852"/>
              <a:gd name="connsiteY9" fmla="*/ 1574294 h 1882544"/>
              <a:gd name="connsiteX0" fmla="*/ 614119 w 4445340"/>
              <a:gd name="connsiteY0" fmla="*/ 1619631 h 1927881"/>
              <a:gd name="connsiteX1" fmla="*/ 197240 w 4445340"/>
              <a:gd name="connsiteY1" fmla="*/ 1324193 h 1927881"/>
              <a:gd name="connsiteX2" fmla="*/ 23045 w 4445340"/>
              <a:gd name="connsiteY2" fmla="*/ 538910 h 1927881"/>
              <a:gd name="connsiteX3" fmla="*/ 692421 w 4445340"/>
              <a:gd name="connsiteY3" fmla="*/ 46983 h 1927881"/>
              <a:gd name="connsiteX4" fmla="*/ 3908284 w 4445340"/>
              <a:gd name="connsiteY4" fmla="*/ 103711 h 1927881"/>
              <a:gd name="connsiteX5" fmla="*/ 4429623 w 4445340"/>
              <a:gd name="connsiteY5" fmla="*/ 786940 h 1927881"/>
              <a:gd name="connsiteX6" fmla="*/ 4075556 w 4445340"/>
              <a:gd name="connsiteY6" fmla="*/ 1479242 h 1927881"/>
              <a:gd name="connsiteX7" fmla="*/ 996928 w 4445340"/>
              <a:gd name="connsiteY7" fmla="*/ 1619726 h 1927881"/>
              <a:gd name="connsiteX8" fmla="*/ 585750 w 4445340"/>
              <a:gd name="connsiteY8" fmla="*/ 1927881 h 1927881"/>
              <a:gd name="connsiteX9" fmla="*/ 614119 w 4445340"/>
              <a:gd name="connsiteY9" fmla="*/ 1619631 h 1927881"/>
              <a:gd name="connsiteX0" fmla="*/ 595113 w 4426334"/>
              <a:gd name="connsiteY0" fmla="*/ 1619631 h 1927881"/>
              <a:gd name="connsiteX1" fmla="*/ 178234 w 4426334"/>
              <a:gd name="connsiteY1" fmla="*/ 1324193 h 1927881"/>
              <a:gd name="connsiteX2" fmla="*/ 4039 w 4426334"/>
              <a:gd name="connsiteY2" fmla="*/ 538910 h 1927881"/>
              <a:gd name="connsiteX3" fmla="*/ 673415 w 4426334"/>
              <a:gd name="connsiteY3" fmla="*/ 46983 h 1927881"/>
              <a:gd name="connsiteX4" fmla="*/ 3889278 w 4426334"/>
              <a:gd name="connsiteY4" fmla="*/ 103711 h 1927881"/>
              <a:gd name="connsiteX5" fmla="*/ 4410617 w 4426334"/>
              <a:gd name="connsiteY5" fmla="*/ 786940 h 1927881"/>
              <a:gd name="connsiteX6" fmla="*/ 4056550 w 4426334"/>
              <a:gd name="connsiteY6" fmla="*/ 1479242 h 1927881"/>
              <a:gd name="connsiteX7" fmla="*/ 977922 w 4426334"/>
              <a:gd name="connsiteY7" fmla="*/ 1619726 h 1927881"/>
              <a:gd name="connsiteX8" fmla="*/ 566744 w 4426334"/>
              <a:gd name="connsiteY8" fmla="*/ 1927881 h 1927881"/>
              <a:gd name="connsiteX9" fmla="*/ 595113 w 4426334"/>
              <a:gd name="connsiteY9" fmla="*/ 1619631 h 1927881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38498 h 1946748"/>
              <a:gd name="connsiteX1" fmla="*/ 162953 w 4410649"/>
              <a:gd name="connsiteY1" fmla="*/ 1343060 h 1946748"/>
              <a:gd name="connsiteX2" fmla="*/ 4508 w 4410649"/>
              <a:gd name="connsiteY2" fmla="*/ 470888 h 1946748"/>
              <a:gd name="connsiteX3" fmla="*/ 658134 w 4410649"/>
              <a:gd name="connsiteY3" fmla="*/ 65850 h 1946748"/>
              <a:gd name="connsiteX4" fmla="*/ 3871596 w 4410649"/>
              <a:gd name="connsiteY4" fmla="*/ 92219 h 1946748"/>
              <a:gd name="connsiteX5" fmla="*/ 4395336 w 4410649"/>
              <a:gd name="connsiteY5" fmla="*/ 805807 h 1946748"/>
              <a:gd name="connsiteX6" fmla="*/ 4041269 w 4410649"/>
              <a:gd name="connsiteY6" fmla="*/ 1498109 h 1946748"/>
              <a:gd name="connsiteX7" fmla="*/ 962641 w 4410649"/>
              <a:gd name="connsiteY7" fmla="*/ 1638593 h 1946748"/>
              <a:gd name="connsiteX8" fmla="*/ 551463 w 4410649"/>
              <a:gd name="connsiteY8" fmla="*/ 1946748 h 1946748"/>
              <a:gd name="connsiteX9" fmla="*/ 579832 w 4410649"/>
              <a:gd name="connsiteY9" fmla="*/ 1638498 h 194674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28152"/>
              <a:gd name="connsiteY0" fmla="*/ 1638498 h 1966993"/>
              <a:gd name="connsiteX1" fmla="*/ 162953 w 4428152"/>
              <a:gd name="connsiteY1" fmla="*/ 1343060 h 1966993"/>
              <a:gd name="connsiteX2" fmla="*/ 4508 w 4428152"/>
              <a:gd name="connsiteY2" fmla="*/ 470888 h 1966993"/>
              <a:gd name="connsiteX3" fmla="*/ 658134 w 4428152"/>
              <a:gd name="connsiteY3" fmla="*/ 65850 h 1966993"/>
              <a:gd name="connsiteX4" fmla="*/ 3871596 w 4428152"/>
              <a:gd name="connsiteY4" fmla="*/ 92219 h 1966993"/>
              <a:gd name="connsiteX5" fmla="*/ 4395336 w 4428152"/>
              <a:gd name="connsiteY5" fmla="*/ 805807 h 1966993"/>
              <a:gd name="connsiteX6" fmla="*/ 4041269 w 4428152"/>
              <a:gd name="connsiteY6" fmla="*/ 1498109 h 1966993"/>
              <a:gd name="connsiteX7" fmla="*/ 911570 w 4428152"/>
              <a:gd name="connsiteY7" fmla="*/ 1642154 h 1966993"/>
              <a:gd name="connsiteX8" fmla="*/ 853844 w 4428152"/>
              <a:gd name="connsiteY8" fmla="*/ 1966993 h 1966993"/>
              <a:gd name="connsiteX9" fmla="*/ 579832 w 4428152"/>
              <a:gd name="connsiteY9" fmla="*/ 1638498 h 1966993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03897"/>
              <a:gd name="connsiteY0" fmla="*/ 1638498 h 1962415"/>
              <a:gd name="connsiteX1" fmla="*/ 162953 w 4403897"/>
              <a:gd name="connsiteY1" fmla="*/ 1343060 h 1962415"/>
              <a:gd name="connsiteX2" fmla="*/ 4508 w 4403897"/>
              <a:gd name="connsiteY2" fmla="*/ 470888 h 1962415"/>
              <a:gd name="connsiteX3" fmla="*/ 658134 w 4403897"/>
              <a:gd name="connsiteY3" fmla="*/ 65850 h 1962415"/>
              <a:gd name="connsiteX4" fmla="*/ 3871596 w 4403897"/>
              <a:gd name="connsiteY4" fmla="*/ 92219 h 1962415"/>
              <a:gd name="connsiteX5" fmla="*/ 4395336 w 4403897"/>
              <a:gd name="connsiteY5" fmla="*/ 805807 h 1962415"/>
              <a:gd name="connsiteX6" fmla="*/ 4041269 w 4403897"/>
              <a:gd name="connsiteY6" fmla="*/ 1498109 h 1962415"/>
              <a:gd name="connsiteX7" fmla="*/ 911570 w 4403897"/>
              <a:gd name="connsiteY7" fmla="*/ 1642154 h 1962415"/>
              <a:gd name="connsiteX8" fmla="*/ 919506 w 4403897"/>
              <a:gd name="connsiteY8" fmla="*/ 1962415 h 1962415"/>
              <a:gd name="connsiteX9" fmla="*/ 579832 w 4403897"/>
              <a:gd name="connsiteY9" fmla="*/ 1638498 h 1962415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4041269 w 4403170"/>
              <a:gd name="connsiteY6" fmla="*/ 1529947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7252 w 4403170"/>
              <a:gd name="connsiteY6" fmla="*/ 1555855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4291 w 4403170"/>
              <a:gd name="connsiteY6" fmla="*/ 1611163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34162 w 4402901"/>
              <a:gd name="connsiteY0" fmla="*/ 1652839 h 1994253"/>
              <a:gd name="connsiteX1" fmla="*/ 162684 w 4402901"/>
              <a:gd name="connsiteY1" fmla="*/ 1374898 h 1994253"/>
              <a:gd name="connsiteX2" fmla="*/ 4239 w 4402901"/>
              <a:gd name="connsiteY2" fmla="*/ 502726 h 1994253"/>
              <a:gd name="connsiteX3" fmla="*/ 657865 w 4402901"/>
              <a:gd name="connsiteY3" fmla="*/ 97688 h 1994253"/>
              <a:gd name="connsiteX4" fmla="*/ 3866451 w 4402901"/>
              <a:gd name="connsiteY4" fmla="*/ 62409 h 1994253"/>
              <a:gd name="connsiteX5" fmla="*/ 4395067 w 4402901"/>
              <a:gd name="connsiteY5" fmla="*/ 837645 h 1994253"/>
              <a:gd name="connsiteX6" fmla="*/ 3860519 w 4402901"/>
              <a:gd name="connsiteY6" fmla="*/ 1659621 h 1994253"/>
              <a:gd name="connsiteX7" fmla="*/ 911301 w 4402901"/>
              <a:gd name="connsiteY7" fmla="*/ 1673992 h 1994253"/>
              <a:gd name="connsiteX8" fmla="*/ 919237 w 4402901"/>
              <a:gd name="connsiteY8" fmla="*/ 1994253 h 1994253"/>
              <a:gd name="connsiteX9" fmla="*/ 534162 w 4402901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4095 h 1995509"/>
              <a:gd name="connsiteX1" fmla="*/ 167956 w 4425474"/>
              <a:gd name="connsiteY1" fmla="*/ 1342922 h 1995509"/>
              <a:gd name="connsiteX2" fmla="*/ 26812 w 4425474"/>
              <a:gd name="connsiteY2" fmla="*/ 503982 h 1995509"/>
              <a:gd name="connsiteX3" fmla="*/ 680438 w 4425474"/>
              <a:gd name="connsiteY3" fmla="*/ 98944 h 1995509"/>
              <a:gd name="connsiteX4" fmla="*/ 3889024 w 4425474"/>
              <a:gd name="connsiteY4" fmla="*/ 63665 h 1995509"/>
              <a:gd name="connsiteX5" fmla="*/ 4417640 w 4425474"/>
              <a:gd name="connsiteY5" fmla="*/ 838901 h 1995509"/>
              <a:gd name="connsiteX6" fmla="*/ 3883092 w 4425474"/>
              <a:gd name="connsiteY6" fmla="*/ 1660877 h 1995509"/>
              <a:gd name="connsiteX7" fmla="*/ 933874 w 4425474"/>
              <a:gd name="connsiteY7" fmla="*/ 1675248 h 1995509"/>
              <a:gd name="connsiteX8" fmla="*/ 941810 w 4425474"/>
              <a:gd name="connsiteY8" fmla="*/ 1995509 h 1995509"/>
              <a:gd name="connsiteX9" fmla="*/ 556735 w 4425474"/>
              <a:gd name="connsiteY9" fmla="*/ 1654095 h 1995509"/>
              <a:gd name="connsiteX0" fmla="*/ 556735 w 4425474"/>
              <a:gd name="connsiteY0" fmla="*/ 1655129 h 1996543"/>
              <a:gd name="connsiteX1" fmla="*/ 167956 w 4425474"/>
              <a:gd name="connsiteY1" fmla="*/ 1343956 h 1996543"/>
              <a:gd name="connsiteX2" fmla="*/ 26812 w 4425474"/>
              <a:gd name="connsiteY2" fmla="*/ 505016 h 1996543"/>
              <a:gd name="connsiteX3" fmla="*/ 680438 w 4425474"/>
              <a:gd name="connsiteY3" fmla="*/ 99978 h 1996543"/>
              <a:gd name="connsiteX4" fmla="*/ 3889024 w 4425474"/>
              <a:gd name="connsiteY4" fmla="*/ 64699 h 1996543"/>
              <a:gd name="connsiteX5" fmla="*/ 4417640 w 4425474"/>
              <a:gd name="connsiteY5" fmla="*/ 839935 h 1996543"/>
              <a:gd name="connsiteX6" fmla="*/ 3883092 w 4425474"/>
              <a:gd name="connsiteY6" fmla="*/ 1661911 h 1996543"/>
              <a:gd name="connsiteX7" fmla="*/ 933874 w 4425474"/>
              <a:gd name="connsiteY7" fmla="*/ 1676282 h 1996543"/>
              <a:gd name="connsiteX8" fmla="*/ 941810 w 4425474"/>
              <a:gd name="connsiteY8" fmla="*/ 1996543 h 1996543"/>
              <a:gd name="connsiteX9" fmla="*/ 556735 w 4425474"/>
              <a:gd name="connsiteY9" fmla="*/ 1655129 h 1996543"/>
              <a:gd name="connsiteX0" fmla="*/ 550979 w 4421752"/>
              <a:gd name="connsiteY0" fmla="*/ 1650230 h 1991644"/>
              <a:gd name="connsiteX1" fmla="*/ 162200 w 4421752"/>
              <a:gd name="connsiteY1" fmla="*/ 1339057 h 1991644"/>
              <a:gd name="connsiteX2" fmla="*/ 21056 w 4421752"/>
              <a:gd name="connsiteY2" fmla="*/ 500117 h 1991644"/>
              <a:gd name="connsiteX3" fmla="*/ 587675 w 4421752"/>
              <a:gd name="connsiteY3" fmla="*/ 108032 h 1991644"/>
              <a:gd name="connsiteX4" fmla="*/ 3883268 w 4421752"/>
              <a:gd name="connsiteY4" fmla="*/ 59800 h 1991644"/>
              <a:gd name="connsiteX5" fmla="*/ 4411884 w 4421752"/>
              <a:gd name="connsiteY5" fmla="*/ 835036 h 1991644"/>
              <a:gd name="connsiteX6" fmla="*/ 3877336 w 4421752"/>
              <a:gd name="connsiteY6" fmla="*/ 1657012 h 1991644"/>
              <a:gd name="connsiteX7" fmla="*/ 928118 w 4421752"/>
              <a:gd name="connsiteY7" fmla="*/ 1671383 h 1991644"/>
              <a:gd name="connsiteX8" fmla="*/ 936054 w 4421752"/>
              <a:gd name="connsiteY8" fmla="*/ 1991644 h 1991644"/>
              <a:gd name="connsiteX9" fmla="*/ 550979 w 4421752"/>
              <a:gd name="connsiteY9" fmla="*/ 1650230 h 1991644"/>
              <a:gd name="connsiteX0" fmla="*/ 550979 w 4423181"/>
              <a:gd name="connsiteY0" fmla="*/ 1701894 h 2043308"/>
              <a:gd name="connsiteX1" fmla="*/ 162200 w 4423181"/>
              <a:gd name="connsiteY1" fmla="*/ 1390721 h 2043308"/>
              <a:gd name="connsiteX2" fmla="*/ 21056 w 4423181"/>
              <a:gd name="connsiteY2" fmla="*/ 551781 h 2043308"/>
              <a:gd name="connsiteX3" fmla="*/ 587675 w 4423181"/>
              <a:gd name="connsiteY3" fmla="*/ 159696 h 2043308"/>
              <a:gd name="connsiteX4" fmla="*/ 3883268 w 4423181"/>
              <a:gd name="connsiteY4" fmla="*/ 111464 h 2043308"/>
              <a:gd name="connsiteX5" fmla="*/ 4411884 w 4423181"/>
              <a:gd name="connsiteY5" fmla="*/ 886700 h 2043308"/>
              <a:gd name="connsiteX6" fmla="*/ 3877336 w 4423181"/>
              <a:gd name="connsiteY6" fmla="*/ 1708676 h 2043308"/>
              <a:gd name="connsiteX7" fmla="*/ 928118 w 4423181"/>
              <a:gd name="connsiteY7" fmla="*/ 1723047 h 2043308"/>
              <a:gd name="connsiteX8" fmla="*/ 936054 w 4423181"/>
              <a:gd name="connsiteY8" fmla="*/ 2043308 h 2043308"/>
              <a:gd name="connsiteX9" fmla="*/ 550979 w 4423181"/>
              <a:gd name="connsiteY9" fmla="*/ 1701894 h 2043308"/>
              <a:gd name="connsiteX0" fmla="*/ 550979 w 4416703"/>
              <a:gd name="connsiteY0" fmla="*/ 1724338 h 2065752"/>
              <a:gd name="connsiteX1" fmla="*/ 162200 w 4416703"/>
              <a:gd name="connsiteY1" fmla="*/ 1413165 h 2065752"/>
              <a:gd name="connsiteX2" fmla="*/ 21056 w 4416703"/>
              <a:gd name="connsiteY2" fmla="*/ 574225 h 2065752"/>
              <a:gd name="connsiteX3" fmla="*/ 587675 w 4416703"/>
              <a:gd name="connsiteY3" fmla="*/ 182140 h 2065752"/>
              <a:gd name="connsiteX4" fmla="*/ 3836784 w 4416703"/>
              <a:gd name="connsiteY4" fmla="*/ 102710 h 2065752"/>
              <a:gd name="connsiteX5" fmla="*/ 4411884 w 4416703"/>
              <a:gd name="connsiteY5" fmla="*/ 909144 h 2065752"/>
              <a:gd name="connsiteX6" fmla="*/ 3877336 w 4416703"/>
              <a:gd name="connsiteY6" fmla="*/ 1731120 h 2065752"/>
              <a:gd name="connsiteX7" fmla="*/ 928118 w 4416703"/>
              <a:gd name="connsiteY7" fmla="*/ 1745491 h 2065752"/>
              <a:gd name="connsiteX8" fmla="*/ 936054 w 4416703"/>
              <a:gd name="connsiteY8" fmla="*/ 2065752 h 2065752"/>
              <a:gd name="connsiteX9" fmla="*/ 550979 w 4416703"/>
              <a:gd name="connsiteY9" fmla="*/ 1724338 h 2065752"/>
              <a:gd name="connsiteX0" fmla="*/ 560106 w 4423497"/>
              <a:gd name="connsiteY0" fmla="*/ 1682522 h 2023936"/>
              <a:gd name="connsiteX1" fmla="*/ 171327 w 4423497"/>
              <a:gd name="connsiteY1" fmla="*/ 1371349 h 2023936"/>
              <a:gd name="connsiteX2" fmla="*/ 30183 w 4423497"/>
              <a:gd name="connsiteY2" fmla="*/ 532409 h 2023936"/>
              <a:gd name="connsiteX3" fmla="*/ 733796 w 4423497"/>
              <a:gd name="connsiteY3" fmla="*/ 110109 h 2023936"/>
              <a:gd name="connsiteX4" fmla="*/ 3845911 w 4423497"/>
              <a:gd name="connsiteY4" fmla="*/ 60894 h 2023936"/>
              <a:gd name="connsiteX5" fmla="*/ 4421011 w 4423497"/>
              <a:gd name="connsiteY5" fmla="*/ 867328 h 2023936"/>
              <a:gd name="connsiteX6" fmla="*/ 3886463 w 4423497"/>
              <a:gd name="connsiteY6" fmla="*/ 1689304 h 2023936"/>
              <a:gd name="connsiteX7" fmla="*/ 937245 w 4423497"/>
              <a:gd name="connsiteY7" fmla="*/ 1703675 h 2023936"/>
              <a:gd name="connsiteX8" fmla="*/ 945181 w 4423497"/>
              <a:gd name="connsiteY8" fmla="*/ 2023936 h 2023936"/>
              <a:gd name="connsiteX9" fmla="*/ 560106 w 4423497"/>
              <a:gd name="connsiteY9" fmla="*/ 1682522 h 2023936"/>
              <a:gd name="connsiteX0" fmla="*/ 563605 w 4426572"/>
              <a:gd name="connsiteY0" fmla="*/ 1726456 h 2067870"/>
              <a:gd name="connsiteX1" fmla="*/ 174826 w 4426572"/>
              <a:gd name="connsiteY1" fmla="*/ 1415283 h 2067870"/>
              <a:gd name="connsiteX2" fmla="*/ 33682 w 4426572"/>
              <a:gd name="connsiteY2" fmla="*/ 576343 h 2067870"/>
              <a:gd name="connsiteX3" fmla="*/ 788618 w 4426572"/>
              <a:gd name="connsiteY3" fmla="*/ 60926 h 2067870"/>
              <a:gd name="connsiteX4" fmla="*/ 3849410 w 4426572"/>
              <a:gd name="connsiteY4" fmla="*/ 104828 h 2067870"/>
              <a:gd name="connsiteX5" fmla="*/ 4424510 w 4426572"/>
              <a:gd name="connsiteY5" fmla="*/ 911262 h 2067870"/>
              <a:gd name="connsiteX6" fmla="*/ 3889962 w 4426572"/>
              <a:gd name="connsiteY6" fmla="*/ 1733238 h 2067870"/>
              <a:gd name="connsiteX7" fmla="*/ 940744 w 4426572"/>
              <a:gd name="connsiteY7" fmla="*/ 1747609 h 2067870"/>
              <a:gd name="connsiteX8" fmla="*/ 948680 w 4426572"/>
              <a:gd name="connsiteY8" fmla="*/ 2067870 h 2067870"/>
              <a:gd name="connsiteX9" fmla="*/ 563605 w 4426572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4281 w 4427247"/>
              <a:gd name="connsiteY0" fmla="*/ 1726456 h 2067870"/>
              <a:gd name="connsiteX1" fmla="*/ 172251 w 4427247"/>
              <a:gd name="connsiteY1" fmla="*/ 1374183 h 2067870"/>
              <a:gd name="connsiteX2" fmla="*/ 34358 w 4427247"/>
              <a:gd name="connsiteY2" fmla="*/ 576343 h 2067870"/>
              <a:gd name="connsiteX3" fmla="*/ 789294 w 4427247"/>
              <a:gd name="connsiteY3" fmla="*/ 60926 h 2067870"/>
              <a:gd name="connsiteX4" fmla="*/ 3850086 w 4427247"/>
              <a:gd name="connsiteY4" fmla="*/ 104828 h 2067870"/>
              <a:gd name="connsiteX5" fmla="*/ 4425186 w 4427247"/>
              <a:gd name="connsiteY5" fmla="*/ 911262 h 2067870"/>
              <a:gd name="connsiteX6" fmla="*/ 3570165 w 4427247"/>
              <a:gd name="connsiteY6" fmla="*/ 1762468 h 2067870"/>
              <a:gd name="connsiteX7" fmla="*/ 941420 w 4427247"/>
              <a:gd name="connsiteY7" fmla="*/ 1747609 h 2067870"/>
              <a:gd name="connsiteX8" fmla="*/ 949356 w 4427247"/>
              <a:gd name="connsiteY8" fmla="*/ 2067870 h 2067870"/>
              <a:gd name="connsiteX9" fmla="*/ 564281 w 4427247"/>
              <a:gd name="connsiteY9" fmla="*/ 1726456 h 2067870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941420 w 4427247"/>
              <a:gd name="connsiteY7" fmla="*/ 1762471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1156249 w 4427247"/>
              <a:gd name="connsiteY7" fmla="*/ 1788819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116439"/>
              <a:gd name="connsiteX1" fmla="*/ 172251 w 4427247"/>
              <a:gd name="connsiteY1" fmla="*/ 1389045 h 2116439"/>
              <a:gd name="connsiteX2" fmla="*/ 34358 w 4427247"/>
              <a:gd name="connsiteY2" fmla="*/ 591205 h 2116439"/>
              <a:gd name="connsiteX3" fmla="*/ 789294 w 4427247"/>
              <a:gd name="connsiteY3" fmla="*/ 75788 h 2116439"/>
              <a:gd name="connsiteX4" fmla="*/ 3850086 w 4427247"/>
              <a:gd name="connsiteY4" fmla="*/ 119690 h 2116439"/>
              <a:gd name="connsiteX5" fmla="*/ 4425186 w 4427247"/>
              <a:gd name="connsiteY5" fmla="*/ 926124 h 2116439"/>
              <a:gd name="connsiteX6" fmla="*/ 3570165 w 4427247"/>
              <a:gd name="connsiteY6" fmla="*/ 1777330 h 2116439"/>
              <a:gd name="connsiteX7" fmla="*/ 1156249 w 4427247"/>
              <a:gd name="connsiteY7" fmla="*/ 1788819 h 2116439"/>
              <a:gd name="connsiteX8" fmla="*/ 1157432 w 4427247"/>
              <a:gd name="connsiteY8" fmla="*/ 2116439 h 2116439"/>
              <a:gd name="connsiteX9" fmla="*/ 564281 w 4427247"/>
              <a:gd name="connsiteY9" fmla="*/ 1741318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28763"/>
              <a:gd name="connsiteY0" fmla="*/ 1751186 h 2116439"/>
              <a:gd name="connsiteX1" fmla="*/ 175828 w 4428763"/>
              <a:gd name="connsiteY1" fmla="*/ 1389045 h 2116439"/>
              <a:gd name="connsiteX2" fmla="*/ 37935 w 4428763"/>
              <a:gd name="connsiteY2" fmla="*/ 591205 h 2116439"/>
              <a:gd name="connsiteX3" fmla="*/ 792871 w 4428763"/>
              <a:gd name="connsiteY3" fmla="*/ 75788 h 2116439"/>
              <a:gd name="connsiteX4" fmla="*/ 3853663 w 4428763"/>
              <a:gd name="connsiteY4" fmla="*/ 119690 h 2116439"/>
              <a:gd name="connsiteX5" fmla="*/ 4428763 w 4428763"/>
              <a:gd name="connsiteY5" fmla="*/ 926124 h 2116439"/>
              <a:gd name="connsiteX6" fmla="*/ 3573742 w 4428763"/>
              <a:gd name="connsiteY6" fmla="*/ 1777330 h 2116439"/>
              <a:gd name="connsiteX7" fmla="*/ 1159826 w 4428763"/>
              <a:gd name="connsiteY7" fmla="*/ 1788819 h 2116439"/>
              <a:gd name="connsiteX8" fmla="*/ 1161009 w 4428763"/>
              <a:gd name="connsiteY8" fmla="*/ 2116439 h 2116439"/>
              <a:gd name="connsiteX9" fmla="*/ 722695 w 4428763"/>
              <a:gd name="connsiteY9" fmla="*/ 1751186 h 2116439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8763" h="2102473">
                <a:moveTo>
                  <a:pt x="722695" y="1737220"/>
                </a:moveTo>
                <a:cubicBezTo>
                  <a:pt x="541817" y="1663774"/>
                  <a:pt x="289955" y="1568409"/>
                  <a:pt x="175828" y="1375079"/>
                </a:cubicBezTo>
                <a:cubicBezTo>
                  <a:pt x="61701" y="1181749"/>
                  <a:pt x="-64905" y="796115"/>
                  <a:pt x="37935" y="577239"/>
                </a:cubicBezTo>
                <a:cubicBezTo>
                  <a:pt x="140775" y="358363"/>
                  <a:pt x="162043" y="140692"/>
                  <a:pt x="792871" y="61822"/>
                </a:cubicBezTo>
                <a:cubicBezTo>
                  <a:pt x="1423699" y="-17048"/>
                  <a:pt x="3216921" y="-37702"/>
                  <a:pt x="3822903" y="104021"/>
                </a:cubicBezTo>
                <a:cubicBezTo>
                  <a:pt x="4428885" y="245744"/>
                  <a:pt x="4416953" y="658639"/>
                  <a:pt x="4428763" y="912158"/>
                </a:cubicBezTo>
                <a:cubicBezTo>
                  <a:pt x="4404194" y="1365424"/>
                  <a:pt x="4118565" y="1619581"/>
                  <a:pt x="3573742" y="1763364"/>
                </a:cubicBezTo>
                <a:cubicBezTo>
                  <a:pt x="3028919" y="1907147"/>
                  <a:pt x="1313245" y="1816204"/>
                  <a:pt x="1159826" y="1774853"/>
                </a:cubicBezTo>
                <a:cubicBezTo>
                  <a:pt x="1098295" y="1880771"/>
                  <a:pt x="1112279" y="1894673"/>
                  <a:pt x="1161009" y="2102473"/>
                </a:cubicBezTo>
                <a:cubicBezTo>
                  <a:pt x="929550" y="1950845"/>
                  <a:pt x="722695" y="1737220"/>
                  <a:pt x="722695" y="1737220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8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5932F64-7B13-41B6-B8F0-0E8717396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1414131"/>
          </a:xfrm>
        </p:spPr>
        <p:txBody>
          <a:bodyPr>
            <a:normAutofit fontScale="90000"/>
          </a:bodyPr>
          <a:lstStyle/>
          <a:p>
            <a:r>
              <a:rPr lang="bg-BG" dirty="0"/>
              <a:t>Принос на участниците за изработката на проекта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BFA1102-72AD-4298-A52B-8891F03D0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726" y="2089298"/>
            <a:ext cx="10333074" cy="3827722"/>
          </a:xfrm>
        </p:spPr>
        <p:txBody>
          <a:bodyPr/>
          <a:lstStyle/>
          <a:p>
            <a:r>
              <a:rPr lang="bg-BG" dirty="0" smtClean="0"/>
              <a:t>	</a:t>
            </a:r>
            <a:endParaRPr lang="bg-BG" sz="2800" b="0" dirty="0"/>
          </a:p>
        </p:txBody>
      </p:sp>
      <p:sp>
        <p:nvSpPr>
          <p:cNvPr id="4" name="Контейнер за съдържание 2">
            <a:extLst>
              <a:ext uri="{FF2B5EF4-FFF2-40B4-BE49-F238E27FC236}">
                <a16:creationId xmlns:a16="http://schemas.microsoft.com/office/drawing/2014/main" id="{BBFA1102-72AD-4298-A52B-8891F03D0C1A}"/>
              </a:ext>
            </a:extLst>
          </p:cNvPr>
          <p:cNvSpPr txBox="1">
            <a:spLocks/>
          </p:cNvSpPr>
          <p:nvPr/>
        </p:nvSpPr>
        <p:spPr>
          <a:xfrm>
            <a:off x="1173126" y="2241698"/>
            <a:ext cx="10333074" cy="382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3000"/>
              <a:buFontTx/>
              <a:buNone/>
              <a:defRPr sz="32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Tx/>
              <a:buNone/>
              <a:defRPr sz="24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 typeface="Arial" panose="020B0604020202020204" pitchFamily="34" charset="0"/>
              <a:buChar char="•"/>
              <a:defRPr sz="20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Tx/>
              <a:buNone/>
              <a:defRPr sz="20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200" dirty="0" smtClean="0"/>
              <a:t>3. Петър Павлов Бакларов - Писане на слой с данни (</a:t>
            </a:r>
            <a:r>
              <a:rPr lang="en-US" sz="2200" dirty="0" err="1" smtClean="0"/>
              <a:t>book_author</a:t>
            </a:r>
            <a:r>
              <a:rPr lang="en-US" sz="2200" dirty="0" smtClean="0"/>
              <a:t> </a:t>
            </a:r>
            <a:r>
              <a:rPr lang="bg-BG" sz="2200" dirty="0" smtClean="0"/>
              <a:t>и </a:t>
            </a:r>
            <a:r>
              <a:rPr lang="en-US" sz="2200" dirty="0" smtClean="0"/>
              <a:t>publisher</a:t>
            </a:r>
            <a:r>
              <a:rPr lang="bg-BG" sz="2200" dirty="0" smtClean="0"/>
              <a:t>)</a:t>
            </a:r>
            <a:r>
              <a:rPr lang="en-US" sz="2200" dirty="0" smtClean="0"/>
              <a:t>, </a:t>
            </a:r>
            <a:r>
              <a:rPr lang="bg-BG" sz="2200" dirty="0" smtClean="0"/>
              <a:t>писане на бизнес слой (за дадените слоеве с данни)</a:t>
            </a:r>
            <a:r>
              <a:rPr lang="en-US" sz="2200" dirty="0" smtClean="0"/>
              <a:t>, </a:t>
            </a:r>
            <a:r>
              <a:rPr lang="bg-BG" sz="2200" dirty="0" smtClean="0"/>
              <a:t>писане на презентационен слой, разработка на интерфейс, осъществяване на </a:t>
            </a:r>
            <a:r>
              <a:rPr lang="en-US" sz="2200" dirty="0" smtClean="0"/>
              <a:t>CRUD </a:t>
            </a:r>
            <a:r>
              <a:rPr lang="bg-BG" sz="2200" dirty="0" smtClean="0"/>
              <a:t>операции, писане на документация в Word.</a:t>
            </a:r>
            <a:endParaRPr lang="en-US" sz="2200" dirty="0" smtClean="0"/>
          </a:p>
          <a:p>
            <a:r>
              <a:rPr lang="bg-BG" sz="2200" dirty="0" smtClean="0"/>
              <a:t>4. Асен Иванов Царев - Писане на слой с данни (</a:t>
            </a:r>
            <a:r>
              <a:rPr lang="en-US" sz="2200" dirty="0" smtClean="0"/>
              <a:t>book</a:t>
            </a:r>
            <a:r>
              <a:rPr lang="bg-BG" sz="2200" dirty="0" smtClean="0"/>
              <a:t>)</a:t>
            </a:r>
            <a:r>
              <a:rPr lang="en-US" sz="2200" dirty="0" smtClean="0"/>
              <a:t>, </a:t>
            </a:r>
            <a:r>
              <a:rPr lang="bg-BG" sz="2200" dirty="0" smtClean="0"/>
              <a:t>писане на бизнес слой (за дадените слоеве с данни), осъществяване на </a:t>
            </a:r>
            <a:r>
              <a:rPr lang="en-US" sz="2200" dirty="0" smtClean="0"/>
              <a:t>CRUD </a:t>
            </a:r>
            <a:r>
              <a:rPr lang="bg-BG" sz="2200" dirty="0" smtClean="0"/>
              <a:t>операции, осъществяване на допълнителни операции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8990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5932F64-7B13-41B6-B8F0-0E8717396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1139" y="591460"/>
            <a:ext cx="9212243" cy="1414131"/>
          </a:xfrm>
        </p:spPr>
        <p:txBody>
          <a:bodyPr>
            <a:normAutofit/>
          </a:bodyPr>
          <a:lstStyle/>
          <a:p>
            <a:r>
              <a:rPr lang="bg-BG" dirty="0" smtClean="0"/>
              <a:t> </a:t>
            </a:r>
            <a:r>
              <a:rPr lang="bg-BG" dirty="0"/>
              <a:t>Линк към проекта в </a:t>
            </a:r>
            <a:r>
              <a:rPr lang="bg-BG" dirty="0" err="1" smtClean="0"/>
              <a:t>GitH</a:t>
            </a:r>
            <a:r>
              <a:rPr lang="en-US" dirty="0" err="1" smtClean="0"/>
              <a:t>ub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64DA6C5-8300-43E1-82CC-6F8509E90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724" y="2222302"/>
            <a:ext cx="10333074" cy="894971"/>
          </a:xfrm>
        </p:spPr>
        <p:txBody>
          <a:bodyPr>
            <a:normAutofit/>
          </a:bodyPr>
          <a:lstStyle/>
          <a:p>
            <a:pPr algn="ctr"/>
            <a:r>
              <a:rPr lang="bg-BG" sz="2800" u="sng" dirty="0">
                <a:hlinkClick r:id="rId2"/>
              </a:rPr>
              <a:t>https://github.com/cathy-09/PCBookCatalog</a:t>
            </a:r>
            <a:endParaRPr lang="en-US" sz="2800" dirty="0"/>
          </a:p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1241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C745F28-75A1-4C0B-AAC6-7FDE496EA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Заключение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BFA1102-72AD-4298-A52B-8891F03D0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2000" dirty="0" smtClean="0"/>
              <a:t>- Резултатът </a:t>
            </a:r>
            <a:r>
              <a:rPr lang="bg-BG" sz="2000" dirty="0"/>
              <a:t>от написаната програма е видим. С множество подобрения тя може да се развие до голяма информационна система с лесен и удобен интерфейс. Създаването на този софтуер обогати много знанията ни, научи ни как да работим по-добре в екип. </a:t>
            </a:r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66011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43F3C71-137F-4B02-9E05-892E834C5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Използвана литература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48081FD-FC9E-4D47-ADF2-A8D8206FA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	</a:t>
            </a: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1020724" y="1972340"/>
            <a:ext cx="2753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200" b="1" dirty="0"/>
              <a:t>- Авторска</a:t>
            </a:r>
            <a:endParaRPr lang="en-US" sz="2200" b="1" dirty="0"/>
          </a:p>
          <a:p>
            <a:r>
              <a:rPr lang="bg-BG" sz="2200" b="1" dirty="0"/>
              <a:t>- </a:t>
            </a:r>
            <a:r>
              <a:rPr lang="en-US" sz="2200" b="1" dirty="0"/>
              <a:t>Microsoft Learn</a:t>
            </a:r>
          </a:p>
        </p:txBody>
      </p:sp>
    </p:spTree>
    <p:extLst>
      <p:ext uri="{BB962C8B-B14F-4D97-AF65-F5344CB8AC3E}">
        <p14:creationId xmlns:p14="http://schemas.microsoft.com/office/powerpoint/2010/main" val="412699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bg-BG" dirty="0" smtClean="0"/>
              <a:t>Благодарим за вниманието!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48081FD-FC9E-4D47-ADF2-A8D8206FA8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	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52020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D30EFE3-9611-4841-9BC3-E51D7A3596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F04CE22-B25C-4A4D-B6F2-04EA5135B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112" y="239237"/>
            <a:ext cx="10000521" cy="1731909"/>
          </a:xfrm>
        </p:spPr>
        <p:txBody>
          <a:bodyPr>
            <a:normAutofit fontScale="90000"/>
          </a:bodyPr>
          <a:lstStyle/>
          <a:p>
            <a:pPr algn="ctr"/>
            <a:r>
              <a:rPr lang="bg-BG" sz="11500" dirty="0"/>
              <a:t>Съдържание</a:t>
            </a:r>
          </a:p>
        </p:txBody>
      </p:sp>
      <p:graphicFrame>
        <p:nvGraphicFramePr>
          <p:cNvPr id="5" name="Контейнер за съдържание 2">
            <a:extLst>
              <a:ext uri="{FF2B5EF4-FFF2-40B4-BE49-F238E27FC236}">
                <a16:creationId xmlns:a16="http://schemas.microsoft.com/office/drawing/2014/main" id="{710937C7-5BF6-BDD5-7D08-0646777E97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4198618"/>
              </p:ext>
            </p:extLst>
          </p:nvPr>
        </p:nvGraphicFramePr>
        <p:xfrm>
          <a:off x="202734" y="1809314"/>
          <a:ext cx="11786532" cy="46476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Контейнер за съдържание 2">
            <a:extLst>
              <a:ext uri="{FF2B5EF4-FFF2-40B4-BE49-F238E27FC236}">
                <a16:creationId xmlns:a16="http://schemas.microsoft.com/office/drawing/2014/main" id="{61B28CBF-6F80-00D1-4A42-AC002DA7B9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9372435"/>
              </p:ext>
            </p:extLst>
          </p:nvPr>
        </p:nvGraphicFramePr>
        <p:xfrm>
          <a:off x="390698" y="4181302"/>
          <a:ext cx="7040880" cy="3093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807831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D30EFE3-9611-4841-9BC3-E51D7A3596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6755786-CD9F-4771-8239-7B701C1E9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3" y="732731"/>
            <a:ext cx="10000521" cy="1731909"/>
          </a:xfrm>
        </p:spPr>
        <p:txBody>
          <a:bodyPr>
            <a:normAutofit/>
          </a:bodyPr>
          <a:lstStyle/>
          <a:p>
            <a:pPr algn="ctr"/>
            <a:r>
              <a:rPr lang="bg-BG" dirty="0"/>
              <a:t>Цели</a:t>
            </a:r>
            <a:endParaRPr lang="bg-BG"/>
          </a:p>
        </p:txBody>
      </p:sp>
      <p:graphicFrame>
        <p:nvGraphicFramePr>
          <p:cNvPr id="5" name="Контейнер за съдържание 2">
            <a:extLst>
              <a:ext uri="{FF2B5EF4-FFF2-40B4-BE49-F238E27FC236}">
                <a16:creationId xmlns:a16="http://schemas.microsoft.com/office/drawing/2014/main" id="{C2D33C67-3467-8A3C-4604-525BFCD956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6882418"/>
              </p:ext>
            </p:extLst>
          </p:nvPr>
        </p:nvGraphicFramePr>
        <p:xfrm>
          <a:off x="763009" y="2658421"/>
          <a:ext cx="10723035" cy="3512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735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8E898BD-E486-4B36-BE62-17938B5D2D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6755786-CD9F-4771-8239-7B701C1E9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190" y="5286564"/>
            <a:ext cx="9770990" cy="1028948"/>
          </a:xfrm>
        </p:spPr>
        <p:txBody>
          <a:bodyPr>
            <a:normAutofit/>
          </a:bodyPr>
          <a:lstStyle/>
          <a:p>
            <a:pPr algn="ctr"/>
            <a:r>
              <a:rPr lang="bg-BG" dirty="0"/>
              <a:t>Цели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6FB7394-C898-4857-BD32-4D131839D8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6343" y="245760"/>
            <a:ext cx="11426356" cy="4871247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10007288 w 11603130"/>
              <a:gd name="connsiteY15" fmla="*/ 5914499 h 6362961"/>
              <a:gd name="connsiteX16" fmla="*/ 10927227 w 11603130"/>
              <a:gd name="connsiteY16" fmla="*/ 5922366 h 6362961"/>
              <a:gd name="connsiteX17" fmla="*/ 11562333 w 11603130"/>
              <a:gd name="connsiteY17" fmla="*/ 5906085 h 6362961"/>
              <a:gd name="connsiteX18" fmla="*/ 11571244 w 11603130"/>
              <a:gd name="connsiteY18" fmla="*/ 2621674 h 6362961"/>
              <a:gd name="connsiteX19" fmla="*/ 11561892 w 11603130"/>
              <a:gd name="connsiteY19" fmla="*/ 176313 h 6362961"/>
              <a:gd name="connsiteX20" fmla="*/ 11289537 w 11603130"/>
              <a:gd name="connsiteY20" fmla="*/ 107615 h 6362961"/>
              <a:gd name="connsiteX21" fmla="*/ 10689999 w 11603130"/>
              <a:gd name="connsiteY21" fmla="*/ 70591 h 6362961"/>
              <a:gd name="connsiteX22" fmla="*/ 7599878 w 11603130"/>
              <a:gd name="connsiteY22" fmla="*/ 75910 h 6362961"/>
              <a:gd name="connsiteX23" fmla="*/ 1892744 w 11603130"/>
              <a:gd name="connsiteY23" fmla="*/ 0 h 6362961"/>
              <a:gd name="connsiteX0" fmla="*/ 1892744 w 11603130"/>
              <a:gd name="connsiteY0" fmla="*/ 0 h 6472442"/>
              <a:gd name="connsiteX1" fmla="*/ 304663 w 11603130"/>
              <a:gd name="connsiteY1" fmla="*/ 10761 h 6472442"/>
              <a:gd name="connsiteX2" fmla="*/ 0 w 11603130"/>
              <a:gd name="connsiteY2" fmla="*/ 47942 h 6472442"/>
              <a:gd name="connsiteX3" fmla="*/ 0 w 11603130"/>
              <a:gd name="connsiteY3" fmla="*/ 909146 h 6472442"/>
              <a:gd name="connsiteX4" fmla="*/ 4597 w 11603130"/>
              <a:gd name="connsiteY4" fmla="*/ 909146 h 6472442"/>
              <a:gd name="connsiteX5" fmla="*/ 8568 w 11603130"/>
              <a:gd name="connsiteY5" fmla="*/ 1088908 h 6472442"/>
              <a:gd name="connsiteX6" fmla="*/ 88972 w 11603130"/>
              <a:gd name="connsiteY6" fmla="*/ 3523848 h 6472442"/>
              <a:gd name="connsiteX7" fmla="*/ 148480 w 11603130"/>
              <a:gd name="connsiteY7" fmla="*/ 5930841 h 6472442"/>
              <a:gd name="connsiteX8" fmla="*/ 5623915 w 11603130"/>
              <a:gd name="connsiteY8" fmla="*/ 5947064 h 6472442"/>
              <a:gd name="connsiteX9" fmla="*/ 8143603 w 11603130"/>
              <a:gd name="connsiteY9" fmla="*/ 5913030 h 6472442"/>
              <a:gd name="connsiteX10" fmla="*/ 8168400 w 11603130"/>
              <a:gd name="connsiteY10" fmla="*/ 5914173 h 6472442"/>
              <a:gd name="connsiteX11" fmla="*/ 8334742 w 11603130"/>
              <a:gd name="connsiteY11" fmla="*/ 5912754 h 6472442"/>
              <a:gd name="connsiteX12" fmla="*/ 8300328 w 11603130"/>
              <a:gd name="connsiteY12" fmla="*/ 6472442 h 6472442"/>
              <a:gd name="connsiteX13" fmla="*/ 8951337 w 11603130"/>
              <a:gd name="connsiteY13" fmla="*/ 5912879 h 6472442"/>
              <a:gd name="connsiteX14" fmla="*/ 9710371 w 11603130"/>
              <a:gd name="connsiteY14" fmla="*/ 5911624 h 6472442"/>
              <a:gd name="connsiteX15" fmla="*/ 10007288 w 11603130"/>
              <a:gd name="connsiteY15" fmla="*/ 5914499 h 6472442"/>
              <a:gd name="connsiteX16" fmla="*/ 10927227 w 11603130"/>
              <a:gd name="connsiteY16" fmla="*/ 5922366 h 6472442"/>
              <a:gd name="connsiteX17" fmla="*/ 11562333 w 11603130"/>
              <a:gd name="connsiteY17" fmla="*/ 5906085 h 6472442"/>
              <a:gd name="connsiteX18" fmla="*/ 11571244 w 11603130"/>
              <a:gd name="connsiteY18" fmla="*/ 2621674 h 6472442"/>
              <a:gd name="connsiteX19" fmla="*/ 11561892 w 11603130"/>
              <a:gd name="connsiteY19" fmla="*/ 176313 h 6472442"/>
              <a:gd name="connsiteX20" fmla="*/ 11289537 w 11603130"/>
              <a:gd name="connsiteY20" fmla="*/ 107615 h 6472442"/>
              <a:gd name="connsiteX21" fmla="*/ 10689999 w 11603130"/>
              <a:gd name="connsiteY21" fmla="*/ 70591 h 6472442"/>
              <a:gd name="connsiteX22" fmla="*/ 7599878 w 11603130"/>
              <a:gd name="connsiteY22" fmla="*/ 75910 h 6472442"/>
              <a:gd name="connsiteX23" fmla="*/ 1892744 w 11603130"/>
              <a:gd name="connsiteY23" fmla="*/ 0 h 6472442"/>
              <a:gd name="connsiteX0" fmla="*/ 1892744 w 11603130"/>
              <a:gd name="connsiteY0" fmla="*/ 0 h 6472442"/>
              <a:gd name="connsiteX1" fmla="*/ 304663 w 11603130"/>
              <a:gd name="connsiteY1" fmla="*/ 10761 h 6472442"/>
              <a:gd name="connsiteX2" fmla="*/ 0 w 11603130"/>
              <a:gd name="connsiteY2" fmla="*/ 47942 h 6472442"/>
              <a:gd name="connsiteX3" fmla="*/ 0 w 11603130"/>
              <a:gd name="connsiteY3" fmla="*/ 909146 h 6472442"/>
              <a:gd name="connsiteX4" fmla="*/ 4597 w 11603130"/>
              <a:gd name="connsiteY4" fmla="*/ 909146 h 6472442"/>
              <a:gd name="connsiteX5" fmla="*/ 8568 w 11603130"/>
              <a:gd name="connsiteY5" fmla="*/ 1088908 h 6472442"/>
              <a:gd name="connsiteX6" fmla="*/ 88972 w 11603130"/>
              <a:gd name="connsiteY6" fmla="*/ 3523848 h 6472442"/>
              <a:gd name="connsiteX7" fmla="*/ 148480 w 11603130"/>
              <a:gd name="connsiteY7" fmla="*/ 5930841 h 6472442"/>
              <a:gd name="connsiteX8" fmla="*/ 5623915 w 11603130"/>
              <a:gd name="connsiteY8" fmla="*/ 5947064 h 6472442"/>
              <a:gd name="connsiteX9" fmla="*/ 8143603 w 11603130"/>
              <a:gd name="connsiteY9" fmla="*/ 5913030 h 6472442"/>
              <a:gd name="connsiteX10" fmla="*/ 8168401 w 11603130"/>
              <a:gd name="connsiteY10" fmla="*/ 5646549 h 6472442"/>
              <a:gd name="connsiteX11" fmla="*/ 8334742 w 11603130"/>
              <a:gd name="connsiteY11" fmla="*/ 5912754 h 6472442"/>
              <a:gd name="connsiteX12" fmla="*/ 8300328 w 11603130"/>
              <a:gd name="connsiteY12" fmla="*/ 6472442 h 6472442"/>
              <a:gd name="connsiteX13" fmla="*/ 8951337 w 11603130"/>
              <a:gd name="connsiteY13" fmla="*/ 5912879 h 6472442"/>
              <a:gd name="connsiteX14" fmla="*/ 9710371 w 11603130"/>
              <a:gd name="connsiteY14" fmla="*/ 5911624 h 6472442"/>
              <a:gd name="connsiteX15" fmla="*/ 10007288 w 11603130"/>
              <a:gd name="connsiteY15" fmla="*/ 5914499 h 6472442"/>
              <a:gd name="connsiteX16" fmla="*/ 10927227 w 11603130"/>
              <a:gd name="connsiteY16" fmla="*/ 5922366 h 6472442"/>
              <a:gd name="connsiteX17" fmla="*/ 11562333 w 11603130"/>
              <a:gd name="connsiteY17" fmla="*/ 5906085 h 6472442"/>
              <a:gd name="connsiteX18" fmla="*/ 11571244 w 11603130"/>
              <a:gd name="connsiteY18" fmla="*/ 2621674 h 6472442"/>
              <a:gd name="connsiteX19" fmla="*/ 11561892 w 11603130"/>
              <a:gd name="connsiteY19" fmla="*/ 176313 h 6472442"/>
              <a:gd name="connsiteX20" fmla="*/ 11289537 w 11603130"/>
              <a:gd name="connsiteY20" fmla="*/ 107615 h 6472442"/>
              <a:gd name="connsiteX21" fmla="*/ 10689999 w 11603130"/>
              <a:gd name="connsiteY21" fmla="*/ 70591 h 6472442"/>
              <a:gd name="connsiteX22" fmla="*/ 7599878 w 11603130"/>
              <a:gd name="connsiteY22" fmla="*/ 75910 h 6472442"/>
              <a:gd name="connsiteX23" fmla="*/ 1892744 w 11603130"/>
              <a:gd name="connsiteY23" fmla="*/ 0 h 6472442"/>
              <a:gd name="connsiteX0" fmla="*/ 1892744 w 11603130"/>
              <a:gd name="connsiteY0" fmla="*/ 0 h 6472442"/>
              <a:gd name="connsiteX1" fmla="*/ 304663 w 11603130"/>
              <a:gd name="connsiteY1" fmla="*/ 10761 h 6472442"/>
              <a:gd name="connsiteX2" fmla="*/ 0 w 11603130"/>
              <a:gd name="connsiteY2" fmla="*/ 47942 h 6472442"/>
              <a:gd name="connsiteX3" fmla="*/ 0 w 11603130"/>
              <a:gd name="connsiteY3" fmla="*/ 909146 h 6472442"/>
              <a:gd name="connsiteX4" fmla="*/ 4597 w 11603130"/>
              <a:gd name="connsiteY4" fmla="*/ 909146 h 6472442"/>
              <a:gd name="connsiteX5" fmla="*/ 8568 w 11603130"/>
              <a:gd name="connsiteY5" fmla="*/ 1088908 h 6472442"/>
              <a:gd name="connsiteX6" fmla="*/ 88972 w 11603130"/>
              <a:gd name="connsiteY6" fmla="*/ 3523848 h 6472442"/>
              <a:gd name="connsiteX7" fmla="*/ 148480 w 11603130"/>
              <a:gd name="connsiteY7" fmla="*/ 5930841 h 6472442"/>
              <a:gd name="connsiteX8" fmla="*/ 5623915 w 11603130"/>
              <a:gd name="connsiteY8" fmla="*/ 5947064 h 6472442"/>
              <a:gd name="connsiteX9" fmla="*/ 7821045 w 11603130"/>
              <a:gd name="connsiteY9" fmla="*/ 5925196 h 6472442"/>
              <a:gd name="connsiteX10" fmla="*/ 8168401 w 11603130"/>
              <a:gd name="connsiteY10" fmla="*/ 5646549 h 6472442"/>
              <a:gd name="connsiteX11" fmla="*/ 8334742 w 11603130"/>
              <a:gd name="connsiteY11" fmla="*/ 5912754 h 6472442"/>
              <a:gd name="connsiteX12" fmla="*/ 8300328 w 11603130"/>
              <a:gd name="connsiteY12" fmla="*/ 6472442 h 6472442"/>
              <a:gd name="connsiteX13" fmla="*/ 8951337 w 11603130"/>
              <a:gd name="connsiteY13" fmla="*/ 5912879 h 6472442"/>
              <a:gd name="connsiteX14" fmla="*/ 9710371 w 11603130"/>
              <a:gd name="connsiteY14" fmla="*/ 5911624 h 6472442"/>
              <a:gd name="connsiteX15" fmla="*/ 10007288 w 11603130"/>
              <a:gd name="connsiteY15" fmla="*/ 5914499 h 6472442"/>
              <a:gd name="connsiteX16" fmla="*/ 10927227 w 11603130"/>
              <a:gd name="connsiteY16" fmla="*/ 5922366 h 6472442"/>
              <a:gd name="connsiteX17" fmla="*/ 11562333 w 11603130"/>
              <a:gd name="connsiteY17" fmla="*/ 5906085 h 6472442"/>
              <a:gd name="connsiteX18" fmla="*/ 11571244 w 11603130"/>
              <a:gd name="connsiteY18" fmla="*/ 2621674 h 6472442"/>
              <a:gd name="connsiteX19" fmla="*/ 11561892 w 11603130"/>
              <a:gd name="connsiteY19" fmla="*/ 176313 h 6472442"/>
              <a:gd name="connsiteX20" fmla="*/ 11289537 w 11603130"/>
              <a:gd name="connsiteY20" fmla="*/ 107615 h 6472442"/>
              <a:gd name="connsiteX21" fmla="*/ 10689999 w 11603130"/>
              <a:gd name="connsiteY21" fmla="*/ 70591 h 6472442"/>
              <a:gd name="connsiteX22" fmla="*/ 7599878 w 11603130"/>
              <a:gd name="connsiteY22" fmla="*/ 75910 h 6472442"/>
              <a:gd name="connsiteX23" fmla="*/ 1892744 w 11603130"/>
              <a:gd name="connsiteY23" fmla="*/ 0 h 6472442"/>
              <a:gd name="connsiteX0" fmla="*/ 1892744 w 11603130"/>
              <a:gd name="connsiteY0" fmla="*/ 0 h 6472442"/>
              <a:gd name="connsiteX1" fmla="*/ 304663 w 11603130"/>
              <a:gd name="connsiteY1" fmla="*/ 10761 h 6472442"/>
              <a:gd name="connsiteX2" fmla="*/ 0 w 11603130"/>
              <a:gd name="connsiteY2" fmla="*/ 47942 h 6472442"/>
              <a:gd name="connsiteX3" fmla="*/ 0 w 11603130"/>
              <a:gd name="connsiteY3" fmla="*/ 909146 h 6472442"/>
              <a:gd name="connsiteX4" fmla="*/ 4597 w 11603130"/>
              <a:gd name="connsiteY4" fmla="*/ 909146 h 6472442"/>
              <a:gd name="connsiteX5" fmla="*/ 8568 w 11603130"/>
              <a:gd name="connsiteY5" fmla="*/ 1088908 h 6472442"/>
              <a:gd name="connsiteX6" fmla="*/ 88972 w 11603130"/>
              <a:gd name="connsiteY6" fmla="*/ 3523848 h 6472442"/>
              <a:gd name="connsiteX7" fmla="*/ 148480 w 11603130"/>
              <a:gd name="connsiteY7" fmla="*/ 5930841 h 6472442"/>
              <a:gd name="connsiteX8" fmla="*/ 5623915 w 11603130"/>
              <a:gd name="connsiteY8" fmla="*/ 5947064 h 6472442"/>
              <a:gd name="connsiteX9" fmla="*/ 7821045 w 11603130"/>
              <a:gd name="connsiteY9" fmla="*/ 5925196 h 6472442"/>
              <a:gd name="connsiteX10" fmla="*/ 8071632 w 11603130"/>
              <a:gd name="connsiteY10" fmla="*/ 5902007 h 6472442"/>
              <a:gd name="connsiteX11" fmla="*/ 8334742 w 11603130"/>
              <a:gd name="connsiteY11" fmla="*/ 5912754 h 6472442"/>
              <a:gd name="connsiteX12" fmla="*/ 8300328 w 11603130"/>
              <a:gd name="connsiteY12" fmla="*/ 6472442 h 6472442"/>
              <a:gd name="connsiteX13" fmla="*/ 8951337 w 11603130"/>
              <a:gd name="connsiteY13" fmla="*/ 5912879 h 6472442"/>
              <a:gd name="connsiteX14" fmla="*/ 9710371 w 11603130"/>
              <a:gd name="connsiteY14" fmla="*/ 5911624 h 6472442"/>
              <a:gd name="connsiteX15" fmla="*/ 10007288 w 11603130"/>
              <a:gd name="connsiteY15" fmla="*/ 5914499 h 6472442"/>
              <a:gd name="connsiteX16" fmla="*/ 10927227 w 11603130"/>
              <a:gd name="connsiteY16" fmla="*/ 5922366 h 6472442"/>
              <a:gd name="connsiteX17" fmla="*/ 11562333 w 11603130"/>
              <a:gd name="connsiteY17" fmla="*/ 5906085 h 6472442"/>
              <a:gd name="connsiteX18" fmla="*/ 11571244 w 11603130"/>
              <a:gd name="connsiteY18" fmla="*/ 2621674 h 6472442"/>
              <a:gd name="connsiteX19" fmla="*/ 11561892 w 11603130"/>
              <a:gd name="connsiteY19" fmla="*/ 176313 h 6472442"/>
              <a:gd name="connsiteX20" fmla="*/ 11289537 w 11603130"/>
              <a:gd name="connsiteY20" fmla="*/ 107615 h 6472442"/>
              <a:gd name="connsiteX21" fmla="*/ 10689999 w 11603130"/>
              <a:gd name="connsiteY21" fmla="*/ 70591 h 6472442"/>
              <a:gd name="connsiteX22" fmla="*/ 7599878 w 11603130"/>
              <a:gd name="connsiteY22" fmla="*/ 75910 h 6472442"/>
              <a:gd name="connsiteX23" fmla="*/ 1892744 w 11603130"/>
              <a:gd name="connsiteY23" fmla="*/ 0 h 6472442"/>
              <a:gd name="connsiteX0" fmla="*/ 1892744 w 11603130"/>
              <a:gd name="connsiteY0" fmla="*/ 0 h 6472442"/>
              <a:gd name="connsiteX1" fmla="*/ 304663 w 11603130"/>
              <a:gd name="connsiteY1" fmla="*/ 10761 h 6472442"/>
              <a:gd name="connsiteX2" fmla="*/ 0 w 11603130"/>
              <a:gd name="connsiteY2" fmla="*/ 47942 h 6472442"/>
              <a:gd name="connsiteX3" fmla="*/ 0 w 11603130"/>
              <a:gd name="connsiteY3" fmla="*/ 909146 h 6472442"/>
              <a:gd name="connsiteX4" fmla="*/ 4597 w 11603130"/>
              <a:gd name="connsiteY4" fmla="*/ 909146 h 6472442"/>
              <a:gd name="connsiteX5" fmla="*/ 8568 w 11603130"/>
              <a:gd name="connsiteY5" fmla="*/ 1088908 h 6472442"/>
              <a:gd name="connsiteX6" fmla="*/ 88972 w 11603130"/>
              <a:gd name="connsiteY6" fmla="*/ 3523848 h 6472442"/>
              <a:gd name="connsiteX7" fmla="*/ 148480 w 11603130"/>
              <a:gd name="connsiteY7" fmla="*/ 5930841 h 6472442"/>
              <a:gd name="connsiteX8" fmla="*/ 5623915 w 11603130"/>
              <a:gd name="connsiteY8" fmla="*/ 5947064 h 6472442"/>
              <a:gd name="connsiteX9" fmla="*/ 7821045 w 11603130"/>
              <a:gd name="connsiteY9" fmla="*/ 5925196 h 6472442"/>
              <a:gd name="connsiteX10" fmla="*/ 8071632 w 11603130"/>
              <a:gd name="connsiteY10" fmla="*/ 5902007 h 6472442"/>
              <a:gd name="connsiteX11" fmla="*/ 8334742 w 11603130"/>
              <a:gd name="connsiteY11" fmla="*/ 5912754 h 6472442"/>
              <a:gd name="connsiteX12" fmla="*/ 8300328 w 11603130"/>
              <a:gd name="connsiteY12" fmla="*/ 6472442 h 6472442"/>
              <a:gd name="connsiteX13" fmla="*/ 8951337 w 11603130"/>
              <a:gd name="connsiteY13" fmla="*/ 5912879 h 6472442"/>
              <a:gd name="connsiteX14" fmla="*/ 9710371 w 11603130"/>
              <a:gd name="connsiteY14" fmla="*/ 5911624 h 6472442"/>
              <a:gd name="connsiteX15" fmla="*/ 10007288 w 11603130"/>
              <a:gd name="connsiteY15" fmla="*/ 5914499 h 6472442"/>
              <a:gd name="connsiteX16" fmla="*/ 10927227 w 11603130"/>
              <a:gd name="connsiteY16" fmla="*/ 5922366 h 6472442"/>
              <a:gd name="connsiteX17" fmla="*/ 11562334 w 11603130"/>
              <a:gd name="connsiteY17" fmla="*/ 5918251 h 6472442"/>
              <a:gd name="connsiteX18" fmla="*/ 11571244 w 11603130"/>
              <a:gd name="connsiteY18" fmla="*/ 2621674 h 6472442"/>
              <a:gd name="connsiteX19" fmla="*/ 11561892 w 11603130"/>
              <a:gd name="connsiteY19" fmla="*/ 176313 h 6472442"/>
              <a:gd name="connsiteX20" fmla="*/ 11289537 w 11603130"/>
              <a:gd name="connsiteY20" fmla="*/ 107615 h 6472442"/>
              <a:gd name="connsiteX21" fmla="*/ 10689999 w 11603130"/>
              <a:gd name="connsiteY21" fmla="*/ 70591 h 6472442"/>
              <a:gd name="connsiteX22" fmla="*/ 7599878 w 11603130"/>
              <a:gd name="connsiteY22" fmla="*/ 75910 h 6472442"/>
              <a:gd name="connsiteX23" fmla="*/ 1892744 w 11603130"/>
              <a:gd name="connsiteY23" fmla="*/ 0 h 6472442"/>
              <a:gd name="connsiteX0" fmla="*/ 1892744 w 11603130"/>
              <a:gd name="connsiteY0" fmla="*/ 0 h 6472442"/>
              <a:gd name="connsiteX1" fmla="*/ 304663 w 11603130"/>
              <a:gd name="connsiteY1" fmla="*/ 10761 h 6472442"/>
              <a:gd name="connsiteX2" fmla="*/ 0 w 11603130"/>
              <a:gd name="connsiteY2" fmla="*/ 47942 h 6472442"/>
              <a:gd name="connsiteX3" fmla="*/ 0 w 11603130"/>
              <a:gd name="connsiteY3" fmla="*/ 909146 h 6472442"/>
              <a:gd name="connsiteX4" fmla="*/ 4597 w 11603130"/>
              <a:gd name="connsiteY4" fmla="*/ 909146 h 6472442"/>
              <a:gd name="connsiteX5" fmla="*/ 8568 w 11603130"/>
              <a:gd name="connsiteY5" fmla="*/ 1088908 h 6472442"/>
              <a:gd name="connsiteX6" fmla="*/ 88972 w 11603130"/>
              <a:gd name="connsiteY6" fmla="*/ 3523848 h 6472442"/>
              <a:gd name="connsiteX7" fmla="*/ 148480 w 11603130"/>
              <a:gd name="connsiteY7" fmla="*/ 5930841 h 6472442"/>
              <a:gd name="connsiteX8" fmla="*/ 5623915 w 11603130"/>
              <a:gd name="connsiteY8" fmla="*/ 5947064 h 6472442"/>
              <a:gd name="connsiteX9" fmla="*/ 7821045 w 11603130"/>
              <a:gd name="connsiteY9" fmla="*/ 5925196 h 6472442"/>
              <a:gd name="connsiteX10" fmla="*/ 8071632 w 11603130"/>
              <a:gd name="connsiteY10" fmla="*/ 5902007 h 6472442"/>
              <a:gd name="connsiteX11" fmla="*/ 8334742 w 11603130"/>
              <a:gd name="connsiteY11" fmla="*/ 5912754 h 6472442"/>
              <a:gd name="connsiteX12" fmla="*/ 8300328 w 11603130"/>
              <a:gd name="connsiteY12" fmla="*/ 6472442 h 6472442"/>
              <a:gd name="connsiteX13" fmla="*/ 8951337 w 11603130"/>
              <a:gd name="connsiteY13" fmla="*/ 5912879 h 6472442"/>
              <a:gd name="connsiteX14" fmla="*/ 9710371 w 11603130"/>
              <a:gd name="connsiteY14" fmla="*/ 5911624 h 6472442"/>
              <a:gd name="connsiteX15" fmla="*/ 10007288 w 11603130"/>
              <a:gd name="connsiteY15" fmla="*/ 5914499 h 6472442"/>
              <a:gd name="connsiteX16" fmla="*/ 10927227 w 11603130"/>
              <a:gd name="connsiteY16" fmla="*/ 5922366 h 6472442"/>
              <a:gd name="connsiteX17" fmla="*/ 11562334 w 11603130"/>
              <a:gd name="connsiteY17" fmla="*/ 5918251 h 6472442"/>
              <a:gd name="connsiteX18" fmla="*/ 11571244 w 11603130"/>
              <a:gd name="connsiteY18" fmla="*/ 2621674 h 6472442"/>
              <a:gd name="connsiteX19" fmla="*/ 11561892 w 11603130"/>
              <a:gd name="connsiteY19" fmla="*/ 176313 h 6472442"/>
              <a:gd name="connsiteX20" fmla="*/ 11289537 w 11603130"/>
              <a:gd name="connsiteY20" fmla="*/ 107615 h 6472442"/>
              <a:gd name="connsiteX21" fmla="*/ 10689999 w 11603130"/>
              <a:gd name="connsiteY21" fmla="*/ 70591 h 6472442"/>
              <a:gd name="connsiteX22" fmla="*/ 7599878 w 11603130"/>
              <a:gd name="connsiteY22" fmla="*/ 75910 h 6472442"/>
              <a:gd name="connsiteX23" fmla="*/ 1892744 w 11603130"/>
              <a:gd name="connsiteY23" fmla="*/ 0 h 6472442"/>
              <a:gd name="connsiteX0" fmla="*/ 1892744 w 11603130"/>
              <a:gd name="connsiteY0" fmla="*/ 0 h 6472442"/>
              <a:gd name="connsiteX1" fmla="*/ 304663 w 11603130"/>
              <a:gd name="connsiteY1" fmla="*/ 10761 h 6472442"/>
              <a:gd name="connsiteX2" fmla="*/ 0 w 11603130"/>
              <a:gd name="connsiteY2" fmla="*/ 47942 h 6472442"/>
              <a:gd name="connsiteX3" fmla="*/ 0 w 11603130"/>
              <a:gd name="connsiteY3" fmla="*/ 909146 h 6472442"/>
              <a:gd name="connsiteX4" fmla="*/ 4597 w 11603130"/>
              <a:gd name="connsiteY4" fmla="*/ 909146 h 6472442"/>
              <a:gd name="connsiteX5" fmla="*/ 8568 w 11603130"/>
              <a:gd name="connsiteY5" fmla="*/ 1088908 h 6472442"/>
              <a:gd name="connsiteX6" fmla="*/ 88972 w 11603130"/>
              <a:gd name="connsiteY6" fmla="*/ 3523848 h 6472442"/>
              <a:gd name="connsiteX7" fmla="*/ 148480 w 11603130"/>
              <a:gd name="connsiteY7" fmla="*/ 5930841 h 6472442"/>
              <a:gd name="connsiteX8" fmla="*/ 5623915 w 11603130"/>
              <a:gd name="connsiteY8" fmla="*/ 5947064 h 6472442"/>
              <a:gd name="connsiteX9" fmla="*/ 7821045 w 11603130"/>
              <a:gd name="connsiteY9" fmla="*/ 5925196 h 6472442"/>
              <a:gd name="connsiteX10" fmla="*/ 8071632 w 11603130"/>
              <a:gd name="connsiteY10" fmla="*/ 5902007 h 6472442"/>
              <a:gd name="connsiteX11" fmla="*/ 8334742 w 11603130"/>
              <a:gd name="connsiteY11" fmla="*/ 5912754 h 6472442"/>
              <a:gd name="connsiteX12" fmla="*/ 8300328 w 11603130"/>
              <a:gd name="connsiteY12" fmla="*/ 6472442 h 6472442"/>
              <a:gd name="connsiteX13" fmla="*/ 8951337 w 11603130"/>
              <a:gd name="connsiteY13" fmla="*/ 5912879 h 6472442"/>
              <a:gd name="connsiteX14" fmla="*/ 9710371 w 11603130"/>
              <a:gd name="connsiteY14" fmla="*/ 5911624 h 6472442"/>
              <a:gd name="connsiteX15" fmla="*/ 10927227 w 11603130"/>
              <a:gd name="connsiteY15" fmla="*/ 5922366 h 6472442"/>
              <a:gd name="connsiteX16" fmla="*/ 11562334 w 11603130"/>
              <a:gd name="connsiteY16" fmla="*/ 5918251 h 6472442"/>
              <a:gd name="connsiteX17" fmla="*/ 11571244 w 11603130"/>
              <a:gd name="connsiteY17" fmla="*/ 2621674 h 6472442"/>
              <a:gd name="connsiteX18" fmla="*/ 11561892 w 11603130"/>
              <a:gd name="connsiteY18" fmla="*/ 176313 h 6472442"/>
              <a:gd name="connsiteX19" fmla="*/ 11289537 w 11603130"/>
              <a:gd name="connsiteY19" fmla="*/ 107615 h 6472442"/>
              <a:gd name="connsiteX20" fmla="*/ 10689999 w 11603130"/>
              <a:gd name="connsiteY20" fmla="*/ 70591 h 6472442"/>
              <a:gd name="connsiteX21" fmla="*/ 7599878 w 11603130"/>
              <a:gd name="connsiteY21" fmla="*/ 75910 h 6472442"/>
              <a:gd name="connsiteX22" fmla="*/ 1892744 w 11603130"/>
              <a:gd name="connsiteY22" fmla="*/ 0 h 6472442"/>
              <a:gd name="connsiteX0" fmla="*/ 1892744 w 11603130"/>
              <a:gd name="connsiteY0" fmla="*/ 0 h 6472442"/>
              <a:gd name="connsiteX1" fmla="*/ 304663 w 11603130"/>
              <a:gd name="connsiteY1" fmla="*/ 10761 h 6472442"/>
              <a:gd name="connsiteX2" fmla="*/ 0 w 11603130"/>
              <a:gd name="connsiteY2" fmla="*/ 47942 h 6472442"/>
              <a:gd name="connsiteX3" fmla="*/ 0 w 11603130"/>
              <a:gd name="connsiteY3" fmla="*/ 909146 h 6472442"/>
              <a:gd name="connsiteX4" fmla="*/ 4597 w 11603130"/>
              <a:gd name="connsiteY4" fmla="*/ 909146 h 6472442"/>
              <a:gd name="connsiteX5" fmla="*/ 8568 w 11603130"/>
              <a:gd name="connsiteY5" fmla="*/ 1088908 h 6472442"/>
              <a:gd name="connsiteX6" fmla="*/ 88972 w 11603130"/>
              <a:gd name="connsiteY6" fmla="*/ 3523848 h 6472442"/>
              <a:gd name="connsiteX7" fmla="*/ 148480 w 11603130"/>
              <a:gd name="connsiteY7" fmla="*/ 5930841 h 6472442"/>
              <a:gd name="connsiteX8" fmla="*/ 5623915 w 11603130"/>
              <a:gd name="connsiteY8" fmla="*/ 5947064 h 6472442"/>
              <a:gd name="connsiteX9" fmla="*/ 7821045 w 11603130"/>
              <a:gd name="connsiteY9" fmla="*/ 5925196 h 6472442"/>
              <a:gd name="connsiteX10" fmla="*/ 8071632 w 11603130"/>
              <a:gd name="connsiteY10" fmla="*/ 5902007 h 6472442"/>
              <a:gd name="connsiteX11" fmla="*/ 8334742 w 11603130"/>
              <a:gd name="connsiteY11" fmla="*/ 5912754 h 6472442"/>
              <a:gd name="connsiteX12" fmla="*/ 8300328 w 11603130"/>
              <a:gd name="connsiteY12" fmla="*/ 6472442 h 6472442"/>
              <a:gd name="connsiteX13" fmla="*/ 8951337 w 11603130"/>
              <a:gd name="connsiteY13" fmla="*/ 5912879 h 6472442"/>
              <a:gd name="connsiteX14" fmla="*/ 9774882 w 11603130"/>
              <a:gd name="connsiteY14" fmla="*/ 5899460 h 6472442"/>
              <a:gd name="connsiteX15" fmla="*/ 10927227 w 11603130"/>
              <a:gd name="connsiteY15" fmla="*/ 5922366 h 6472442"/>
              <a:gd name="connsiteX16" fmla="*/ 11562334 w 11603130"/>
              <a:gd name="connsiteY16" fmla="*/ 5918251 h 6472442"/>
              <a:gd name="connsiteX17" fmla="*/ 11571244 w 11603130"/>
              <a:gd name="connsiteY17" fmla="*/ 2621674 h 6472442"/>
              <a:gd name="connsiteX18" fmla="*/ 11561892 w 11603130"/>
              <a:gd name="connsiteY18" fmla="*/ 176313 h 6472442"/>
              <a:gd name="connsiteX19" fmla="*/ 11289537 w 11603130"/>
              <a:gd name="connsiteY19" fmla="*/ 107615 h 6472442"/>
              <a:gd name="connsiteX20" fmla="*/ 10689999 w 11603130"/>
              <a:gd name="connsiteY20" fmla="*/ 70591 h 6472442"/>
              <a:gd name="connsiteX21" fmla="*/ 7599878 w 11603130"/>
              <a:gd name="connsiteY21" fmla="*/ 75910 h 6472442"/>
              <a:gd name="connsiteX22" fmla="*/ 1892744 w 11603130"/>
              <a:gd name="connsiteY22" fmla="*/ 0 h 6472442"/>
              <a:gd name="connsiteX0" fmla="*/ 1892744 w 11603130"/>
              <a:gd name="connsiteY0" fmla="*/ 0 h 6472442"/>
              <a:gd name="connsiteX1" fmla="*/ 304663 w 11603130"/>
              <a:gd name="connsiteY1" fmla="*/ 10761 h 6472442"/>
              <a:gd name="connsiteX2" fmla="*/ 0 w 11603130"/>
              <a:gd name="connsiteY2" fmla="*/ 47942 h 6472442"/>
              <a:gd name="connsiteX3" fmla="*/ 0 w 11603130"/>
              <a:gd name="connsiteY3" fmla="*/ 909146 h 6472442"/>
              <a:gd name="connsiteX4" fmla="*/ 4597 w 11603130"/>
              <a:gd name="connsiteY4" fmla="*/ 909146 h 6472442"/>
              <a:gd name="connsiteX5" fmla="*/ 8568 w 11603130"/>
              <a:gd name="connsiteY5" fmla="*/ 1088908 h 6472442"/>
              <a:gd name="connsiteX6" fmla="*/ 88972 w 11603130"/>
              <a:gd name="connsiteY6" fmla="*/ 3523848 h 6472442"/>
              <a:gd name="connsiteX7" fmla="*/ 148480 w 11603130"/>
              <a:gd name="connsiteY7" fmla="*/ 5930841 h 6472442"/>
              <a:gd name="connsiteX8" fmla="*/ 5623915 w 11603130"/>
              <a:gd name="connsiteY8" fmla="*/ 5947064 h 6472442"/>
              <a:gd name="connsiteX9" fmla="*/ 7821045 w 11603130"/>
              <a:gd name="connsiteY9" fmla="*/ 5925196 h 6472442"/>
              <a:gd name="connsiteX10" fmla="*/ 8071632 w 11603130"/>
              <a:gd name="connsiteY10" fmla="*/ 5902007 h 6472442"/>
              <a:gd name="connsiteX11" fmla="*/ 8334742 w 11603130"/>
              <a:gd name="connsiteY11" fmla="*/ 5912754 h 6472442"/>
              <a:gd name="connsiteX12" fmla="*/ 8300328 w 11603130"/>
              <a:gd name="connsiteY12" fmla="*/ 6472442 h 6472442"/>
              <a:gd name="connsiteX13" fmla="*/ 8951337 w 11603130"/>
              <a:gd name="connsiteY13" fmla="*/ 5912879 h 6472442"/>
              <a:gd name="connsiteX14" fmla="*/ 9774882 w 11603130"/>
              <a:gd name="connsiteY14" fmla="*/ 5899460 h 6472442"/>
              <a:gd name="connsiteX15" fmla="*/ 10927227 w 11603130"/>
              <a:gd name="connsiteY15" fmla="*/ 5922366 h 6472442"/>
              <a:gd name="connsiteX16" fmla="*/ 11562334 w 11603130"/>
              <a:gd name="connsiteY16" fmla="*/ 5918251 h 6472442"/>
              <a:gd name="connsiteX17" fmla="*/ 11571244 w 11603130"/>
              <a:gd name="connsiteY17" fmla="*/ 2621674 h 6472442"/>
              <a:gd name="connsiteX18" fmla="*/ 11561892 w 11603130"/>
              <a:gd name="connsiteY18" fmla="*/ 176313 h 6472442"/>
              <a:gd name="connsiteX19" fmla="*/ 11289537 w 11603130"/>
              <a:gd name="connsiteY19" fmla="*/ 107615 h 6472442"/>
              <a:gd name="connsiteX20" fmla="*/ 10689999 w 11603130"/>
              <a:gd name="connsiteY20" fmla="*/ 70591 h 6472442"/>
              <a:gd name="connsiteX21" fmla="*/ 7599878 w 11603130"/>
              <a:gd name="connsiteY21" fmla="*/ 75910 h 6472442"/>
              <a:gd name="connsiteX22" fmla="*/ 1892744 w 11603130"/>
              <a:gd name="connsiteY22" fmla="*/ 0 h 6472442"/>
              <a:gd name="connsiteX0" fmla="*/ 1892744 w 11603130"/>
              <a:gd name="connsiteY0" fmla="*/ 0 h 6472442"/>
              <a:gd name="connsiteX1" fmla="*/ 304663 w 11603130"/>
              <a:gd name="connsiteY1" fmla="*/ 10761 h 6472442"/>
              <a:gd name="connsiteX2" fmla="*/ 0 w 11603130"/>
              <a:gd name="connsiteY2" fmla="*/ 47942 h 6472442"/>
              <a:gd name="connsiteX3" fmla="*/ 0 w 11603130"/>
              <a:gd name="connsiteY3" fmla="*/ 909146 h 6472442"/>
              <a:gd name="connsiteX4" fmla="*/ 4597 w 11603130"/>
              <a:gd name="connsiteY4" fmla="*/ 909146 h 6472442"/>
              <a:gd name="connsiteX5" fmla="*/ 8568 w 11603130"/>
              <a:gd name="connsiteY5" fmla="*/ 1088908 h 6472442"/>
              <a:gd name="connsiteX6" fmla="*/ 88972 w 11603130"/>
              <a:gd name="connsiteY6" fmla="*/ 3523848 h 6472442"/>
              <a:gd name="connsiteX7" fmla="*/ 148480 w 11603130"/>
              <a:gd name="connsiteY7" fmla="*/ 5930841 h 6472442"/>
              <a:gd name="connsiteX8" fmla="*/ 5623915 w 11603130"/>
              <a:gd name="connsiteY8" fmla="*/ 5947064 h 6472442"/>
              <a:gd name="connsiteX9" fmla="*/ 7294199 w 11603130"/>
              <a:gd name="connsiteY9" fmla="*/ 5913031 h 6472442"/>
              <a:gd name="connsiteX10" fmla="*/ 8071632 w 11603130"/>
              <a:gd name="connsiteY10" fmla="*/ 5902007 h 6472442"/>
              <a:gd name="connsiteX11" fmla="*/ 8334742 w 11603130"/>
              <a:gd name="connsiteY11" fmla="*/ 5912754 h 6472442"/>
              <a:gd name="connsiteX12" fmla="*/ 8300328 w 11603130"/>
              <a:gd name="connsiteY12" fmla="*/ 6472442 h 6472442"/>
              <a:gd name="connsiteX13" fmla="*/ 8951337 w 11603130"/>
              <a:gd name="connsiteY13" fmla="*/ 5912879 h 6472442"/>
              <a:gd name="connsiteX14" fmla="*/ 9774882 w 11603130"/>
              <a:gd name="connsiteY14" fmla="*/ 5899460 h 6472442"/>
              <a:gd name="connsiteX15" fmla="*/ 10927227 w 11603130"/>
              <a:gd name="connsiteY15" fmla="*/ 5922366 h 6472442"/>
              <a:gd name="connsiteX16" fmla="*/ 11562334 w 11603130"/>
              <a:gd name="connsiteY16" fmla="*/ 5918251 h 6472442"/>
              <a:gd name="connsiteX17" fmla="*/ 11571244 w 11603130"/>
              <a:gd name="connsiteY17" fmla="*/ 2621674 h 6472442"/>
              <a:gd name="connsiteX18" fmla="*/ 11561892 w 11603130"/>
              <a:gd name="connsiteY18" fmla="*/ 176313 h 6472442"/>
              <a:gd name="connsiteX19" fmla="*/ 11289537 w 11603130"/>
              <a:gd name="connsiteY19" fmla="*/ 107615 h 6472442"/>
              <a:gd name="connsiteX20" fmla="*/ 10689999 w 11603130"/>
              <a:gd name="connsiteY20" fmla="*/ 70591 h 6472442"/>
              <a:gd name="connsiteX21" fmla="*/ 7599878 w 11603130"/>
              <a:gd name="connsiteY21" fmla="*/ 75910 h 6472442"/>
              <a:gd name="connsiteX22" fmla="*/ 1892744 w 11603130"/>
              <a:gd name="connsiteY22" fmla="*/ 0 h 6472442"/>
              <a:gd name="connsiteX0" fmla="*/ 1892744 w 11603130"/>
              <a:gd name="connsiteY0" fmla="*/ 0 h 6472442"/>
              <a:gd name="connsiteX1" fmla="*/ 304663 w 11603130"/>
              <a:gd name="connsiteY1" fmla="*/ 10761 h 6472442"/>
              <a:gd name="connsiteX2" fmla="*/ 0 w 11603130"/>
              <a:gd name="connsiteY2" fmla="*/ 47942 h 6472442"/>
              <a:gd name="connsiteX3" fmla="*/ 0 w 11603130"/>
              <a:gd name="connsiteY3" fmla="*/ 909146 h 6472442"/>
              <a:gd name="connsiteX4" fmla="*/ 4597 w 11603130"/>
              <a:gd name="connsiteY4" fmla="*/ 909146 h 6472442"/>
              <a:gd name="connsiteX5" fmla="*/ 8568 w 11603130"/>
              <a:gd name="connsiteY5" fmla="*/ 1088908 h 6472442"/>
              <a:gd name="connsiteX6" fmla="*/ 88972 w 11603130"/>
              <a:gd name="connsiteY6" fmla="*/ 3523848 h 6472442"/>
              <a:gd name="connsiteX7" fmla="*/ 148480 w 11603130"/>
              <a:gd name="connsiteY7" fmla="*/ 5930841 h 6472442"/>
              <a:gd name="connsiteX8" fmla="*/ 5623915 w 11603130"/>
              <a:gd name="connsiteY8" fmla="*/ 5947064 h 6472442"/>
              <a:gd name="connsiteX9" fmla="*/ 8071632 w 11603130"/>
              <a:gd name="connsiteY9" fmla="*/ 5902007 h 6472442"/>
              <a:gd name="connsiteX10" fmla="*/ 8334742 w 11603130"/>
              <a:gd name="connsiteY10" fmla="*/ 5912754 h 6472442"/>
              <a:gd name="connsiteX11" fmla="*/ 8300328 w 11603130"/>
              <a:gd name="connsiteY11" fmla="*/ 6472442 h 6472442"/>
              <a:gd name="connsiteX12" fmla="*/ 8951337 w 11603130"/>
              <a:gd name="connsiteY12" fmla="*/ 5912879 h 6472442"/>
              <a:gd name="connsiteX13" fmla="*/ 9774882 w 11603130"/>
              <a:gd name="connsiteY13" fmla="*/ 5899460 h 6472442"/>
              <a:gd name="connsiteX14" fmla="*/ 10927227 w 11603130"/>
              <a:gd name="connsiteY14" fmla="*/ 5922366 h 6472442"/>
              <a:gd name="connsiteX15" fmla="*/ 11562334 w 11603130"/>
              <a:gd name="connsiteY15" fmla="*/ 5918251 h 6472442"/>
              <a:gd name="connsiteX16" fmla="*/ 11571244 w 11603130"/>
              <a:gd name="connsiteY16" fmla="*/ 2621674 h 6472442"/>
              <a:gd name="connsiteX17" fmla="*/ 11561892 w 11603130"/>
              <a:gd name="connsiteY17" fmla="*/ 176313 h 6472442"/>
              <a:gd name="connsiteX18" fmla="*/ 11289537 w 11603130"/>
              <a:gd name="connsiteY18" fmla="*/ 107615 h 6472442"/>
              <a:gd name="connsiteX19" fmla="*/ 10689999 w 11603130"/>
              <a:gd name="connsiteY19" fmla="*/ 70591 h 6472442"/>
              <a:gd name="connsiteX20" fmla="*/ 7599878 w 11603130"/>
              <a:gd name="connsiteY20" fmla="*/ 75910 h 6472442"/>
              <a:gd name="connsiteX21" fmla="*/ 1892744 w 11603130"/>
              <a:gd name="connsiteY21" fmla="*/ 0 h 6472442"/>
              <a:gd name="connsiteX0" fmla="*/ 1892744 w 11603130"/>
              <a:gd name="connsiteY0" fmla="*/ 0 h 6472442"/>
              <a:gd name="connsiteX1" fmla="*/ 304663 w 11603130"/>
              <a:gd name="connsiteY1" fmla="*/ 10761 h 6472442"/>
              <a:gd name="connsiteX2" fmla="*/ 0 w 11603130"/>
              <a:gd name="connsiteY2" fmla="*/ 47942 h 6472442"/>
              <a:gd name="connsiteX3" fmla="*/ 0 w 11603130"/>
              <a:gd name="connsiteY3" fmla="*/ 909146 h 6472442"/>
              <a:gd name="connsiteX4" fmla="*/ 4597 w 11603130"/>
              <a:gd name="connsiteY4" fmla="*/ 909146 h 6472442"/>
              <a:gd name="connsiteX5" fmla="*/ 8568 w 11603130"/>
              <a:gd name="connsiteY5" fmla="*/ 1088908 h 6472442"/>
              <a:gd name="connsiteX6" fmla="*/ 88972 w 11603130"/>
              <a:gd name="connsiteY6" fmla="*/ 3523848 h 6472442"/>
              <a:gd name="connsiteX7" fmla="*/ 148480 w 11603130"/>
              <a:gd name="connsiteY7" fmla="*/ 5930841 h 6472442"/>
              <a:gd name="connsiteX8" fmla="*/ 5484139 w 11603130"/>
              <a:gd name="connsiteY8" fmla="*/ 5922735 h 6472442"/>
              <a:gd name="connsiteX9" fmla="*/ 8071632 w 11603130"/>
              <a:gd name="connsiteY9" fmla="*/ 5902007 h 6472442"/>
              <a:gd name="connsiteX10" fmla="*/ 8334742 w 11603130"/>
              <a:gd name="connsiteY10" fmla="*/ 5912754 h 6472442"/>
              <a:gd name="connsiteX11" fmla="*/ 8300328 w 11603130"/>
              <a:gd name="connsiteY11" fmla="*/ 6472442 h 6472442"/>
              <a:gd name="connsiteX12" fmla="*/ 8951337 w 11603130"/>
              <a:gd name="connsiteY12" fmla="*/ 5912879 h 6472442"/>
              <a:gd name="connsiteX13" fmla="*/ 9774882 w 11603130"/>
              <a:gd name="connsiteY13" fmla="*/ 5899460 h 6472442"/>
              <a:gd name="connsiteX14" fmla="*/ 10927227 w 11603130"/>
              <a:gd name="connsiteY14" fmla="*/ 5922366 h 6472442"/>
              <a:gd name="connsiteX15" fmla="*/ 11562334 w 11603130"/>
              <a:gd name="connsiteY15" fmla="*/ 5918251 h 6472442"/>
              <a:gd name="connsiteX16" fmla="*/ 11571244 w 11603130"/>
              <a:gd name="connsiteY16" fmla="*/ 2621674 h 6472442"/>
              <a:gd name="connsiteX17" fmla="*/ 11561892 w 11603130"/>
              <a:gd name="connsiteY17" fmla="*/ 176313 h 6472442"/>
              <a:gd name="connsiteX18" fmla="*/ 11289537 w 11603130"/>
              <a:gd name="connsiteY18" fmla="*/ 107615 h 6472442"/>
              <a:gd name="connsiteX19" fmla="*/ 10689999 w 11603130"/>
              <a:gd name="connsiteY19" fmla="*/ 70591 h 6472442"/>
              <a:gd name="connsiteX20" fmla="*/ 7599878 w 11603130"/>
              <a:gd name="connsiteY20" fmla="*/ 75910 h 6472442"/>
              <a:gd name="connsiteX21" fmla="*/ 1892744 w 11603130"/>
              <a:gd name="connsiteY21" fmla="*/ 0 h 6472442"/>
              <a:gd name="connsiteX0" fmla="*/ 1892744 w 11597724"/>
              <a:gd name="connsiteY0" fmla="*/ 34441 h 6506883"/>
              <a:gd name="connsiteX1" fmla="*/ 304663 w 11597724"/>
              <a:gd name="connsiteY1" fmla="*/ 45202 h 6506883"/>
              <a:gd name="connsiteX2" fmla="*/ 0 w 11597724"/>
              <a:gd name="connsiteY2" fmla="*/ 82383 h 6506883"/>
              <a:gd name="connsiteX3" fmla="*/ 0 w 11597724"/>
              <a:gd name="connsiteY3" fmla="*/ 943587 h 6506883"/>
              <a:gd name="connsiteX4" fmla="*/ 4597 w 11597724"/>
              <a:gd name="connsiteY4" fmla="*/ 943587 h 6506883"/>
              <a:gd name="connsiteX5" fmla="*/ 8568 w 11597724"/>
              <a:gd name="connsiteY5" fmla="*/ 1123349 h 6506883"/>
              <a:gd name="connsiteX6" fmla="*/ 88972 w 11597724"/>
              <a:gd name="connsiteY6" fmla="*/ 3558289 h 6506883"/>
              <a:gd name="connsiteX7" fmla="*/ 148480 w 11597724"/>
              <a:gd name="connsiteY7" fmla="*/ 5965282 h 6506883"/>
              <a:gd name="connsiteX8" fmla="*/ 5484139 w 11597724"/>
              <a:gd name="connsiteY8" fmla="*/ 5957176 h 6506883"/>
              <a:gd name="connsiteX9" fmla="*/ 8071632 w 11597724"/>
              <a:gd name="connsiteY9" fmla="*/ 5936448 h 6506883"/>
              <a:gd name="connsiteX10" fmla="*/ 8334742 w 11597724"/>
              <a:gd name="connsiteY10" fmla="*/ 5947195 h 6506883"/>
              <a:gd name="connsiteX11" fmla="*/ 8300328 w 11597724"/>
              <a:gd name="connsiteY11" fmla="*/ 6506883 h 6506883"/>
              <a:gd name="connsiteX12" fmla="*/ 8951337 w 11597724"/>
              <a:gd name="connsiteY12" fmla="*/ 5947320 h 6506883"/>
              <a:gd name="connsiteX13" fmla="*/ 9774882 w 11597724"/>
              <a:gd name="connsiteY13" fmla="*/ 5933901 h 6506883"/>
              <a:gd name="connsiteX14" fmla="*/ 10927227 w 11597724"/>
              <a:gd name="connsiteY14" fmla="*/ 5956807 h 6506883"/>
              <a:gd name="connsiteX15" fmla="*/ 11562334 w 11597724"/>
              <a:gd name="connsiteY15" fmla="*/ 5952692 h 6506883"/>
              <a:gd name="connsiteX16" fmla="*/ 11571244 w 11597724"/>
              <a:gd name="connsiteY16" fmla="*/ 2656115 h 6506883"/>
              <a:gd name="connsiteX17" fmla="*/ 11561892 w 11597724"/>
              <a:gd name="connsiteY17" fmla="*/ 210754 h 6506883"/>
              <a:gd name="connsiteX18" fmla="*/ 11386303 w 11597724"/>
              <a:gd name="connsiteY18" fmla="*/ 117726 h 6506883"/>
              <a:gd name="connsiteX19" fmla="*/ 10689999 w 11597724"/>
              <a:gd name="connsiteY19" fmla="*/ 105032 h 6506883"/>
              <a:gd name="connsiteX20" fmla="*/ 7599878 w 11597724"/>
              <a:gd name="connsiteY20" fmla="*/ 110351 h 6506883"/>
              <a:gd name="connsiteX21" fmla="*/ 1892744 w 11597724"/>
              <a:gd name="connsiteY21" fmla="*/ 34441 h 6506883"/>
              <a:gd name="connsiteX0" fmla="*/ 1892744 w 11597724"/>
              <a:gd name="connsiteY0" fmla="*/ 34443 h 6506885"/>
              <a:gd name="connsiteX1" fmla="*/ 304663 w 11597724"/>
              <a:gd name="connsiteY1" fmla="*/ 45204 h 6506885"/>
              <a:gd name="connsiteX2" fmla="*/ 0 w 11597724"/>
              <a:gd name="connsiteY2" fmla="*/ 82385 h 6506885"/>
              <a:gd name="connsiteX3" fmla="*/ 0 w 11597724"/>
              <a:gd name="connsiteY3" fmla="*/ 943589 h 6506885"/>
              <a:gd name="connsiteX4" fmla="*/ 4597 w 11597724"/>
              <a:gd name="connsiteY4" fmla="*/ 943589 h 6506885"/>
              <a:gd name="connsiteX5" fmla="*/ 8568 w 11597724"/>
              <a:gd name="connsiteY5" fmla="*/ 1123351 h 6506885"/>
              <a:gd name="connsiteX6" fmla="*/ 88972 w 11597724"/>
              <a:gd name="connsiteY6" fmla="*/ 3558291 h 6506885"/>
              <a:gd name="connsiteX7" fmla="*/ 148480 w 11597724"/>
              <a:gd name="connsiteY7" fmla="*/ 5965284 h 6506885"/>
              <a:gd name="connsiteX8" fmla="*/ 5484139 w 11597724"/>
              <a:gd name="connsiteY8" fmla="*/ 5957178 h 6506885"/>
              <a:gd name="connsiteX9" fmla="*/ 8071632 w 11597724"/>
              <a:gd name="connsiteY9" fmla="*/ 5936450 h 6506885"/>
              <a:gd name="connsiteX10" fmla="*/ 8334742 w 11597724"/>
              <a:gd name="connsiteY10" fmla="*/ 5947197 h 6506885"/>
              <a:gd name="connsiteX11" fmla="*/ 8300328 w 11597724"/>
              <a:gd name="connsiteY11" fmla="*/ 6506885 h 6506885"/>
              <a:gd name="connsiteX12" fmla="*/ 8951337 w 11597724"/>
              <a:gd name="connsiteY12" fmla="*/ 5947322 h 6506885"/>
              <a:gd name="connsiteX13" fmla="*/ 9774882 w 11597724"/>
              <a:gd name="connsiteY13" fmla="*/ 5933903 h 6506885"/>
              <a:gd name="connsiteX14" fmla="*/ 10927227 w 11597724"/>
              <a:gd name="connsiteY14" fmla="*/ 5956809 h 6506885"/>
              <a:gd name="connsiteX15" fmla="*/ 11562334 w 11597724"/>
              <a:gd name="connsiteY15" fmla="*/ 5952694 h 6506885"/>
              <a:gd name="connsiteX16" fmla="*/ 11571244 w 11597724"/>
              <a:gd name="connsiteY16" fmla="*/ 2656117 h 6506885"/>
              <a:gd name="connsiteX17" fmla="*/ 11561892 w 11597724"/>
              <a:gd name="connsiteY17" fmla="*/ 210756 h 6506885"/>
              <a:gd name="connsiteX18" fmla="*/ 11386303 w 11597724"/>
              <a:gd name="connsiteY18" fmla="*/ 117728 h 6506885"/>
              <a:gd name="connsiteX19" fmla="*/ 10689999 w 11597724"/>
              <a:gd name="connsiteY19" fmla="*/ 105034 h 6506885"/>
              <a:gd name="connsiteX20" fmla="*/ 7599878 w 11597724"/>
              <a:gd name="connsiteY20" fmla="*/ 110353 h 6506885"/>
              <a:gd name="connsiteX21" fmla="*/ 1892744 w 11597724"/>
              <a:gd name="connsiteY21" fmla="*/ 34443 h 6506885"/>
              <a:gd name="connsiteX0" fmla="*/ 1892744 w 11601890"/>
              <a:gd name="connsiteY0" fmla="*/ -1 h 6472441"/>
              <a:gd name="connsiteX1" fmla="*/ 304663 w 11601890"/>
              <a:gd name="connsiteY1" fmla="*/ 10760 h 6472441"/>
              <a:gd name="connsiteX2" fmla="*/ 0 w 11601890"/>
              <a:gd name="connsiteY2" fmla="*/ 47941 h 6472441"/>
              <a:gd name="connsiteX3" fmla="*/ 0 w 11601890"/>
              <a:gd name="connsiteY3" fmla="*/ 909145 h 6472441"/>
              <a:gd name="connsiteX4" fmla="*/ 4597 w 11601890"/>
              <a:gd name="connsiteY4" fmla="*/ 909145 h 6472441"/>
              <a:gd name="connsiteX5" fmla="*/ 8568 w 11601890"/>
              <a:gd name="connsiteY5" fmla="*/ 1088907 h 6472441"/>
              <a:gd name="connsiteX6" fmla="*/ 88972 w 11601890"/>
              <a:gd name="connsiteY6" fmla="*/ 3523847 h 6472441"/>
              <a:gd name="connsiteX7" fmla="*/ 148480 w 11601890"/>
              <a:gd name="connsiteY7" fmla="*/ 5930840 h 6472441"/>
              <a:gd name="connsiteX8" fmla="*/ 5484139 w 11601890"/>
              <a:gd name="connsiteY8" fmla="*/ 5922734 h 6472441"/>
              <a:gd name="connsiteX9" fmla="*/ 8071632 w 11601890"/>
              <a:gd name="connsiteY9" fmla="*/ 5902006 h 6472441"/>
              <a:gd name="connsiteX10" fmla="*/ 8334742 w 11601890"/>
              <a:gd name="connsiteY10" fmla="*/ 5912753 h 6472441"/>
              <a:gd name="connsiteX11" fmla="*/ 8300328 w 11601890"/>
              <a:gd name="connsiteY11" fmla="*/ 6472441 h 6472441"/>
              <a:gd name="connsiteX12" fmla="*/ 8951337 w 11601890"/>
              <a:gd name="connsiteY12" fmla="*/ 5912878 h 6472441"/>
              <a:gd name="connsiteX13" fmla="*/ 9774882 w 11601890"/>
              <a:gd name="connsiteY13" fmla="*/ 5899459 h 6472441"/>
              <a:gd name="connsiteX14" fmla="*/ 10927227 w 11601890"/>
              <a:gd name="connsiteY14" fmla="*/ 5922365 h 6472441"/>
              <a:gd name="connsiteX15" fmla="*/ 11562334 w 11601890"/>
              <a:gd name="connsiteY15" fmla="*/ 5918250 h 6472441"/>
              <a:gd name="connsiteX16" fmla="*/ 11571244 w 11601890"/>
              <a:gd name="connsiteY16" fmla="*/ 2621673 h 6472441"/>
              <a:gd name="connsiteX17" fmla="*/ 11572643 w 11601890"/>
              <a:gd name="connsiteY17" fmla="*/ 261466 h 6472441"/>
              <a:gd name="connsiteX18" fmla="*/ 11386303 w 11601890"/>
              <a:gd name="connsiteY18" fmla="*/ 83284 h 6472441"/>
              <a:gd name="connsiteX19" fmla="*/ 10689999 w 11601890"/>
              <a:gd name="connsiteY19" fmla="*/ 70590 h 6472441"/>
              <a:gd name="connsiteX20" fmla="*/ 7599878 w 11601890"/>
              <a:gd name="connsiteY20" fmla="*/ 75909 h 6472441"/>
              <a:gd name="connsiteX21" fmla="*/ 1892744 w 11601890"/>
              <a:gd name="connsiteY21" fmla="*/ -1 h 6472441"/>
              <a:gd name="connsiteX0" fmla="*/ 1892744 w 11592538"/>
              <a:gd name="connsiteY0" fmla="*/ -1 h 6472441"/>
              <a:gd name="connsiteX1" fmla="*/ 304663 w 11592538"/>
              <a:gd name="connsiteY1" fmla="*/ 10760 h 6472441"/>
              <a:gd name="connsiteX2" fmla="*/ 0 w 11592538"/>
              <a:gd name="connsiteY2" fmla="*/ 47941 h 6472441"/>
              <a:gd name="connsiteX3" fmla="*/ 0 w 11592538"/>
              <a:gd name="connsiteY3" fmla="*/ 909145 h 6472441"/>
              <a:gd name="connsiteX4" fmla="*/ 4597 w 11592538"/>
              <a:gd name="connsiteY4" fmla="*/ 909145 h 6472441"/>
              <a:gd name="connsiteX5" fmla="*/ 8568 w 11592538"/>
              <a:gd name="connsiteY5" fmla="*/ 1088907 h 6472441"/>
              <a:gd name="connsiteX6" fmla="*/ 88972 w 11592538"/>
              <a:gd name="connsiteY6" fmla="*/ 3523847 h 6472441"/>
              <a:gd name="connsiteX7" fmla="*/ 148480 w 11592538"/>
              <a:gd name="connsiteY7" fmla="*/ 5930840 h 6472441"/>
              <a:gd name="connsiteX8" fmla="*/ 5484139 w 11592538"/>
              <a:gd name="connsiteY8" fmla="*/ 5922734 h 6472441"/>
              <a:gd name="connsiteX9" fmla="*/ 8071632 w 11592538"/>
              <a:gd name="connsiteY9" fmla="*/ 5902006 h 6472441"/>
              <a:gd name="connsiteX10" fmla="*/ 8334742 w 11592538"/>
              <a:gd name="connsiteY10" fmla="*/ 5912753 h 6472441"/>
              <a:gd name="connsiteX11" fmla="*/ 8300328 w 11592538"/>
              <a:gd name="connsiteY11" fmla="*/ 6472441 h 6472441"/>
              <a:gd name="connsiteX12" fmla="*/ 8951337 w 11592538"/>
              <a:gd name="connsiteY12" fmla="*/ 5912878 h 6472441"/>
              <a:gd name="connsiteX13" fmla="*/ 9774882 w 11592538"/>
              <a:gd name="connsiteY13" fmla="*/ 5899459 h 6472441"/>
              <a:gd name="connsiteX14" fmla="*/ 10927227 w 11592538"/>
              <a:gd name="connsiteY14" fmla="*/ 5922365 h 6472441"/>
              <a:gd name="connsiteX15" fmla="*/ 11562334 w 11592538"/>
              <a:gd name="connsiteY15" fmla="*/ 5918250 h 6472441"/>
              <a:gd name="connsiteX16" fmla="*/ 11571244 w 11592538"/>
              <a:gd name="connsiteY16" fmla="*/ 2621673 h 6472441"/>
              <a:gd name="connsiteX17" fmla="*/ 11572643 w 11592538"/>
              <a:gd name="connsiteY17" fmla="*/ 261466 h 6472441"/>
              <a:gd name="connsiteX18" fmla="*/ 11386303 w 11592538"/>
              <a:gd name="connsiteY18" fmla="*/ 83284 h 6472441"/>
              <a:gd name="connsiteX19" fmla="*/ 10689999 w 11592538"/>
              <a:gd name="connsiteY19" fmla="*/ 70590 h 6472441"/>
              <a:gd name="connsiteX20" fmla="*/ 7599878 w 11592538"/>
              <a:gd name="connsiteY20" fmla="*/ 75909 h 6472441"/>
              <a:gd name="connsiteX21" fmla="*/ 1892744 w 11592538"/>
              <a:gd name="connsiteY21" fmla="*/ -1 h 6472441"/>
              <a:gd name="connsiteX0" fmla="*/ 1892744 w 11586991"/>
              <a:gd name="connsiteY0" fmla="*/ -1 h 6472441"/>
              <a:gd name="connsiteX1" fmla="*/ 304663 w 11586991"/>
              <a:gd name="connsiteY1" fmla="*/ 10760 h 6472441"/>
              <a:gd name="connsiteX2" fmla="*/ 0 w 11586991"/>
              <a:gd name="connsiteY2" fmla="*/ 47941 h 6472441"/>
              <a:gd name="connsiteX3" fmla="*/ 0 w 11586991"/>
              <a:gd name="connsiteY3" fmla="*/ 909145 h 6472441"/>
              <a:gd name="connsiteX4" fmla="*/ 4597 w 11586991"/>
              <a:gd name="connsiteY4" fmla="*/ 909145 h 6472441"/>
              <a:gd name="connsiteX5" fmla="*/ 8568 w 11586991"/>
              <a:gd name="connsiteY5" fmla="*/ 1088907 h 6472441"/>
              <a:gd name="connsiteX6" fmla="*/ 88972 w 11586991"/>
              <a:gd name="connsiteY6" fmla="*/ 3523847 h 6472441"/>
              <a:gd name="connsiteX7" fmla="*/ 148480 w 11586991"/>
              <a:gd name="connsiteY7" fmla="*/ 5930840 h 6472441"/>
              <a:gd name="connsiteX8" fmla="*/ 5484139 w 11586991"/>
              <a:gd name="connsiteY8" fmla="*/ 5922734 h 6472441"/>
              <a:gd name="connsiteX9" fmla="*/ 8071632 w 11586991"/>
              <a:gd name="connsiteY9" fmla="*/ 5902006 h 6472441"/>
              <a:gd name="connsiteX10" fmla="*/ 8334742 w 11586991"/>
              <a:gd name="connsiteY10" fmla="*/ 5912753 h 6472441"/>
              <a:gd name="connsiteX11" fmla="*/ 8300328 w 11586991"/>
              <a:gd name="connsiteY11" fmla="*/ 6472441 h 6472441"/>
              <a:gd name="connsiteX12" fmla="*/ 8951337 w 11586991"/>
              <a:gd name="connsiteY12" fmla="*/ 5912878 h 6472441"/>
              <a:gd name="connsiteX13" fmla="*/ 9774882 w 11586991"/>
              <a:gd name="connsiteY13" fmla="*/ 5899459 h 6472441"/>
              <a:gd name="connsiteX14" fmla="*/ 10927227 w 11586991"/>
              <a:gd name="connsiteY14" fmla="*/ 5922365 h 6472441"/>
              <a:gd name="connsiteX15" fmla="*/ 11562334 w 11586991"/>
              <a:gd name="connsiteY15" fmla="*/ 5918250 h 6472441"/>
              <a:gd name="connsiteX16" fmla="*/ 11571244 w 11586991"/>
              <a:gd name="connsiteY16" fmla="*/ 2621673 h 6472441"/>
              <a:gd name="connsiteX17" fmla="*/ 11572643 w 11586991"/>
              <a:gd name="connsiteY17" fmla="*/ 261466 h 6472441"/>
              <a:gd name="connsiteX18" fmla="*/ 11386303 w 11586991"/>
              <a:gd name="connsiteY18" fmla="*/ 83284 h 6472441"/>
              <a:gd name="connsiteX19" fmla="*/ 10689999 w 11586991"/>
              <a:gd name="connsiteY19" fmla="*/ 70590 h 6472441"/>
              <a:gd name="connsiteX20" fmla="*/ 7599878 w 11586991"/>
              <a:gd name="connsiteY20" fmla="*/ 75909 h 6472441"/>
              <a:gd name="connsiteX21" fmla="*/ 1892744 w 11586991"/>
              <a:gd name="connsiteY21" fmla="*/ -1 h 6472441"/>
              <a:gd name="connsiteX0" fmla="*/ 1892744 w 11578768"/>
              <a:gd name="connsiteY0" fmla="*/ -1 h 6472441"/>
              <a:gd name="connsiteX1" fmla="*/ 304663 w 11578768"/>
              <a:gd name="connsiteY1" fmla="*/ 10760 h 6472441"/>
              <a:gd name="connsiteX2" fmla="*/ 0 w 11578768"/>
              <a:gd name="connsiteY2" fmla="*/ 47941 h 6472441"/>
              <a:gd name="connsiteX3" fmla="*/ 0 w 11578768"/>
              <a:gd name="connsiteY3" fmla="*/ 909145 h 6472441"/>
              <a:gd name="connsiteX4" fmla="*/ 4597 w 11578768"/>
              <a:gd name="connsiteY4" fmla="*/ 909145 h 6472441"/>
              <a:gd name="connsiteX5" fmla="*/ 8568 w 11578768"/>
              <a:gd name="connsiteY5" fmla="*/ 1088907 h 6472441"/>
              <a:gd name="connsiteX6" fmla="*/ 88972 w 11578768"/>
              <a:gd name="connsiteY6" fmla="*/ 3523847 h 6472441"/>
              <a:gd name="connsiteX7" fmla="*/ 148480 w 11578768"/>
              <a:gd name="connsiteY7" fmla="*/ 5930840 h 6472441"/>
              <a:gd name="connsiteX8" fmla="*/ 5484139 w 11578768"/>
              <a:gd name="connsiteY8" fmla="*/ 5922734 h 6472441"/>
              <a:gd name="connsiteX9" fmla="*/ 8071632 w 11578768"/>
              <a:gd name="connsiteY9" fmla="*/ 5902006 h 6472441"/>
              <a:gd name="connsiteX10" fmla="*/ 8334742 w 11578768"/>
              <a:gd name="connsiteY10" fmla="*/ 5912753 h 6472441"/>
              <a:gd name="connsiteX11" fmla="*/ 8300328 w 11578768"/>
              <a:gd name="connsiteY11" fmla="*/ 6472441 h 6472441"/>
              <a:gd name="connsiteX12" fmla="*/ 8951337 w 11578768"/>
              <a:gd name="connsiteY12" fmla="*/ 5912878 h 6472441"/>
              <a:gd name="connsiteX13" fmla="*/ 9774882 w 11578768"/>
              <a:gd name="connsiteY13" fmla="*/ 5899459 h 6472441"/>
              <a:gd name="connsiteX14" fmla="*/ 10927227 w 11578768"/>
              <a:gd name="connsiteY14" fmla="*/ 5922365 h 6472441"/>
              <a:gd name="connsiteX15" fmla="*/ 11562334 w 11578768"/>
              <a:gd name="connsiteY15" fmla="*/ 5918250 h 6472441"/>
              <a:gd name="connsiteX16" fmla="*/ 11571244 w 11578768"/>
              <a:gd name="connsiteY16" fmla="*/ 2621673 h 6472441"/>
              <a:gd name="connsiteX17" fmla="*/ 11572643 w 11578768"/>
              <a:gd name="connsiteY17" fmla="*/ 261466 h 6472441"/>
              <a:gd name="connsiteX18" fmla="*/ 11386303 w 11578768"/>
              <a:gd name="connsiteY18" fmla="*/ 83284 h 6472441"/>
              <a:gd name="connsiteX19" fmla="*/ 10689999 w 11578768"/>
              <a:gd name="connsiteY19" fmla="*/ 70590 h 6472441"/>
              <a:gd name="connsiteX20" fmla="*/ 7599878 w 11578768"/>
              <a:gd name="connsiteY20" fmla="*/ 75909 h 6472441"/>
              <a:gd name="connsiteX21" fmla="*/ 1892744 w 11578768"/>
              <a:gd name="connsiteY21" fmla="*/ -1 h 6472441"/>
              <a:gd name="connsiteX0" fmla="*/ 1892744 w 11578768"/>
              <a:gd name="connsiteY0" fmla="*/ -1 h 6472441"/>
              <a:gd name="connsiteX1" fmla="*/ 304663 w 11578768"/>
              <a:gd name="connsiteY1" fmla="*/ 10760 h 6472441"/>
              <a:gd name="connsiteX2" fmla="*/ 0 w 11578768"/>
              <a:gd name="connsiteY2" fmla="*/ 47941 h 6472441"/>
              <a:gd name="connsiteX3" fmla="*/ 0 w 11578768"/>
              <a:gd name="connsiteY3" fmla="*/ 909145 h 6472441"/>
              <a:gd name="connsiteX4" fmla="*/ 4597 w 11578768"/>
              <a:gd name="connsiteY4" fmla="*/ 909145 h 6472441"/>
              <a:gd name="connsiteX5" fmla="*/ 8568 w 11578768"/>
              <a:gd name="connsiteY5" fmla="*/ 1088907 h 6472441"/>
              <a:gd name="connsiteX6" fmla="*/ 88972 w 11578768"/>
              <a:gd name="connsiteY6" fmla="*/ 3523847 h 6472441"/>
              <a:gd name="connsiteX7" fmla="*/ 148480 w 11578768"/>
              <a:gd name="connsiteY7" fmla="*/ 5930840 h 6472441"/>
              <a:gd name="connsiteX8" fmla="*/ 5484139 w 11578768"/>
              <a:gd name="connsiteY8" fmla="*/ 5922734 h 6472441"/>
              <a:gd name="connsiteX9" fmla="*/ 8071632 w 11578768"/>
              <a:gd name="connsiteY9" fmla="*/ 5902006 h 6472441"/>
              <a:gd name="connsiteX10" fmla="*/ 8334742 w 11578768"/>
              <a:gd name="connsiteY10" fmla="*/ 5912753 h 6472441"/>
              <a:gd name="connsiteX11" fmla="*/ 8300328 w 11578768"/>
              <a:gd name="connsiteY11" fmla="*/ 6472441 h 6472441"/>
              <a:gd name="connsiteX12" fmla="*/ 8951337 w 11578768"/>
              <a:gd name="connsiteY12" fmla="*/ 5912878 h 6472441"/>
              <a:gd name="connsiteX13" fmla="*/ 9774882 w 11578768"/>
              <a:gd name="connsiteY13" fmla="*/ 5899459 h 6472441"/>
              <a:gd name="connsiteX14" fmla="*/ 10927227 w 11578768"/>
              <a:gd name="connsiteY14" fmla="*/ 5922365 h 6472441"/>
              <a:gd name="connsiteX15" fmla="*/ 11562334 w 11578768"/>
              <a:gd name="connsiteY15" fmla="*/ 5918250 h 6472441"/>
              <a:gd name="connsiteX16" fmla="*/ 11571244 w 11578768"/>
              <a:gd name="connsiteY16" fmla="*/ 2621673 h 6472441"/>
              <a:gd name="connsiteX17" fmla="*/ 11572643 w 11578768"/>
              <a:gd name="connsiteY17" fmla="*/ 261466 h 6472441"/>
              <a:gd name="connsiteX18" fmla="*/ 11386303 w 11578768"/>
              <a:gd name="connsiteY18" fmla="*/ 83284 h 6472441"/>
              <a:gd name="connsiteX19" fmla="*/ 10689999 w 11578768"/>
              <a:gd name="connsiteY19" fmla="*/ 70590 h 6472441"/>
              <a:gd name="connsiteX20" fmla="*/ 7599878 w 11578768"/>
              <a:gd name="connsiteY20" fmla="*/ 75909 h 6472441"/>
              <a:gd name="connsiteX21" fmla="*/ 1892744 w 11578768"/>
              <a:gd name="connsiteY21" fmla="*/ -1 h 6472441"/>
              <a:gd name="connsiteX0" fmla="*/ 1892744 w 11578768"/>
              <a:gd name="connsiteY0" fmla="*/ -1 h 6472441"/>
              <a:gd name="connsiteX1" fmla="*/ 304663 w 11578768"/>
              <a:gd name="connsiteY1" fmla="*/ 10760 h 6472441"/>
              <a:gd name="connsiteX2" fmla="*/ 0 w 11578768"/>
              <a:gd name="connsiteY2" fmla="*/ 47941 h 6472441"/>
              <a:gd name="connsiteX3" fmla="*/ 0 w 11578768"/>
              <a:gd name="connsiteY3" fmla="*/ 909145 h 6472441"/>
              <a:gd name="connsiteX4" fmla="*/ 4597 w 11578768"/>
              <a:gd name="connsiteY4" fmla="*/ 909145 h 6472441"/>
              <a:gd name="connsiteX5" fmla="*/ 8568 w 11578768"/>
              <a:gd name="connsiteY5" fmla="*/ 1088907 h 6472441"/>
              <a:gd name="connsiteX6" fmla="*/ 56717 w 11578768"/>
              <a:gd name="connsiteY6" fmla="*/ 3876624 h 6472441"/>
              <a:gd name="connsiteX7" fmla="*/ 148480 w 11578768"/>
              <a:gd name="connsiteY7" fmla="*/ 5930840 h 6472441"/>
              <a:gd name="connsiteX8" fmla="*/ 5484139 w 11578768"/>
              <a:gd name="connsiteY8" fmla="*/ 5922734 h 6472441"/>
              <a:gd name="connsiteX9" fmla="*/ 8071632 w 11578768"/>
              <a:gd name="connsiteY9" fmla="*/ 5902006 h 6472441"/>
              <a:gd name="connsiteX10" fmla="*/ 8334742 w 11578768"/>
              <a:gd name="connsiteY10" fmla="*/ 5912753 h 6472441"/>
              <a:gd name="connsiteX11" fmla="*/ 8300328 w 11578768"/>
              <a:gd name="connsiteY11" fmla="*/ 6472441 h 6472441"/>
              <a:gd name="connsiteX12" fmla="*/ 8951337 w 11578768"/>
              <a:gd name="connsiteY12" fmla="*/ 5912878 h 6472441"/>
              <a:gd name="connsiteX13" fmla="*/ 9774882 w 11578768"/>
              <a:gd name="connsiteY13" fmla="*/ 5899459 h 6472441"/>
              <a:gd name="connsiteX14" fmla="*/ 10927227 w 11578768"/>
              <a:gd name="connsiteY14" fmla="*/ 5922365 h 6472441"/>
              <a:gd name="connsiteX15" fmla="*/ 11562334 w 11578768"/>
              <a:gd name="connsiteY15" fmla="*/ 5918250 h 6472441"/>
              <a:gd name="connsiteX16" fmla="*/ 11571244 w 11578768"/>
              <a:gd name="connsiteY16" fmla="*/ 2621673 h 6472441"/>
              <a:gd name="connsiteX17" fmla="*/ 11572643 w 11578768"/>
              <a:gd name="connsiteY17" fmla="*/ 261466 h 6472441"/>
              <a:gd name="connsiteX18" fmla="*/ 11386303 w 11578768"/>
              <a:gd name="connsiteY18" fmla="*/ 83284 h 6472441"/>
              <a:gd name="connsiteX19" fmla="*/ 10689999 w 11578768"/>
              <a:gd name="connsiteY19" fmla="*/ 70590 h 6472441"/>
              <a:gd name="connsiteX20" fmla="*/ 7599878 w 11578768"/>
              <a:gd name="connsiteY20" fmla="*/ 75909 h 6472441"/>
              <a:gd name="connsiteX21" fmla="*/ 1892744 w 11578768"/>
              <a:gd name="connsiteY21" fmla="*/ -1 h 6472441"/>
              <a:gd name="connsiteX0" fmla="*/ 1892744 w 11578768"/>
              <a:gd name="connsiteY0" fmla="*/ -1 h 6472441"/>
              <a:gd name="connsiteX1" fmla="*/ 304663 w 11578768"/>
              <a:gd name="connsiteY1" fmla="*/ 10760 h 6472441"/>
              <a:gd name="connsiteX2" fmla="*/ 0 w 11578768"/>
              <a:gd name="connsiteY2" fmla="*/ 47941 h 6472441"/>
              <a:gd name="connsiteX3" fmla="*/ 0 w 11578768"/>
              <a:gd name="connsiteY3" fmla="*/ 909145 h 6472441"/>
              <a:gd name="connsiteX4" fmla="*/ 4597 w 11578768"/>
              <a:gd name="connsiteY4" fmla="*/ 909145 h 6472441"/>
              <a:gd name="connsiteX5" fmla="*/ 8568 w 11578768"/>
              <a:gd name="connsiteY5" fmla="*/ 1088907 h 6472441"/>
              <a:gd name="connsiteX6" fmla="*/ 56717 w 11578768"/>
              <a:gd name="connsiteY6" fmla="*/ 3876624 h 6472441"/>
              <a:gd name="connsiteX7" fmla="*/ 148480 w 11578768"/>
              <a:gd name="connsiteY7" fmla="*/ 5930840 h 6472441"/>
              <a:gd name="connsiteX8" fmla="*/ 5484139 w 11578768"/>
              <a:gd name="connsiteY8" fmla="*/ 5922734 h 6472441"/>
              <a:gd name="connsiteX9" fmla="*/ 8071632 w 11578768"/>
              <a:gd name="connsiteY9" fmla="*/ 5902006 h 6472441"/>
              <a:gd name="connsiteX10" fmla="*/ 8334742 w 11578768"/>
              <a:gd name="connsiteY10" fmla="*/ 5912753 h 6472441"/>
              <a:gd name="connsiteX11" fmla="*/ 8300328 w 11578768"/>
              <a:gd name="connsiteY11" fmla="*/ 6472441 h 6472441"/>
              <a:gd name="connsiteX12" fmla="*/ 8951337 w 11578768"/>
              <a:gd name="connsiteY12" fmla="*/ 5912878 h 6472441"/>
              <a:gd name="connsiteX13" fmla="*/ 9774882 w 11578768"/>
              <a:gd name="connsiteY13" fmla="*/ 5899459 h 6472441"/>
              <a:gd name="connsiteX14" fmla="*/ 10927227 w 11578768"/>
              <a:gd name="connsiteY14" fmla="*/ 5922365 h 6472441"/>
              <a:gd name="connsiteX15" fmla="*/ 11562334 w 11578768"/>
              <a:gd name="connsiteY15" fmla="*/ 5918250 h 6472441"/>
              <a:gd name="connsiteX16" fmla="*/ 11571244 w 11578768"/>
              <a:gd name="connsiteY16" fmla="*/ 2621673 h 6472441"/>
              <a:gd name="connsiteX17" fmla="*/ 11572643 w 11578768"/>
              <a:gd name="connsiteY17" fmla="*/ 261466 h 6472441"/>
              <a:gd name="connsiteX18" fmla="*/ 11386303 w 11578768"/>
              <a:gd name="connsiteY18" fmla="*/ 83284 h 6472441"/>
              <a:gd name="connsiteX19" fmla="*/ 10689999 w 11578768"/>
              <a:gd name="connsiteY19" fmla="*/ 70590 h 6472441"/>
              <a:gd name="connsiteX20" fmla="*/ 7599878 w 11578768"/>
              <a:gd name="connsiteY20" fmla="*/ 75909 h 6472441"/>
              <a:gd name="connsiteX21" fmla="*/ 1892744 w 11578768"/>
              <a:gd name="connsiteY21" fmla="*/ -1 h 6472441"/>
              <a:gd name="connsiteX0" fmla="*/ 1892744 w 11578768"/>
              <a:gd name="connsiteY0" fmla="*/ -1 h 6472441"/>
              <a:gd name="connsiteX1" fmla="*/ 304663 w 11578768"/>
              <a:gd name="connsiteY1" fmla="*/ 10760 h 6472441"/>
              <a:gd name="connsiteX2" fmla="*/ 0 w 11578768"/>
              <a:gd name="connsiteY2" fmla="*/ 47941 h 6472441"/>
              <a:gd name="connsiteX3" fmla="*/ 0 w 11578768"/>
              <a:gd name="connsiteY3" fmla="*/ 909145 h 6472441"/>
              <a:gd name="connsiteX4" fmla="*/ 4597 w 11578768"/>
              <a:gd name="connsiteY4" fmla="*/ 909145 h 6472441"/>
              <a:gd name="connsiteX5" fmla="*/ 8568 w 11578768"/>
              <a:gd name="connsiteY5" fmla="*/ 1088907 h 6472441"/>
              <a:gd name="connsiteX6" fmla="*/ 67470 w 11578768"/>
              <a:gd name="connsiteY6" fmla="*/ 4095586 h 6472441"/>
              <a:gd name="connsiteX7" fmla="*/ 148480 w 11578768"/>
              <a:gd name="connsiteY7" fmla="*/ 5930840 h 6472441"/>
              <a:gd name="connsiteX8" fmla="*/ 5484139 w 11578768"/>
              <a:gd name="connsiteY8" fmla="*/ 5922734 h 6472441"/>
              <a:gd name="connsiteX9" fmla="*/ 8071632 w 11578768"/>
              <a:gd name="connsiteY9" fmla="*/ 5902006 h 6472441"/>
              <a:gd name="connsiteX10" fmla="*/ 8334742 w 11578768"/>
              <a:gd name="connsiteY10" fmla="*/ 5912753 h 6472441"/>
              <a:gd name="connsiteX11" fmla="*/ 8300328 w 11578768"/>
              <a:gd name="connsiteY11" fmla="*/ 6472441 h 6472441"/>
              <a:gd name="connsiteX12" fmla="*/ 8951337 w 11578768"/>
              <a:gd name="connsiteY12" fmla="*/ 5912878 h 6472441"/>
              <a:gd name="connsiteX13" fmla="*/ 9774882 w 11578768"/>
              <a:gd name="connsiteY13" fmla="*/ 5899459 h 6472441"/>
              <a:gd name="connsiteX14" fmla="*/ 10927227 w 11578768"/>
              <a:gd name="connsiteY14" fmla="*/ 5922365 h 6472441"/>
              <a:gd name="connsiteX15" fmla="*/ 11562334 w 11578768"/>
              <a:gd name="connsiteY15" fmla="*/ 5918250 h 6472441"/>
              <a:gd name="connsiteX16" fmla="*/ 11571244 w 11578768"/>
              <a:gd name="connsiteY16" fmla="*/ 2621673 h 6472441"/>
              <a:gd name="connsiteX17" fmla="*/ 11572643 w 11578768"/>
              <a:gd name="connsiteY17" fmla="*/ 261466 h 6472441"/>
              <a:gd name="connsiteX18" fmla="*/ 11386303 w 11578768"/>
              <a:gd name="connsiteY18" fmla="*/ 83284 h 6472441"/>
              <a:gd name="connsiteX19" fmla="*/ 10689999 w 11578768"/>
              <a:gd name="connsiteY19" fmla="*/ 70590 h 6472441"/>
              <a:gd name="connsiteX20" fmla="*/ 7599878 w 11578768"/>
              <a:gd name="connsiteY20" fmla="*/ 75909 h 6472441"/>
              <a:gd name="connsiteX21" fmla="*/ 1892744 w 11578768"/>
              <a:gd name="connsiteY21" fmla="*/ -1 h 6472441"/>
              <a:gd name="connsiteX0" fmla="*/ 1892744 w 11578768"/>
              <a:gd name="connsiteY0" fmla="*/ -1 h 6472441"/>
              <a:gd name="connsiteX1" fmla="*/ 304663 w 11578768"/>
              <a:gd name="connsiteY1" fmla="*/ 10760 h 6472441"/>
              <a:gd name="connsiteX2" fmla="*/ 0 w 11578768"/>
              <a:gd name="connsiteY2" fmla="*/ 47941 h 6472441"/>
              <a:gd name="connsiteX3" fmla="*/ 0 w 11578768"/>
              <a:gd name="connsiteY3" fmla="*/ 909145 h 6472441"/>
              <a:gd name="connsiteX4" fmla="*/ 4597 w 11578768"/>
              <a:gd name="connsiteY4" fmla="*/ 909145 h 6472441"/>
              <a:gd name="connsiteX5" fmla="*/ 8568 w 11578768"/>
              <a:gd name="connsiteY5" fmla="*/ 1088907 h 6472441"/>
              <a:gd name="connsiteX6" fmla="*/ 67470 w 11578768"/>
              <a:gd name="connsiteY6" fmla="*/ 4095586 h 6472441"/>
              <a:gd name="connsiteX7" fmla="*/ 148480 w 11578768"/>
              <a:gd name="connsiteY7" fmla="*/ 5930840 h 6472441"/>
              <a:gd name="connsiteX8" fmla="*/ 5484139 w 11578768"/>
              <a:gd name="connsiteY8" fmla="*/ 5922734 h 6472441"/>
              <a:gd name="connsiteX9" fmla="*/ 8071632 w 11578768"/>
              <a:gd name="connsiteY9" fmla="*/ 5902006 h 6472441"/>
              <a:gd name="connsiteX10" fmla="*/ 8334742 w 11578768"/>
              <a:gd name="connsiteY10" fmla="*/ 5912753 h 6472441"/>
              <a:gd name="connsiteX11" fmla="*/ 8300328 w 11578768"/>
              <a:gd name="connsiteY11" fmla="*/ 6472441 h 6472441"/>
              <a:gd name="connsiteX12" fmla="*/ 8951337 w 11578768"/>
              <a:gd name="connsiteY12" fmla="*/ 5912878 h 6472441"/>
              <a:gd name="connsiteX13" fmla="*/ 9774882 w 11578768"/>
              <a:gd name="connsiteY13" fmla="*/ 5899459 h 6472441"/>
              <a:gd name="connsiteX14" fmla="*/ 10927227 w 11578768"/>
              <a:gd name="connsiteY14" fmla="*/ 5922365 h 6472441"/>
              <a:gd name="connsiteX15" fmla="*/ 11562334 w 11578768"/>
              <a:gd name="connsiteY15" fmla="*/ 5918250 h 6472441"/>
              <a:gd name="connsiteX16" fmla="*/ 11571244 w 11578768"/>
              <a:gd name="connsiteY16" fmla="*/ 2621673 h 6472441"/>
              <a:gd name="connsiteX17" fmla="*/ 11572643 w 11578768"/>
              <a:gd name="connsiteY17" fmla="*/ 261466 h 6472441"/>
              <a:gd name="connsiteX18" fmla="*/ 11386303 w 11578768"/>
              <a:gd name="connsiteY18" fmla="*/ 83284 h 6472441"/>
              <a:gd name="connsiteX19" fmla="*/ 10689999 w 11578768"/>
              <a:gd name="connsiteY19" fmla="*/ 70590 h 6472441"/>
              <a:gd name="connsiteX20" fmla="*/ 7599878 w 11578768"/>
              <a:gd name="connsiteY20" fmla="*/ 75909 h 6472441"/>
              <a:gd name="connsiteX21" fmla="*/ 1892744 w 11578768"/>
              <a:gd name="connsiteY21" fmla="*/ -1 h 6472441"/>
              <a:gd name="connsiteX0" fmla="*/ 1892744 w 11578768"/>
              <a:gd name="connsiteY0" fmla="*/ -1 h 6472441"/>
              <a:gd name="connsiteX1" fmla="*/ 304663 w 11578768"/>
              <a:gd name="connsiteY1" fmla="*/ 10760 h 6472441"/>
              <a:gd name="connsiteX2" fmla="*/ 0 w 11578768"/>
              <a:gd name="connsiteY2" fmla="*/ 47941 h 6472441"/>
              <a:gd name="connsiteX3" fmla="*/ 0 w 11578768"/>
              <a:gd name="connsiteY3" fmla="*/ 909145 h 6472441"/>
              <a:gd name="connsiteX4" fmla="*/ 4597 w 11578768"/>
              <a:gd name="connsiteY4" fmla="*/ 909145 h 6472441"/>
              <a:gd name="connsiteX5" fmla="*/ 8568 w 11578768"/>
              <a:gd name="connsiteY5" fmla="*/ 1088907 h 6472441"/>
              <a:gd name="connsiteX6" fmla="*/ 78222 w 11578768"/>
              <a:gd name="connsiteY6" fmla="*/ 4679489 h 6472441"/>
              <a:gd name="connsiteX7" fmla="*/ 148480 w 11578768"/>
              <a:gd name="connsiteY7" fmla="*/ 5930840 h 6472441"/>
              <a:gd name="connsiteX8" fmla="*/ 5484139 w 11578768"/>
              <a:gd name="connsiteY8" fmla="*/ 5922734 h 6472441"/>
              <a:gd name="connsiteX9" fmla="*/ 8071632 w 11578768"/>
              <a:gd name="connsiteY9" fmla="*/ 5902006 h 6472441"/>
              <a:gd name="connsiteX10" fmla="*/ 8334742 w 11578768"/>
              <a:gd name="connsiteY10" fmla="*/ 5912753 h 6472441"/>
              <a:gd name="connsiteX11" fmla="*/ 8300328 w 11578768"/>
              <a:gd name="connsiteY11" fmla="*/ 6472441 h 6472441"/>
              <a:gd name="connsiteX12" fmla="*/ 8951337 w 11578768"/>
              <a:gd name="connsiteY12" fmla="*/ 5912878 h 6472441"/>
              <a:gd name="connsiteX13" fmla="*/ 9774882 w 11578768"/>
              <a:gd name="connsiteY13" fmla="*/ 5899459 h 6472441"/>
              <a:gd name="connsiteX14" fmla="*/ 10927227 w 11578768"/>
              <a:gd name="connsiteY14" fmla="*/ 5922365 h 6472441"/>
              <a:gd name="connsiteX15" fmla="*/ 11562334 w 11578768"/>
              <a:gd name="connsiteY15" fmla="*/ 5918250 h 6472441"/>
              <a:gd name="connsiteX16" fmla="*/ 11571244 w 11578768"/>
              <a:gd name="connsiteY16" fmla="*/ 2621673 h 6472441"/>
              <a:gd name="connsiteX17" fmla="*/ 11572643 w 11578768"/>
              <a:gd name="connsiteY17" fmla="*/ 261466 h 6472441"/>
              <a:gd name="connsiteX18" fmla="*/ 11386303 w 11578768"/>
              <a:gd name="connsiteY18" fmla="*/ 83284 h 6472441"/>
              <a:gd name="connsiteX19" fmla="*/ 10689999 w 11578768"/>
              <a:gd name="connsiteY19" fmla="*/ 70590 h 6472441"/>
              <a:gd name="connsiteX20" fmla="*/ 7599878 w 11578768"/>
              <a:gd name="connsiteY20" fmla="*/ 75909 h 6472441"/>
              <a:gd name="connsiteX21" fmla="*/ 1892744 w 11578768"/>
              <a:gd name="connsiteY21" fmla="*/ -1 h 6472441"/>
              <a:gd name="connsiteX0" fmla="*/ 1892744 w 11578768"/>
              <a:gd name="connsiteY0" fmla="*/ -1 h 6472441"/>
              <a:gd name="connsiteX1" fmla="*/ 304663 w 11578768"/>
              <a:gd name="connsiteY1" fmla="*/ 10760 h 6472441"/>
              <a:gd name="connsiteX2" fmla="*/ 0 w 11578768"/>
              <a:gd name="connsiteY2" fmla="*/ 47941 h 6472441"/>
              <a:gd name="connsiteX3" fmla="*/ 0 w 11578768"/>
              <a:gd name="connsiteY3" fmla="*/ 909145 h 6472441"/>
              <a:gd name="connsiteX4" fmla="*/ 4597 w 11578768"/>
              <a:gd name="connsiteY4" fmla="*/ 909145 h 6472441"/>
              <a:gd name="connsiteX5" fmla="*/ 8568 w 11578768"/>
              <a:gd name="connsiteY5" fmla="*/ 1088907 h 6472441"/>
              <a:gd name="connsiteX6" fmla="*/ 78222 w 11578768"/>
              <a:gd name="connsiteY6" fmla="*/ 4679489 h 6472441"/>
              <a:gd name="connsiteX7" fmla="*/ 148480 w 11578768"/>
              <a:gd name="connsiteY7" fmla="*/ 5930840 h 6472441"/>
              <a:gd name="connsiteX8" fmla="*/ 5484139 w 11578768"/>
              <a:gd name="connsiteY8" fmla="*/ 5922734 h 6472441"/>
              <a:gd name="connsiteX9" fmla="*/ 8071632 w 11578768"/>
              <a:gd name="connsiteY9" fmla="*/ 5902006 h 6472441"/>
              <a:gd name="connsiteX10" fmla="*/ 8334742 w 11578768"/>
              <a:gd name="connsiteY10" fmla="*/ 5912753 h 6472441"/>
              <a:gd name="connsiteX11" fmla="*/ 8300328 w 11578768"/>
              <a:gd name="connsiteY11" fmla="*/ 6472441 h 6472441"/>
              <a:gd name="connsiteX12" fmla="*/ 8951337 w 11578768"/>
              <a:gd name="connsiteY12" fmla="*/ 5912878 h 6472441"/>
              <a:gd name="connsiteX13" fmla="*/ 9774882 w 11578768"/>
              <a:gd name="connsiteY13" fmla="*/ 5899459 h 6472441"/>
              <a:gd name="connsiteX14" fmla="*/ 10927227 w 11578768"/>
              <a:gd name="connsiteY14" fmla="*/ 5922365 h 6472441"/>
              <a:gd name="connsiteX15" fmla="*/ 11562334 w 11578768"/>
              <a:gd name="connsiteY15" fmla="*/ 5918250 h 6472441"/>
              <a:gd name="connsiteX16" fmla="*/ 11571244 w 11578768"/>
              <a:gd name="connsiteY16" fmla="*/ 2621673 h 6472441"/>
              <a:gd name="connsiteX17" fmla="*/ 11572643 w 11578768"/>
              <a:gd name="connsiteY17" fmla="*/ 261466 h 6472441"/>
              <a:gd name="connsiteX18" fmla="*/ 11386303 w 11578768"/>
              <a:gd name="connsiteY18" fmla="*/ 83284 h 6472441"/>
              <a:gd name="connsiteX19" fmla="*/ 10689999 w 11578768"/>
              <a:gd name="connsiteY19" fmla="*/ 70590 h 6472441"/>
              <a:gd name="connsiteX20" fmla="*/ 7599878 w 11578768"/>
              <a:gd name="connsiteY20" fmla="*/ 75909 h 6472441"/>
              <a:gd name="connsiteX21" fmla="*/ 1892744 w 11578768"/>
              <a:gd name="connsiteY21" fmla="*/ -1 h 6472441"/>
              <a:gd name="connsiteX0" fmla="*/ 1892744 w 11578768"/>
              <a:gd name="connsiteY0" fmla="*/ -1 h 6472441"/>
              <a:gd name="connsiteX1" fmla="*/ 304663 w 11578768"/>
              <a:gd name="connsiteY1" fmla="*/ 10760 h 6472441"/>
              <a:gd name="connsiteX2" fmla="*/ 0 w 11578768"/>
              <a:gd name="connsiteY2" fmla="*/ 47941 h 6472441"/>
              <a:gd name="connsiteX3" fmla="*/ 0 w 11578768"/>
              <a:gd name="connsiteY3" fmla="*/ 909145 h 6472441"/>
              <a:gd name="connsiteX4" fmla="*/ 4597 w 11578768"/>
              <a:gd name="connsiteY4" fmla="*/ 909145 h 6472441"/>
              <a:gd name="connsiteX5" fmla="*/ 8568 w 11578768"/>
              <a:gd name="connsiteY5" fmla="*/ 1088907 h 6472441"/>
              <a:gd name="connsiteX6" fmla="*/ 67470 w 11578768"/>
              <a:gd name="connsiteY6" fmla="*/ 4934947 h 6472441"/>
              <a:gd name="connsiteX7" fmla="*/ 148480 w 11578768"/>
              <a:gd name="connsiteY7" fmla="*/ 5930840 h 6472441"/>
              <a:gd name="connsiteX8" fmla="*/ 5484139 w 11578768"/>
              <a:gd name="connsiteY8" fmla="*/ 5922734 h 6472441"/>
              <a:gd name="connsiteX9" fmla="*/ 8071632 w 11578768"/>
              <a:gd name="connsiteY9" fmla="*/ 5902006 h 6472441"/>
              <a:gd name="connsiteX10" fmla="*/ 8334742 w 11578768"/>
              <a:gd name="connsiteY10" fmla="*/ 5912753 h 6472441"/>
              <a:gd name="connsiteX11" fmla="*/ 8300328 w 11578768"/>
              <a:gd name="connsiteY11" fmla="*/ 6472441 h 6472441"/>
              <a:gd name="connsiteX12" fmla="*/ 8951337 w 11578768"/>
              <a:gd name="connsiteY12" fmla="*/ 5912878 h 6472441"/>
              <a:gd name="connsiteX13" fmla="*/ 9774882 w 11578768"/>
              <a:gd name="connsiteY13" fmla="*/ 5899459 h 6472441"/>
              <a:gd name="connsiteX14" fmla="*/ 10927227 w 11578768"/>
              <a:gd name="connsiteY14" fmla="*/ 5922365 h 6472441"/>
              <a:gd name="connsiteX15" fmla="*/ 11562334 w 11578768"/>
              <a:gd name="connsiteY15" fmla="*/ 5918250 h 6472441"/>
              <a:gd name="connsiteX16" fmla="*/ 11571244 w 11578768"/>
              <a:gd name="connsiteY16" fmla="*/ 2621673 h 6472441"/>
              <a:gd name="connsiteX17" fmla="*/ 11572643 w 11578768"/>
              <a:gd name="connsiteY17" fmla="*/ 261466 h 6472441"/>
              <a:gd name="connsiteX18" fmla="*/ 11386303 w 11578768"/>
              <a:gd name="connsiteY18" fmla="*/ 83284 h 6472441"/>
              <a:gd name="connsiteX19" fmla="*/ 10689999 w 11578768"/>
              <a:gd name="connsiteY19" fmla="*/ 70590 h 6472441"/>
              <a:gd name="connsiteX20" fmla="*/ 7599878 w 11578768"/>
              <a:gd name="connsiteY20" fmla="*/ 75909 h 6472441"/>
              <a:gd name="connsiteX21" fmla="*/ 1892744 w 11578768"/>
              <a:gd name="connsiteY21" fmla="*/ -1 h 6472441"/>
              <a:gd name="connsiteX0" fmla="*/ 1892744 w 11578768"/>
              <a:gd name="connsiteY0" fmla="*/ -1 h 6472441"/>
              <a:gd name="connsiteX1" fmla="*/ 304663 w 11578768"/>
              <a:gd name="connsiteY1" fmla="*/ 10760 h 6472441"/>
              <a:gd name="connsiteX2" fmla="*/ 0 w 11578768"/>
              <a:gd name="connsiteY2" fmla="*/ 47941 h 6472441"/>
              <a:gd name="connsiteX3" fmla="*/ 0 w 11578768"/>
              <a:gd name="connsiteY3" fmla="*/ 909145 h 6472441"/>
              <a:gd name="connsiteX4" fmla="*/ 4597 w 11578768"/>
              <a:gd name="connsiteY4" fmla="*/ 909145 h 6472441"/>
              <a:gd name="connsiteX5" fmla="*/ 8568 w 11578768"/>
              <a:gd name="connsiteY5" fmla="*/ 1088907 h 6472441"/>
              <a:gd name="connsiteX6" fmla="*/ 67470 w 11578768"/>
              <a:gd name="connsiteY6" fmla="*/ 4934947 h 6472441"/>
              <a:gd name="connsiteX7" fmla="*/ 148480 w 11578768"/>
              <a:gd name="connsiteY7" fmla="*/ 5930840 h 6472441"/>
              <a:gd name="connsiteX8" fmla="*/ 5484139 w 11578768"/>
              <a:gd name="connsiteY8" fmla="*/ 5922734 h 6472441"/>
              <a:gd name="connsiteX9" fmla="*/ 8071632 w 11578768"/>
              <a:gd name="connsiteY9" fmla="*/ 5902006 h 6472441"/>
              <a:gd name="connsiteX10" fmla="*/ 8334742 w 11578768"/>
              <a:gd name="connsiteY10" fmla="*/ 5912753 h 6472441"/>
              <a:gd name="connsiteX11" fmla="*/ 8300328 w 11578768"/>
              <a:gd name="connsiteY11" fmla="*/ 6472441 h 6472441"/>
              <a:gd name="connsiteX12" fmla="*/ 8951337 w 11578768"/>
              <a:gd name="connsiteY12" fmla="*/ 5912878 h 6472441"/>
              <a:gd name="connsiteX13" fmla="*/ 9774882 w 11578768"/>
              <a:gd name="connsiteY13" fmla="*/ 5899459 h 6472441"/>
              <a:gd name="connsiteX14" fmla="*/ 10927227 w 11578768"/>
              <a:gd name="connsiteY14" fmla="*/ 5922365 h 6472441"/>
              <a:gd name="connsiteX15" fmla="*/ 11562334 w 11578768"/>
              <a:gd name="connsiteY15" fmla="*/ 5918250 h 6472441"/>
              <a:gd name="connsiteX16" fmla="*/ 11571244 w 11578768"/>
              <a:gd name="connsiteY16" fmla="*/ 2621673 h 6472441"/>
              <a:gd name="connsiteX17" fmla="*/ 11572643 w 11578768"/>
              <a:gd name="connsiteY17" fmla="*/ 261466 h 6472441"/>
              <a:gd name="connsiteX18" fmla="*/ 11386303 w 11578768"/>
              <a:gd name="connsiteY18" fmla="*/ 83284 h 6472441"/>
              <a:gd name="connsiteX19" fmla="*/ 10689999 w 11578768"/>
              <a:gd name="connsiteY19" fmla="*/ 70590 h 6472441"/>
              <a:gd name="connsiteX20" fmla="*/ 7599878 w 11578768"/>
              <a:gd name="connsiteY20" fmla="*/ 75909 h 6472441"/>
              <a:gd name="connsiteX21" fmla="*/ 1892744 w 11578768"/>
              <a:gd name="connsiteY21" fmla="*/ -1 h 6472441"/>
              <a:gd name="connsiteX0" fmla="*/ 1892744 w 11578768"/>
              <a:gd name="connsiteY0" fmla="*/ -1 h 6472441"/>
              <a:gd name="connsiteX1" fmla="*/ 304663 w 11578768"/>
              <a:gd name="connsiteY1" fmla="*/ 10760 h 6472441"/>
              <a:gd name="connsiteX2" fmla="*/ 0 w 11578768"/>
              <a:gd name="connsiteY2" fmla="*/ 47941 h 6472441"/>
              <a:gd name="connsiteX3" fmla="*/ 0 w 11578768"/>
              <a:gd name="connsiteY3" fmla="*/ 909145 h 6472441"/>
              <a:gd name="connsiteX4" fmla="*/ 4597 w 11578768"/>
              <a:gd name="connsiteY4" fmla="*/ 909145 h 6472441"/>
              <a:gd name="connsiteX5" fmla="*/ 8569 w 11578768"/>
              <a:gd name="connsiteY5" fmla="*/ 1441682 h 6472441"/>
              <a:gd name="connsiteX6" fmla="*/ 67470 w 11578768"/>
              <a:gd name="connsiteY6" fmla="*/ 4934947 h 6472441"/>
              <a:gd name="connsiteX7" fmla="*/ 148480 w 11578768"/>
              <a:gd name="connsiteY7" fmla="*/ 5930840 h 6472441"/>
              <a:gd name="connsiteX8" fmla="*/ 5484139 w 11578768"/>
              <a:gd name="connsiteY8" fmla="*/ 5922734 h 6472441"/>
              <a:gd name="connsiteX9" fmla="*/ 8071632 w 11578768"/>
              <a:gd name="connsiteY9" fmla="*/ 5902006 h 6472441"/>
              <a:gd name="connsiteX10" fmla="*/ 8334742 w 11578768"/>
              <a:gd name="connsiteY10" fmla="*/ 5912753 h 6472441"/>
              <a:gd name="connsiteX11" fmla="*/ 8300328 w 11578768"/>
              <a:gd name="connsiteY11" fmla="*/ 6472441 h 6472441"/>
              <a:gd name="connsiteX12" fmla="*/ 8951337 w 11578768"/>
              <a:gd name="connsiteY12" fmla="*/ 5912878 h 6472441"/>
              <a:gd name="connsiteX13" fmla="*/ 9774882 w 11578768"/>
              <a:gd name="connsiteY13" fmla="*/ 5899459 h 6472441"/>
              <a:gd name="connsiteX14" fmla="*/ 10927227 w 11578768"/>
              <a:gd name="connsiteY14" fmla="*/ 5922365 h 6472441"/>
              <a:gd name="connsiteX15" fmla="*/ 11562334 w 11578768"/>
              <a:gd name="connsiteY15" fmla="*/ 5918250 h 6472441"/>
              <a:gd name="connsiteX16" fmla="*/ 11571244 w 11578768"/>
              <a:gd name="connsiteY16" fmla="*/ 2621673 h 6472441"/>
              <a:gd name="connsiteX17" fmla="*/ 11572643 w 11578768"/>
              <a:gd name="connsiteY17" fmla="*/ 261466 h 6472441"/>
              <a:gd name="connsiteX18" fmla="*/ 11386303 w 11578768"/>
              <a:gd name="connsiteY18" fmla="*/ 83284 h 6472441"/>
              <a:gd name="connsiteX19" fmla="*/ 10689999 w 11578768"/>
              <a:gd name="connsiteY19" fmla="*/ 70590 h 6472441"/>
              <a:gd name="connsiteX20" fmla="*/ 7599878 w 11578768"/>
              <a:gd name="connsiteY20" fmla="*/ 75909 h 6472441"/>
              <a:gd name="connsiteX21" fmla="*/ 1892744 w 11578768"/>
              <a:gd name="connsiteY21" fmla="*/ -1 h 6472441"/>
              <a:gd name="connsiteX0" fmla="*/ 1892744 w 11578768"/>
              <a:gd name="connsiteY0" fmla="*/ -1 h 6472441"/>
              <a:gd name="connsiteX1" fmla="*/ 304663 w 11578768"/>
              <a:gd name="connsiteY1" fmla="*/ 10760 h 6472441"/>
              <a:gd name="connsiteX2" fmla="*/ 0 w 11578768"/>
              <a:gd name="connsiteY2" fmla="*/ 47941 h 6472441"/>
              <a:gd name="connsiteX3" fmla="*/ 0 w 11578768"/>
              <a:gd name="connsiteY3" fmla="*/ 909145 h 6472441"/>
              <a:gd name="connsiteX4" fmla="*/ 4597 w 11578768"/>
              <a:gd name="connsiteY4" fmla="*/ 909145 h 6472441"/>
              <a:gd name="connsiteX5" fmla="*/ 8569 w 11578768"/>
              <a:gd name="connsiteY5" fmla="*/ 1441682 h 6472441"/>
              <a:gd name="connsiteX6" fmla="*/ 67470 w 11578768"/>
              <a:gd name="connsiteY6" fmla="*/ 4934947 h 6472441"/>
              <a:gd name="connsiteX7" fmla="*/ 148480 w 11578768"/>
              <a:gd name="connsiteY7" fmla="*/ 5930840 h 6472441"/>
              <a:gd name="connsiteX8" fmla="*/ 5484139 w 11578768"/>
              <a:gd name="connsiteY8" fmla="*/ 5922734 h 6472441"/>
              <a:gd name="connsiteX9" fmla="*/ 8071632 w 11578768"/>
              <a:gd name="connsiteY9" fmla="*/ 5902006 h 6472441"/>
              <a:gd name="connsiteX10" fmla="*/ 8334742 w 11578768"/>
              <a:gd name="connsiteY10" fmla="*/ 5912753 h 6472441"/>
              <a:gd name="connsiteX11" fmla="*/ 8300328 w 11578768"/>
              <a:gd name="connsiteY11" fmla="*/ 6472441 h 6472441"/>
              <a:gd name="connsiteX12" fmla="*/ 8951337 w 11578768"/>
              <a:gd name="connsiteY12" fmla="*/ 5912878 h 6472441"/>
              <a:gd name="connsiteX13" fmla="*/ 9774882 w 11578768"/>
              <a:gd name="connsiteY13" fmla="*/ 5899459 h 6472441"/>
              <a:gd name="connsiteX14" fmla="*/ 10927227 w 11578768"/>
              <a:gd name="connsiteY14" fmla="*/ 5922365 h 6472441"/>
              <a:gd name="connsiteX15" fmla="*/ 11562334 w 11578768"/>
              <a:gd name="connsiteY15" fmla="*/ 5918250 h 6472441"/>
              <a:gd name="connsiteX16" fmla="*/ 11571244 w 11578768"/>
              <a:gd name="connsiteY16" fmla="*/ 2621673 h 6472441"/>
              <a:gd name="connsiteX17" fmla="*/ 11572643 w 11578768"/>
              <a:gd name="connsiteY17" fmla="*/ 261466 h 6472441"/>
              <a:gd name="connsiteX18" fmla="*/ 11386303 w 11578768"/>
              <a:gd name="connsiteY18" fmla="*/ 83284 h 6472441"/>
              <a:gd name="connsiteX19" fmla="*/ 10689999 w 11578768"/>
              <a:gd name="connsiteY19" fmla="*/ 70590 h 6472441"/>
              <a:gd name="connsiteX20" fmla="*/ 7599878 w 11578768"/>
              <a:gd name="connsiteY20" fmla="*/ 75909 h 6472441"/>
              <a:gd name="connsiteX21" fmla="*/ 1892744 w 11578768"/>
              <a:gd name="connsiteY21" fmla="*/ -1 h 6472441"/>
              <a:gd name="connsiteX0" fmla="*/ 1892744 w 11578768"/>
              <a:gd name="connsiteY0" fmla="*/ -1 h 6472441"/>
              <a:gd name="connsiteX1" fmla="*/ 304663 w 11578768"/>
              <a:gd name="connsiteY1" fmla="*/ 10760 h 6472441"/>
              <a:gd name="connsiteX2" fmla="*/ 0 w 11578768"/>
              <a:gd name="connsiteY2" fmla="*/ 47941 h 6472441"/>
              <a:gd name="connsiteX3" fmla="*/ 0 w 11578768"/>
              <a:gd name="connsiteY3" fmla="*/ 909145 h 6472441"/>
              <a:gd name="connsiteX4" fmla="*/ 4597 w 11578768"/>
              <a:gd name="connsiteY4" fmla="*/ 909145 h 6472441"/>
              <a:gd name="connsiteX5" fmla="*/ 8569 w 11578768"/>
              <a:gd name="connsiteY5" fmla="*/ 1441682 h 6472441"/>
              <a:gd name="connsiteX6" fmla="*/ 67470 w 11578768"/>
              <a:gd name="connsiteY6" fmla="*/ 4934947 h 6472441"/>
              <a:gd name="connsiteX7" fmla="*/ 148480 w 11578768"/>
              <a:gd name="connsiteY7" fmla="*/ 5930840 h 6472441"/>
              <a:gd name="connsiteX8" fmla="*/ 5484139 w 11578768"/>
              <a:gd name="connsiteY8" fmla="*/ 5922734 h 6472441"/>
              <a:gd name="connsiteX9" fmla="*/ 8071632 w 11578768"/>
              <a:gd name="connsiteY9" fmla="*/ 5902006 h 6472441"/>
              <a:gd name="connsiteX10" fmla="*/ 8302487 w 11578768"/>
              <a:gd name="connsiteY10" fmla="*/ 5912754 h 6472441"/>
              <a:gd name="connsiteX11" fmla="*/ 8300328 w 11578768"/>
              <a:gd name="connsiteY11" fmla="*/ 6472441 h 6472441"/>
              <a:gd name="connsiteX12" fmla="*/ 8951337 w 11578768"/>
              <a:gd name="connsiteY12" fmla="*/ 5912878 h 6472441"/>
              <a:gd name="connsiteX13" fmla="*/ 9774882 w 11578768"/>
              <a:gd name="connsiteY13" fmla="*/ 5899459 h 6472441"/>
              <a:gd name="connsiteX14" fmla="*/ 10927227 w 11578768"/>
              <a:gd name="connsiteY14" fmla="*/ 5922365 h 6472441"/>
              <a:gd name="connsiteX15" fmla="*/ 11562334 w 11578768"/>
              <a:gd name="connsiteY15" fmla="*/ 5918250 h 6472441"/>
              <a:gd name="connsiteX16" fmla="*/ 11571244 w 11578768"/>
              <a:gd name="connsiteY16" fmla="*/ 2621673 h 6472441"/>
              <a:gd name="connsiteX17" fmla="*/ 11572643 w 11578768"/>
              <a:gd name="connsiteY17" fmla="*/ 261466 h 6472441"/>
              <a:gd name="connsiteX18" fmla="*/ 11386303 w 11578768"/>
              <a:gd name="connsiteY18" fmla="*/ 83284 h 6472441"/>
              <a:gd name="connsiteX19" fmla="*/ 10689999 w 11578768"/>
              <a:gd name="connsiteY19" fmla="*/ 70590 h 6472441"/>
              <a:gd name="connsiteX20" fmla="*/ 7599878 w 11578768"/>
              <a:gd name="connsiteY20" fmla="*/ 75909 h 6472441"/>
              <a:gd name="connsiteX21" fmla="*/ 1892744 w 11578768"/>
              <a:gd name="connsiteY21" fmla="*/ -1 h 6472441"/>
              <a:gd name="connsiteX0" fmla="*/ 1892744 w 11578768"/>
              <a:gd name="connsiteY0" fmla="*/ -1 h 6472441"/>
              <a:gd name="connsiteX1" fmla="*/ 304663 w 11578768"/>
              <a:gd name="connsiteY1" fmla="*/ 10760 h 6472441"/>
              <a:gd name="connsiteX2" fmla="*/ 0 w 11578768"/>
              <a:gd name="connsiteY2" fmla="*/ 47941 h 6472441"/>
              <a:gd name="connsiteX3" fmla="*/ 0 w 11578768"/>
              <a:gd name="connsiteY3" fmla="*/ 909145 h 6472441"/>
              <a:gd name="connsiteX4" fmla="*/ 4597 w 11578768"/>
              <a:gd name="connsiteY4" fmla="*/ 909145 h 6472441"/>
              <a:gd name="connsiteX5" fmla="*/ 8569 w 11578768"/>
              <a:gd name="connsiteY5" fmla="*/ 1441682 h 6472441"/>
              <a:gd name="connsiteX6" fmla="*/ 67470 w 11578768"/>
              <a:gd name="connsiteY6" fmla="*/ 4934947 h 6472441"/>
              <a:gd name="connsiteX7" fmla="*/ 148480 w 11578768"/>
              <a:gd name="connsiteY7" fmla="*/ 5930840 h 6472441"/>
              <a:gd name="connsiteX8" fmla="*/ 5484139 w 11578768"/>
              <a:gd name="connsiteY8" fmla="*/ 5922734 h 6472441"/>
              <a:gd name="connsiteX9" fmla="*/ 8071632 w 11578768"/>
              <a:gd name="connsiteY9" fmla="*/ 5902006 h 6472441"/>
              <a:gd name="connsiteX10" fmla="*/ 8302487 w 11578768"/>
              <a:gd name="connsiteY10" fmla="*/ 5912754 h 6472441"/>
              <a:gd name="connsiteX11" fmla="*/ 8300328 w 11578768"/>
              <a:gd name="connsiteY11" fmla="*/ 6472441 h 6472441"/>
              <a:gd name="connsiteX12" fmla="*/ 8951337 w 11578768"/>
              <a:gd name="connsiteY12" fmla="*/ 5912878 h 6472441"/>
              <a:gd name="connsiteX13" fmla="*/ 9774882 w 11578768"/>
              <a:gd name="connsiteY13" fmla="*/ 5899459 h 6472441"/>
              <a:gd name="connsiteX14" fmla="*/ 10927227 w 11578768"/>
              <a:gd name="connsiteY14" fmla="*/ 5922365 h 6472441"/>
              <a:gd name="connsiteX15" fmla="*/ 11562334 w 11578768"/>
              <a:gd name="connsiteY15" fmla="*/ 5918250 h 6472441"/>
              <a:gd name="connsiteX16" fmla="*/ 11571244 w 11578768"/>
              <a:gd name="connsiteY16" fmla="*/ 2621673 h 6472441"/>
              <a:gd name="connsiteX17" fmla="*/ 11572643 w 11578768"/>
              <a:gd name="connsiteY17" fmla="*/ 261466 h 6472441"/>
              <a:gd name="connsiteX18" fmla="*/ 11386303 w 11578768"/>
              <a:gd name="connsiteY18" fmla="*/ 83284 h 6472441"/>
              <a:gd name="connsiteX19" fmla="*/ 10689999 w 11578768"/>
              <a:gd name="connsiteY19" fmla="*/ 70590 h 6472441"/>
              <a:gd name="connsiteX20" fmla="*/ 7599878 w 11578768"/>
              <a:gd name="connsiteY20" fmla="*/ 75909 h 6472441"/>
              <a:gd name="connsiteX21" fmla="*/ 1892744 w 11578768"/>
              <a:gd name="connsiteY21" fmla="*/ -1 h 6472441"/>
              <a:gd name="connsiteX0" fmla="*/ 1892744 w 11578768"/>
              <a:gd name="connsiteY0" fmla="*/ -1 h 6472441"/>
              <a:gd name="connsiteX1" fmla="*/ 304663 w 11578768"/>
              <a:gd name="connsiteY1" fmla="*/ 10760 h 6472441"/>
              <a:gd name="connsiteX2" fmla="*/ 0 w 11578768"/>
              <a:gd name="connsiteY2" fmla="*/ 120534 h 6472441"/>
              <a:gd name="connsiteX3" fmla="*/ 0 w 11578768"/>
              <a:gd name="connsiteY3" fmla="*/ 909145 h 6472441"/>
              <a:gd name="connsiteX4" fmla="*/ 4597 w 11578768"/>
              <a:gd name="connsiteY4" fmla="*/ 909145 h 6472441"/>
              <a:gd name="connsiteX5" fmla="*/ 8569 w 11578768"/>
              <a:gd name="connsiteY5" fmla="*/ 1441682 h 6472441"/>
              <a:gd name="connsiteX6" fmla="*/ 67470 w 11578768"/>
              <a:gd name="connsiteY6" fmla="*/ 4934947 h 6472441"/>
              <a:gd name="connsiteX7" fmla="*/ 148480 w 11578768"/>
              <a:gd name="connsiteY7" fmla="*/ 5930840 h 6472441"/>
              <a:gd name="connsiteX8" fmla="*/ 5484139 w 11578768"/>
              <a:gd name="connsiteY8" fmla="*/ 5922734 h 6472441"/>
              <a:gd name="connsiteX9" fmla="*/ 8071632 w 11578768"/>
              <a:gd name="connsiteY9" fmla="*/ 5902006 h 6472441"/>
              <a:gd name="connsiteX10" fmla="*/ 8302487 w 11578768"/>
              <a:gd name="connsiteY10" fmla="*/ 5912754 h 6472441"/>
              <a:gd name="connsiteX11" fmla="*/ 8300328 w 11578768"/>
              <a:gd name="connsiteY11" fmla="*/ 6472441 h 6472441"/>
              <a:gd name="connsiteX12" fmla="*/ 8951337 w 11578768"/>
              <a:gd name="connsiteY12" fmla="*/ 5912878 h 6472441"/>
              <a:gd name="connsiteX13" fmla="*/ 9774882 w 11578768"/>
              <a:gd name="connsiteY13" fmla="*/ 5899459 h 6472441"/>
              <a:gd name="connsiteX14" fmla="*/ 10927227 w 11578768"/>
              <a:gd name="connsiteY14" fmla="*/ 5922365 h 6472441"/>
              <a:gd name="connsiteX15" fmla="*/ 11562334 w 11578768"/>
              <a:gd name="connsiteY15" fmla="*/ 5918250 h 6472441"/>
              <a:gd name="connsiteX16" fmla="*/ 11571244 w 11578768"/>
              <a:gd name="connsiteY16" fmla="*/ 2621673 h 6472441"/>
              <a:gd name="connsiteX17" fmla="*/ 11572643 w 11578768"/>
              <a:gd name="connsiteY17" fmla="*/ 261466 h 6472441"/>
              <a:gd name="connsiteX18" fmla="*/ 11386303 w 11578768"/>
              <a:gd name="connsiteY18" fmla="*/ 83284 h 6472441"/>
              <a:gd name="connsiteX19" fmla="*/ 10689999 w 11578768"/>
              <a:gd name="connsiteY19" fmla="*/ 70590 h 6472441"/>
              <a:gd name="connsiteX20" fmla="*/ 7599878 w 11578768"/>
              <a:gd name="connsiteY20" fmla="*/ 75909 h 6472441"/>
              <a:gd name="connsiteX21" fmla="*/ 1892744 w 11578768"/>
              <a:gd name="connsiteY21" fmla="*/ -1 h 6472441"/>
              <a:gd name="connsiteX0" fmla="*/ 1892744 w 11578768"/>
              <a:gd name="connsiteY0" fmla="*/ -1 h 6472441"/>
              <a:gd name="connsiteX1" fmla="*/ 432992 w 11578768"/>
              <a:gd name="connsiteY1" fmla="*/ 34958 h 6472441"/>
              <a:gd name="connsiteX2" fmla="*/ 0 w 11578768"/>
              <a:gd name="connsiteY2" fmla="*/ 120534 h 6472441"/>
              <a:gd name="connsiteX3" fmla="*/ 0 w 11578768"/>
              <a:gd name="connsiteY3" fmla="*/ 909145 h 6472441"/>
              <a:gd name="connsiteX4" fmla="*/ 4597 w 11578768"/>
              <a:gd name="connsiteY4" fmla="*/ 909145 h 6472441"/>
              <a:gd name="connsiteX5" fmla="*/ 8569 w 11578768"/>
              <a:gd name="connsiteY5" fmla="*/ 1441682 h 6472441"/>
              <a:gd name="connsiteX6" fmla="*/ 67470 w 11578768"/>
              <a:gd name="connsiteY6" fmla="*/ 4934947 h 6472441"/>
              <a:gd name="connsiteX7" fmla="*/ 148480 w 11578768"/>
              <a:gd name="connsiteY7" fmla="*/ 5930840 h 6472441"/>
              <a:gd name="connsiteX8" fmla="*/ 5484139 w 11578768"/>
              <a:gd name="connsiteY8" fmla="*/ 5922734 h 6472441"/>
              <a:gd name="connsiteX9" fmla="*/ 8071632 w 11578768"/>
              <a:gd name="connsiteY9" fmla="*/ 5902006 h 6472441"/>
              <a:gd name="connsiteX10" fmla="*/ 8302487 w 11578768"/>
              <a:gd name="connsiteY10" fmla="*/ 5912754 h 6472441"/>
              <a:gd name="connsiteX11" fmla="*/ 8300328 w 11578768"/>
              <a:gd name="connsiteY11" fmla="*/ 6472441 h 6472441"/>
              <a:gd name="connsiteX12" fmla="*/ 8951337 w 11578768"/>
              <a:gd name="connsiteY12" fmla="*/ 5912878 h 6472441"/>
              <a:gd name="connsiteX13" fmla="*/ 9774882 w 11578768"/>
              <a:gd name="connsiteY13" fmla="*/ 5899459 h 6472441"/>
              <a:gd name="connsiteX14" fmla="*/ 10927227 w 11578768"/>
              <a:gd name="connsiteY14" fmla="*/ 5922365 h 6472441"/>
              <a:gd name="connsiteX15" fmla="*/ 11562334 w 11578768"/>
              <a:gd name="connsiteY15" fmla="*/ 5918250 h 6472441"/>
              <a:gd name="connsiteX16" fmla="*/ 11571244 w 11578768"/>
              <a:gd name="connsiteY16" fmla="*/ 2621673 h 6472441"/>
              <a:gd name="connsiteX17" fmla="*/ 11572643 w 11578768"/>
              <a:gd name="connsiteY17" fmla="*/ 261466 h 6472441"/>
              <a:gd name="connsiteX18" fmla="*/ 11386303 w 11578768"/>
              <a:gd name="connsiteY18" fmla="*/ 83284 h 6472441"/>
              <a:gd name="connsiteX19" fmla="*/ 10689999 w 11578768"/>
              <a:gd name="connsiteY19" fmla="*/ 70590 h 6472441"/>
              <a:gd name="connsiteX20" fmla="*/ 7599878 w 11578768"/>
              <a:gd name="connsiteY20" fmla="*/ 75909 h 6472441"/>
              <a:gd name="connsiteX21" fmla="*/ 1892744 w 11578768"/>
              <a:gd name="connsiteY21" fmla="*/ -1 h 6472441"/>
              <a:gd name="connsiteX0" fmla="*/ 1999684 w 11578768"/>
              <a:gd name="connsiteY0" fmla="*/ 13440 h 6437483"/>
              <a:gd name="connsiteX1" fmla="*/ 432992 w 11578768"/>
              <a:gd name="connsiteY1" fmla="*/ 0 h 6437483"/>
              <a:gd name="connsiteX2" fmla="*/ 0 w 11578768"/>
              <a:gd name="connsiteY2" fmla="*/ 85576 h 6437483"/>
              <a:gd name="connsiteX3" fmla="*/ 0 w 11578768"/>
              <a:gd name="connsiteY3" fmla="*/ 874187 h 6437483"/>
              <a:gd name="connsiteX4" fmla="*/ 4597 w 11578768"/>
              <a:gd name="connsiteY4" fmla="*/ 874187 h 6437483"/>
              <a:gd name="connsiteX5" fmla="*/ 8569 w 11578768"/>
              <a:gd name="connsiteY5" fmla="*/ 1406724 h 6437483"/>
              <a:gd name="connsiteX6" fmla="*/ 67470 w 11578768"/>
              <a:gd name="connsiteY6" fmla="*/ 4899989 h 6437483"/>
              <a:gd name="connsiteX7" fmla="*/ 148480 w 11578768"/>
              <a:gd name="connsiteY7" fmla="*/ 5895882 h 6437483"/>
              <a:gd name="connsiteX8" fmla="*/ 5484139 w 11578768"/>
              <a:gd name="connsiteY8" fmla="*/ 5887776 h 6437483"/>
              <a:gd name="connsiteX9" fmla="*/ 8071632 w 11578768"/>
              <a:gd name="connsiteY9" fmla="*/ 5867048 h 6437483"/>
              <a:gd name="connsiteX10" fmla="*/ 8302487 w 11578768"/>
              <a:gd name="connsiteY10" fmla="*/ 5877796 h 6437483"/>
              <a:gd name="connsiteX11" fmla="*/ 8300328 w 11578768"/>
              <a:gd name="connsiteY11" fmla="*/ 6437483 h 6437483"/>
              <a:gd name="connsiteX12" fmla="*/ 8951337 w 11578768"/>
              <a:gd name="connsiteY12" fmla="*/ 5877920 h 6437483"/>
              <a:gd name="connsiteX13" fmla="*/ 9774882 w 11578768"/>
              <a:gd name="connsiteY13" fmla="*/ 5864501 h 6437483"/>
              <a:gd name="connsiteX14" fmla="*/ 10927227 w 11578768"/>
              <a:gd name="connsiteY14" fmla="*/ 5887407 h 6437483"/>
              <a:gd name="connsiteX15" fmla="*/ 11562334 w 11578768"/>
              <a:gd name="connsiteY15" fmla="*/ 5883292 h 6437483"/>
              <a:gd name="connsiteX16" fmla="*/ 11571244 w 11578768"/>
              <a:gd name="connsiteY16" fmla="*/ 2586715 h 6437483"/>
              <a:gd name="connsiteX17" fmla="*/ 11572643 w 11578768"/>
              <a:gd name="connsiteY17" fmla="*/ 226508 h 6437483"/>
              <a:gd name="connsiteX18" fmla="*/ 11386303 w 11578768"/>
              <a:gd name="connsiteY18" fmla="*/ 48326 h 6437483"/>
              <a:gd name="connsiteX19" fmla="*/ 10689999 w 11578768"/>
              <a:gd name="connsiteY19" fmla="*/ 35632 h 6437483"/>
              <a:gd name="connsiteX20" fmla="*/ 7599878 w 11578768"/>
              <a:gd name="connsiteY20" fmla="*/ 40951 h 6437483"/>
              <a:gd name="connsiteX21" fmla="*/ 1999684 w 11578768"/>
              <a:gd name="connsiteY21" fmla="*/ 13440 h 6437483"/>
              <a:gd name="connsiteX0" fmla="*/ 1999684 w 11578768"/>
              <a:gd name="connsiteY0" fmla="*/ 0 h 6424043"/>
              <a:gd name="connsiteX1" fmla="*/ 561320 w 11578768"/>
              <a:gd name="connsiteY1" fmla="*/ 10760 h 6424043"/>
              <a:gd name="connsiteX2" fmla="*/ 0 w 11578768"/>
              <a:gd name="connsiteY2" fmla="*/ 72136 h 6424043"/>
              <a:gd name="connsiteX3" fmla="*/ 0 w 11578768"/>
              <a:gd name="connsiteY3" fmla="*/ 860747 h 6424043"/>
              <a:gd name="connsiteX4" fmla="*/ 4597 w 11578768"/>
              <a:gd name="connsiteY4" fmla="*/ 860747 h 6424043"/>
              <a:gd name="connsiteX5" fmla="*/ 8569 w 11578768"/>
              <a:gd name="connsiteY5" fmla="*/ 1393284 h 6424043"/>
              <a:gd name="connsiteX6" fmla="*/ 67470 w 11578768"/>
              <a:gd name="connsiteY6" fmla="*/ 4886549 h 6424043"/>
              <a:gd name="connsiteX7" fmla="*/ 148480 w 11578768"/>
              <a:gd name="connsiteY7" fmla="*/ 5882442 h 6424043"/>
              <a:gd name="connsiteX8" fmla="*/ 5484139 w 11578768"/>
              <a:gd name="connsiteY8" fmla="*/ 5874336 h 6424043"/>
              <a:gd name="connsiteX9" fmla="*/ 8071632 w 11578768"/>
              <a:gd name="connsiteY9" fmla="*/ 5853608 h 6424043"/>
              <a:gd name="connsiteX10" fmla="*/ 8302487 w 11578768"/>
              <a:gd name="connsiteY10" fmla="*/ 5864356 h 6424043"/>
              <a:gd name="connsiteX11" fmla="*/ 8300328 w 11578768"/>
              <a:gd name="connsiteY11" fmla="*/ 6424043 h 6424043"/>
              <a:gd name="connsiteX12" fmla="*/ 8951337 w 11578768"/>
              <a:gd name="connsiteY12" fmla="*/ 5864480 h 6424043"/>
              <a:gd name="connsiteX13" fmla="*/ 9774882 w 11578768"/>
              <a:gd name="connsiteY13" fmla="*/ 5851061 h 6424043"/>
              <a:gd name="connsiteX14" fmla="*/ 10927227 w 11578768"/>
              <a:gd name="connsiteY14" fmla="*/ 5873967 h 6424043"/>
              <a:gd name="connsiteX15" fmla="*/ 11562334 w 11578768"/>
              <a:gd name="connsiteY15" fmla="*/ 5869852 h 6424043"/>
              <a:gd name="connsiteX16" fmla="*/ 11571244 w 11578768"/>
              <a:gd name="connsiteY16" fmla="*/ 2573275 h 6424043"/>
              <a:gd name="connsiteX17" fmla="*/ 11572643 w 11578768"/>
              <a:gd name="connsiteY17" fmla="*/ 213068 h 6424043"/>
              <a:gd name="connsiteX18" fmla="*/ 11386303 w 11578768"/>
              <a:gd name="connsiteY18" fmla="*/ 34886 h 6424043"/>
              <a:gd name="connsiteX19" fmla="*/ 10689999 w 11578768"/>
              <a:gd name="connsiteY19" fmla="*/ 22192 h 6424043"/>
              <a:gd name="connsiteX20" fmla="*/ 7599878 w 11578768"/>
              <a:gd name="connsiteY20" fmla="*/ 27511 h 6424043"/>
              <a:gd name="connsiteX21" fmla="*/ 1999684 w 11578768"/>
              <a:gd name="connsiteY21" fmla="*/ 0 h 6424043"/>
              <a:gd name="connsiteX0" fmla="*/ 1999684 w 11578768"/>
              <a:gd name="connsiteY0" fmla="*/ 0 h 6424043"/>
              <a:gd name="connsiteX1" fmla="*/ 561320 w 11578768"/>
              <a:gd name="connsiteY1" fmla="*/ 10760 h 6424043"/>
              <a:gd name="connsiteX2" fmla="*/ 0 w 11578768"/>
              <a:gd name="connsiteY2" fmla="*/ 72136 h 6424043"/>
              <a:gd name="connsiteX3" fmla="*/ 0 w 11578768"/>
              <a:gd name="connsiteY3" fmla="*/ 860747 h 6424043"/>
              <a:gd name="connsiteX4" fmla="*/ 4597 w 11578768"/>
              <a:gd name="connsiteY4" fmla="*/ 860747 h 6424043"/>
              <a:gd name="connsiteX5" fmla="*/ 8569 w 11578768"/>
              <a:gd name="connsiteY5" fmla="*/ 1393284 h 6424043"/>
              <a:gd name="connsiteX6" fmla="*/ 67470 w 11578768"/>
              <a:gd name="connsiteY6" fmla="*/ 4886549 h 6424043"/>
              <a:gd name="connsiteX7" fmla="*/ 148480 w 11578768"/>
              <a:gd name="connsiteY7" fmla="*/ 5882442 h 6424043"/>
              <a:gd name="connsiteX8" fmla="*/ 5484139 w 11578768"/>
              <a:gd name="connsiteY8" fmla="*/ 5874336 h 6424043"/>
              <a:gd name="connsiteX9" fmla="*/ 8071632 w 11578768"/>
              <a:gd name="connsiteY9" fmla="*/ 5853608 h 6424043"/>
              <a:gd name="connsiteX10" fmla="*/ 8302487 w 11578768"/>
              <a:gd name="connsiteY10" fmla="*/ 5864356 h 6424043"/>
              <a:gd name="connsiteX11" fmla="*/ 8300328 w 11578768"/>
              <a:gd name="connsiteY11" fmla="*/ 6424043 h 6424043"/>
              <a:gd name="connsiteX12" fmla="*/ 9084484 w 11578768"/>
              <a:gd name="connsiteY12" fmla="*/ 5864482 h 6424043"/>
              <a:gd name="connsiteX13" fmla="*/ 9774882 w 11578768"/>
              <a:gd name="connsiteY13" fmla="*/ 5851061 h 6424043"/>
              <a:gd name="connsiteX14" fmla="*/ 10927227 w 11578768"/>
              <a:gd name="connsiteY14" fmla="*/ 5873967 h 6424043"/>
              <a:gd name="connsiteX15" fmla="*/ 11562334 w 11578768"/>
              <a:gd name="connsiteY15" fmla="*/ 5869852 h 6424043"/>
              <a:gd name="connsiteX16" fmla="*/ 11571244 w 11578768"/>
              <a:gd name="connsiteY16" fmla="*/ 2573275 h 6424043"/>
              <a:gd name="connsiteX17" fmla="*/ 11572643 w 11578768"/>
              <a:gd name="connsiteY17" fmla="*/ 213068 h 6424043"/>
              <a:gd name="connsiteX18" fmla="*/ 11386303 w 11578768"/>
              <a:gd name="connsiteY18" fmla="*/ 34886 h 6424043"/>
              <a:gd name="connsiteX19" fmla="*/ 10689999 w 11578768"/>
              <a:gd name="connsiteY19" fmla="*/ 22192 h 6424043"/>
              <a:gd name="connsiteX20" fmla="*/ 7599878 w 11578768"/>
              <a:gd name="connsiteY20" fmla="*/ 27511 h 6424043"/>
              <a:gd name="connsiteX21" fmla="*/ 1999684 w 11578768"/>
              <a:gd name="connsiteY21" fmla="*/ 0 h 6424043"/>
              <a:gd name="connsiteX0" fmla="*/ 1999684 w 11578768"/>
              <a:gd name="connsiteY0" fmla="*/ 0 h 6449983"/>
              <a:gd name="connsiteX1" fmla="*/ 561320 w 11578768"/>
              <a:gd name="connsiteY1" fmla="*/ 10760 h 6449983"/>
              <a:gd name="connsiteX2" fmla="*/ 0 w 11578768"/>
              <a:gd name="connsiteY2" fmla="*/ 72136 h 6449983"/>
              <a:gd name="connsiteX3" fmla="*/ 0 w 11578768"/>
              <a:gd name="connsiteY3" fmla="*/ 860747 h 6449983"/>
              <a:gd name="connsiteX4" fmla="*/ 4597 w 11578768"/>
              <a:gd name="connsiteY4" fmla="*/ 860747 h 6449983"/>
              <a:gd name="connsiteX5" fmla="*/ 8569 w 11578768"/>
              <a:gd name="connsiteY5" fmla="*/ 1393284 h 6449983"/>
              <a:gd name="connsiteX6" fmla="*/ 67470 w 11578768"/>
              <a:gd name="connsiteY6" fmla="*/ 4886549 h 6449983"/>
              <a:gd name="connsiteX7" fmla="*/ 148480 w 11578768"/>
              <a:gd name="connsiteY7" fmla="*/ 5882442 h 6449983"/>
              <a:gd name="connsiteX8" fmla="*/ 5484139 w 11578768"/>
              <a:gd name="connsiteY8" fmla="*/ 5874336 h 6449983"/>
              <a:gd name="connsiteX9" fmla="*/ 8071632 w 11578768"/>
              <a:gd name="connsiteY9" fmla="*/ 5853608 h 6449983"/>
              <a:gd name="connsiteX10" fmla="*/ 8302487 w 11578768"/>
              <a:gd name="connsiteY10" fmla="*/ 5864356 h 6449983"/>
              <a:gd name="connsiteX11" fmla="*/ 8409265 w 11578768"/>
              <a:gd name="connsiteY11" fmla="*/ 6449983 h 6449983"/>
              <a:gd name="connsiteX12" fmla="*/ 9084484 w 11578768"/>
              <a:gd name="connsiteY12" fmla="*/ 5864482 h 6449983"/>
              <a:gd name="connsiteX13" fmla="*/ 9774882 w 11578768"/>
              <a:gd name="connsiteY13" fmla="*/ 5851061 h 6449983"/>
              <a:gd name="connsiteX14" fmla="*/ 10927227 w 11578768"/>
              <a:gd name="connsiteY14" fmla="*/ 5873967 h 6449983"/>
              <a:gd name="connsiteX15" fmla="*/ 11562334 w 11578768"/>
              <a:gd name="connsiteY15" fmla="*/ 5869852 h 6449983"/>
              <a:gd name="connsiteX16" fmla="*/ 11571244 w 11578768"/>
              <a:gd name="connsiteY16" fmla="*/ 2573275 h 6449983"/>
              <a:gd name="connsiteX17" fmla="*/ 11572643 w 11578768"/>
              <a:gd name="connsiteY17" fmla="*/ 213068 h 6449983"/>
              <a:gd name="connsiteX18" fmla="*/ 11386303 w 11578768"/>
              <a:gd name="connsiteY18" fmla="*/ 34886 h 6449983"/>
              <a:gd name="connsiteX19" fmla="*/ 10689999 w 11578768"/>
              <a:gd name="connsiteY19" fmla="*/ 22192 h 6449983"/>
              <a:gd name="connsiteX20" fmla="*/ 7599878 w 11578768"/>
              <a:gd name="connsiteY20" fmla="*/ 27511 h 6449983"/>
              <a:gd name="connsiteX21" fmla="*/ 1999684 w 11578768"/>
              <a:gd name="connsiteY21" fmla="*/ 0 h 6449983"/>
              <a:gd name="connsiteX0" fmla="*/ 1999684 w 11578768"/>
              <a:gd name="connsiteY0" fmla="*/ 0 h 6449983"/>
              <a:gd name="connsiteX1" fmla="*/ 561320 w 11578768"/>
              <a:gd name="connsiteY1" fmla="*/ 10760 h 6449983"/>
              <a:gd name="connsiteX2" fmla="*/ 0 w 11578768"/>
              <a:gd name="connsiteY2" fmla="*/ 72136 h 6449983"/>
              <a:gd name="connsiteX3" fmla="*/ 0 w 11578768"/>
              <a:gd name="connsiteY3" fmla="*/ 860747 h 6449983"/>
              <a:gd name="connsiteX4" fmla="*/ 4597 w 11578768"/>
              <a:gd name="connsiteY4" fmla="*/ 860747 h 6449983"/>
              <a:gd name="connsiteX5" fmla="*/ 8569 w 11578768"/>
              <a:gd name="connsiteY5" fmla="*/ 1393284 h 6449983"/>
              <a:gd name="connsiteX6" fmla="*/ 67470 w 11578768"/>
              <a:gd name="connsiteY6" fmla="*/ 4886549 h 6449983"/>
              <a:gd name="connsiteX7" fmla="*/ 148480 w 11578768"/>
              <a:gd name="connsiteY7" fmla="*/ 5882442 h 6449983"/>
              <a:gd name="connsiteX8" fmla="*/ 5484139 w 11578768"/>
              <a:gd name="connsiteY8" fmla="*/ 5874336 h 6449983"/>
              <a:gd name="connsiteX9" fmla="*/ 8071632 w 11578768"/>
              <a:gd name="connsiteY9" fmla="*/ 5853608 h 6449983"/>
              <a:gd name="connsiteX10" fmla="*/ 8302487 w 11578768"/>
              <a:gd name="connsiteY10" fmla="*/ 5864356 h 6449983"/>
              <a:gd name="connsiteX11" fmla="*/ 8409265 w 11578768"/>
              <a:gd name="connsiteY11" fmla="*/ 6449983 h 6449983"/>
              <a:gd name="connsiteX12" fmla="*/ 9084484 w 11578768"/>
              <a:gd name="connsiteY12" fmla="*/ 5864482 h 6449983"/>
              <a:gd name="connsiteX13" fmla="*/ 9774882 w 11578768"/>
              <a:gd name="connsiteY13" fmla="*/ 5851061 h 6449983"/>
              <a:gd name="connsiteX14" fmla="*/ 10927227 w 11578768"/>
              <a:gd name="connsiteY14" fmla="*/ 5873967 h 6449983"/>
              <a:gd name="connsiteX15" fmla="*/ 11562334 w 11578768"/>
              <a:gd name="connsiteY15" fmla="*/ 5869852 h 6449983"/>
              <a:gd name="connsiteX16" fmla="*/ 11571244 w 11578768"/>
              <a:gd name="connsiteY16" fmla="*/ 2573275 h 6449983"/>
              <a:gd name="connsiteX17" fmla="*/ 11572643 w 11578768"/>
              <a:gd name="connsiteY17" fmla="*/ 213068 h 6449983"/>
              <a:gd name="connsiteX18" fmla="*/ 11386303 w 11578768"/>
              <a:gd name="connsiteY18" fmla="*/ 34886 h 6449983"/>
              <a:gd name="connsiteX19" fmla="*/ 10689999 w 11578768"/>
              <a:gd name="connsiteY19" fmla="*/ 22192 h 6449983"/>
              <a:gd name="connsiteX20" fmla="*/ 7599878 w 11578768"/>
              <a:gd name="connsiteY20" fmla="*/ 27511 h 6449983"/>
              <a:gd name="connsiteX21" fmla="*/ 1999684 w 11578768"/>
              <a:gd name="connsiteY21" fmla="*/ 0 h 6449983"/>
              <a:gd name="connsiteX0" fmla="*/ 1999684 w 11578768"/>
              <a:gd name="connsiteY0" fmla="*/ 0 h 6449983"/>
              <a:gd name="connsiteX1" fmla="*/ 561320 w 11578768"/>
              <a:gd name="connsiteY1" fmla="*/ 10760 h 6449983"/>
              <a:gd name="connsiteX2" fmla="*/ 0 w 11578768"/>
              <a:gd name="connsiteY2" fmla="*/ 72136 h 6449983"/>
              <a:gd name="connsiteX3" fmla="*/ 0 w 11578768"/>
              <a:gd name="connsiteY3" fmla="*/ 860747 h 6449983"/>
              <a:gd name="connsiteX4" fmla="*/ 4597 w 11578768"/>
              <a:gd name="connsiteY4" fmla="*/ 860747 h 6449983"/>
              <a:gd name="connsiteX5" fmla="*/ 8569 w 11578768"/>
              <a:gd name="connsiteY5" fmla="*/ 1393284 h 6449983"/>
              <a:gd name="connsiteX6" fmla="*/ 67470 w 11578768"/>
              <a:gd name="connsiteY6" fmla="*/ 4886549 h 6449983"/>
              <a:gd name="connsiteX7" fmla="*/ 148480 w 11578768"/>
              <a:gd name="connsiteY7" fmla="*/ 5882442 h 6449983"/>
              <a:gd name="connsiteX8" fmla="*/ 5484139 w 11578768"/>
              <a:gd name="connsiteY8" fmla="*/ 5874336 h 6449983"/>
              <a:gd name="connsiteX9" fmla="*/ 8071632 w 11578768"/>
              <a:gd name="connsiteY9" fmla="*/ 5853608 h 6449983"/>
              <a:gd name="connsiteX10" fmla="*/ 8314590 w 11578768"/>
              <a:gd name="connsiteY10" fmla="*/ 5877326 h 6449983"/>
              <a:gd name="connsiteX11" fmla="*/ 8409265 w 11578768"/>
              <a:gd name="connsiteY11" fmla="*/ 6449983 h 6449983"/>
              <a:gd name="connsiteX12" fmla="*/ 9084484 w 11578768"/>
              <a:gd name="connsiteY12" fmla="*/ 5864482 h 6449983"/>
              <a:gd name="connsiteX13" fmla="*/ 9774882 w 11578768"/>
              <a:gd name="connsiteY13" fmla="*/ 5851061 h 6449983"/>
              <a:gd name="connsiteX14" fmla="*/ 10927227 w 11578768"/>
              <a:gd name="connsiteY14" fmla="*/ 5873967 h 6449983"/>
              <a:gd name="connsiteX15" fmla="*/ 11562334 w 11578768"/>
              <a:gd name="connsiteY15" fmla="*/ 5869852 h 6449983"/>
              <a:gd name="connsiteX16" fmla="*/ 11571244 w 11578768"/>
              <a:gd name="connsiteY16" fmla="*/ 2573275 h 6449983"/>
              <a:gd name="connsiteX17" fmla="*/ 11572643 w 11578768"/>
              <a:gd name="connsiteY17" fmla="*/ 213068 h 6449983"/>
              <a:gd name="connsiteX18" fmla="*/ 11386303 w 11578768"/>
              <a:gd name="connsiteY18" fmla="*/ 34886 h 6449983"/>
              <a:gd name="connsiteX19" fmla="*/ 10689999 w 11578768"/>
              <a:gd name="connsiteY19" fmla="*/ 22192 h 6449983"/>
              <a:gd name="connsiteX20" fmla="*/ 7599878 w 11578768"/>
              <a:gd name="connsiteY20" fmla="*/ 27511 h 6449983"/>
              <a:gd name="connsiteX21" fmla="*/ 1999684 w 11578768"/>
              <a:gd name="connsiteY21" fmla="*/ 0 h 6449983"/>
              <a:gd name="connsiteX0" fmla="*/ 1999684 w 11578768"/>
              <a:gd name="connsiteY0" fmla="*/ 0 h 6449983"/>
              <a:gd name="connsiteX1" fmla="*/ 561320 w 11578768"/>
              <a:gd name="connsiteY1" fmla="*/ 10760 h 6449983"/>
              <a:gd name="connsiteX2" fmla="*/ 0 w 11578768"/>
              <a:gd name="connsiteY2" fmla="*/ 72136 h 6449983"/>
              <a:gd name="connsiteX3" fmla="*/ 0 w 11578768"/>
              <a:gd name="connsiteY3" fmla="*/ 860747 h 6449983"/>
              <a:gd name="connsiteX4" fmla="*/ 4597 w 11578768"/>
              <a:gd name="connsiteY4" fmla="*/ 860747 h 6449983"/>
              <a:gd name="connsiteX5" fmla="*/ 8569 w 11578768"/>
              <a:gd name="connsiteY5" fmla="*/ 1393284 h 6449983"/>
              <a:gd name="connsiteX6" fmla="*/ 67470 w 11578768"/>
              <a:gd name="connsiteY6" fmla="*/ 4886549 h 6449983"/>
              <a:gd name="connsiteX7" fmla="*/ 148480 w 11578768"/>
              <a:gd name="connsiteY7" fmla="*/ 5882442 h 6449983"/>
              <a:gd name="connsiteX8" fmla="*/ 5484139 w 11578768"/>
              <a:gd name="connsiteY8" fmla="*/ 5874336 h 6449983"/>
              <a:gd name="connsiteX9" fmla="*/ 8071632 w 11578768"/>
              <a:gd name="connsiteY9" fmla="*/ 5853608 h 6449983"/>
              <a:gd name="connsiteX10" fmla="*/ 8314590 w 11578768"/>
              <a:gd name="connsiteY10" fmla="*/ 5877326 h 6449983"/>
              <a:gd name="connsiteX11" fmla="*/ 8409265 w 11578768"/>
              <a:gd name="connsiteY11" fmla="*/ 6449983 h 6449983"/>
              <a:gd name="connsiteX12" fmla="*/ 9084484 w 11578768"/>
              <a:gd name="connsiteY12" fmla="*/ 5864482 h 6449983"/>
              <a:gd name="connsiteX13" fmla="*/ 9774882 w 11578768"/>
              <a:gd name="connsiteY13" fmla="*/ 5851061 h 6449983"/>
              <a:gd name="connsiteX14" fmla="*/ 10927227 w 11578768"/>
              <a:gd name="connsiteY14" fmla="*/ 5873967 h 6449983"/>
              <a:gd name="connsiteX15" fmla="*/ 11562334 w 11578768"/>
              <a:gd name="connsiteY15" fmla="*/ 5869852 h 6449983"/>
              <a:gd name="connsiteX16" fmla="*/ 11571244 w 11578768"/>
              <a:gd name="connsiteY16" fmla="*/ 2573275 h 6449983"/>
              <a:gd name="connsiteX17" fmla="*/ 11572643 w 11578768"/>
              <a:gd name="connsiteY17" fmla="*/ 213068 h 6449983"/>
              <a:gd name="connsiteX18" fmla="*/ 11386303 w 11578768"/>
              <a:gd name="connsiteY18" fmla="*/ 34886 h 6449983"/>
              <a:gd name="connsiteX19" fmla="*/ 10689999 w 11578768"/>
              <a:gd name="connsiteY19" fmla="*/ 22192 h 6449983"/>
              <a:gd name="connsiteX20" fmla="*/ 7599878 w 11578768"/>
              <a:gd name="connsiteY20" fmla="*/ 27511 h 6449983"/>
              <a:gd name="connsiteX21" fmla="*/ 1999684 w 11578768"/>
              <a:gd name="connsiteY21" fmla="*/ 0 h 6449983"/>
              <a:gd name="connsiteX0" fmla="*/ 1999684 w 11578768"/>
              <a:gd name="connsiteY0" fmla="*/ 0 h 6462953"/>
              <a:gd name="connsiteX1" fmla="*/ 561320 w 11578768"/>
              <a:gd name="connsiteY1" fmla="*/ 10760 h 6462953"/>
              <a:gd name="connsiteX2" fmla="*/ 0 w 11578768"/>
              <a:gd name="connsiteY2" fmla="*/ 72136 h 6462953"/>
              <a:gd name="connsiteX3" fmla="*/ 0 w 11578768"/>
              <a:gd name="connsiteY3" fmla="*/ 860747 h 6462953"/>
              <a:gd name="connsiteX4" fmla="*/ 4597 w 11578768"/>
              <a:gd name="connsiteY4" fmla="*/ 860747 h 6462953"/>
              <a:gd name="connsiteX5" fmla="*/ 8569 w 11578768"/>
              <a:gd name="connsiteY5" fmla="*/ 1393284 h 6462953"/>
              <a:gd name="connsiteX6" fmla="*/ 67470 w 11578768"/>
              <a:gd name="connsiteY6" fmla="*/ 4886549 h 6462953"/>
              <a:gd name="connsiteX7" fmla="*/ 148480 w 11578768"/>
              <a:gd name="connsiteY7" fmla="*/ 5882442 h 6462953"/>
              <a:gd name="connsiteX8" fmla="*/ 5484139 w 11578768"/>
              <a:gd name="connsiteY8" fmla="*/ 5874336 h 6462953"/>
              <a:gd name="connsiteX9" fmla="*/ 8071632 w 11578768"/>
              <a:gd name="connsiteY9" fmla="*/ 5853608 h 6462953"/>
              <a:gd name="connsiteX10" fmla="*/ 8314590 w 11578768"/>
              <a:gd name="connsiteY10" fmla="*/ 5877326 h 6462953"/>
              <a:gd name="connsiteX11" fmla="*/ 8469786 w 11578768"/>
              <a:gd name="connsiteY11" fmla="*/ 6462953 h 6462953"/>
              <a:gd name="connsiteX12" fmla="*/ 9084484 w 11578768"/>
              <a:gd name="connsiteY12" fmla="*/ 5864482 h 6462953"/>
              <a:gd name="connsiteX13" fmla="*/ 9774882 w 11578768"/>
              <a:gd name="connsiteY13" fmla="*/ 5851061 h 6462953"/>
              <a:gd name="connsiteX14" fmla="*/ 10927227 w 11578768"/>
              <a:gd name="connsiteY14" fmla="*/ 5873967 h 6462953"/>
              <a:gd name="connsiteX15" fmla="*/ 11562334 w 11578768"/>
              <a:gd name="connsiteY15" fmla="*/ 5869852 h 6462953"/>
              <a:gd name="connsiteX16" fmla="*/ 11571244 w 11578768"/>
              <a:gd name="connsiteY16" fmla="*/ 2573275 h 6462953"/>
              <a:gd name="connsiteX17" fmla="*/ 11572643 w 11578768"/>
              <a:gd name="connsiteY17" fmla="*/ 213068 h 6462953"/>
              <a:gd name="connsiteX18" fmla="*/ 11386303 w 11578768"/>
              <a:gd name="connsiteY18" fmla="*/ 34886 h 6462953"/>
              <a:gd name="connsiteX19" fmla="*/ 10689999 w 11578768"/>
              <a:gd name="connsiteY19" fmla="*/ 22192 h 6462953"/>
              <a:gd name="connsiteX20" fmla="*/ 7599878 w 11578768"/>
              <a:gd name="connsiteY20" fmla="*/ 27511 h 6462953"/>
              <a:gd name="connsiteX21" fmla="*/ 1999684 w 11578768"/>
              <a:gd name="connsiteY21" fmla="*/ 0 h 6462953"/>
              <a:gd name="connsiteX0" fmla="*/ 1999684 w 11578768"/>
              <a:gd name="connsiteY0" fmla="*/ 0 h 6462953"/>
              <a:gd name="connsiteX1" fmla="*/ 561320 w 11578768"/>
              <a:gd name="connsiteY1" fmla="*/ 10760 h 6462953"/>
              <a:gd name="connsiteX2" fmla="*/ 0 w 11578768"/>
              <a:gd name="connsiteY2" fmla="*/ 72136 h 6462953"/>
              <a:gd name="connsiteX3" fmla="*/ 0 w 11578768"/>
              <a:gd name="connsiteY3" fmla="*/ 860747 h 6462953"/>
              <a:gd name="connsiteX4" fmla="*/ 4597 w 11578768"/>
              <a:gd name="connsiteY4" fmla="*/ 860747 h 6462953"/>
              <a:gd name="connsiteX5" fmla="*/ 8569 w 11578768"/>
              <a:gd name="connsiteY5" fmla="*/ 1393284 h 6462953"/>
              <a:gd name="connsiteX6" fmla="*/ 67470 w 11578768"/>
              <a:gd name="connsiteY6" fmla="*/ 4886549 h 6462953"/>
              <a:gd name="connsiteX7" fmla="*/ 148480 w 11578768"/>
              <a:gd name="connsiteY7" fmla="*/ 5882442 h 6462953"/>
              <a:gd name="connsiteX8" fmla="*/ 5484139 w 11578768"/>
              <a:gd name="connsiteY8" fmla="*/ 5874336 h 6462953"/>
              <a:gd name="connsiteX9" fmla="*/ 8071632 w 11578768"/>
              <a:gd name="connsiteY9" fmla="*/ 5853608 h 6462953"/>
              <a:gd name="connsiteX10" fmla="*/ 8314590 w 11578768"/>
              <a:gd name="connsiteY10" fmla="*/ 5877326 h 6462953"/>
              <a:gd name="connsiteX11" fmla="*/ 8469786 w 11578768"/>
              <a:gd name="connsiteY11" fmla="*/ 6462953 h 6462953"/>
              <a:gd name="connsiteX12" fmla="*/ 9084484 w 11578768"/>
              <a:gd name="connsiteY12" fmla="*/ 5864482 h 6462953"/>
              <a:gd name="connsiteX13" fmla="*/ 9774882 w 11578768"/>
              <a:gd name="connsiteY13" fmla="*/ 5851061 h 6462953"/>
              <a:gd name="connsiteX14" fmla="*/ 10927227 w 11578768"/>
              <a:gd name="connsiteY14" fmla="*/ 5873967 h 6462953"/>
              <a:gd name="connsiteX15" fmla="*/ 11562334 w 11578768"/>
              <a:gd name="connsiteY15" fmla="*/ 5869852 h 6462953"/>
              <a:gd name="connsiteX16" fmla="*/ 11571244 w 11578768"/>
              <a:gd name="connsiteY16" fmla="*/ 2573275 h 6462953"/>
              <a:gd name="connsiteX17" fmla="*/ 11572643 w 11578768"/>
              <a:gd name="connsiteY17" fmla="*/ 213068 h 6462953"/>
              <a:gd name="connsiteX18" fmla="*/ 11386303 w 11578768"/>
              <a:gd name="connsiteY18" fmla="*/ 34886 h 6462953"/>
              <a:gd name="connsiteX19" fmla="*/ 10689999 w 11578768"/>
              <a:gd name="connsiteY19" fmla="*/ 22192 h 6462953"/>
              <a:gd name="connsiteX20" fmla="*/ 7599878 w 11578768"/>
              <a:gd name="connsiteY20" fmla="*/ 27511 h 6462953"/>
              <a:gd name="connsiteX21" fmla="*/ 1999684 w 11578768"/>
              <a:gd name="connsiteY21" fmla="*/ 0 h 6462953"/>
              <a:gd name="connsiteX0" fmla="*/ 1999684 w 11578768"/>
              <a:gd name="connsiteY0" fmla="*/ 0 h 6462953"/>
              <a:gd name="connsiteX1" fmla="*/ 561320 w 11578768"/>
              <a:gd name="connsiteY1" fmla="*/ 10760 h 6462953"/>
              <a:gd name="connsiteX2" fmla="*/ 0 w 11578768"/>
              <a:gd name="connsiteY2" fmla="*/ 72136 h 6462953"/>
              <a:gd name="connsiteX3" fmla="*/ 0 w 11578768"/>
              <a:gd name="connsiteY3" fmla="*/ 860747 h 6462953"/>
              <a:gd name="connsiteX4" fmla="*/ 4597 w 11578768"/>
              <a:gd name="connsiteY4" fmla="*/ 860747 h 6462953"/>
              <a:gd name="connsiteX5" fmla="*/ 8569 w 11578768"/>
              <a:gd name="connsiteY5" fmla="*/ 1393284 h 6462953"/>
              <a:gd name="connsiteX6" fmla="*/ 67470 w 11578768"/>
              <a:gd name="connsiteY6" fmla="*/ 4886549 h 6462953"/>
              <a:gd name="connsiteX7" fmla="*/ 148480 w 11578768"/>
              <a:gd name="connsiteY7" fmla="*/ 5882442 h 6462953"/>
              <a:gd name="connsiteX8" fmla="*/ 5484139 w 11578768"/>
              <a:gd name="connsiteY8" fmla="*/ 5874336 h 6462953"/>
              <a:gd name="connsiteX9" fmla="*/ 8071632 w 11578768"/>
              <a:gd name="connsiteY9" fmla="*/ 5853608 h 6462953"/>
              <a:gd name="connsiteX10" fmla="*/ 8314590 w 11578768"/>
              <a:gd name="connsiteY10" fmla="*/ 5877326 h 6462953"/>
              <a:gd name="connsiteX11" fmla="*/ 8469786 w 11578768"/>
              <a:gd name="connsiteY11" fmla="*/ 6462953 h 6462953"/>
              <a:gd name="connsiteX12" fmla="*/ 9084484 w 11578768"/>
              <a:gd name="connsiteY12" fmla="*/ 5864482 h 6462953"/>
              <a:gd name="connsiteX13" fmla="*/ 9774882 w 11578768"/>
              <a:gd name="connsiteY13" fmla="*/ 5851061 h 6462953"/>
              <a:gd name="connsiteX14" fmla="*/ 10927227 w 11578768"/>
              <a:gd name="connsiteY14" fmla="*/ 5873967 h 6462953"/>
              <a:gd name="connsiteX15" fmla="*/ 11562334 w 11578768"/>
              <a:gd name="connsiteY15" fmla="*/ 5869852 h 6462953"/>
              <a:gd name="connsiteX16" fmla="*/ 11571244 w 11578768"/>
              <a:gd name="connsiteY16" fmla="*/ 2573275 h 6462953"/>
              <a:gd name="connsiteX17" fmla="*/ 11572643 w 11578768"/>
              <a:gd name="connsiteY17" fmla="*/ 213068 h 6462953"/>
              <a:gd name="connsiteX18" fmla="*/ 11386303 w 11578768"/>
              <a:gd name="connsiteY18" fmla="*/ 34886 h 6462953"/>
              <a:gd name="connsiteX19" fmla="*/ 10689999 w 11578768"/>
              <a:gd name="connsiteY19" fmla="*/ 22192 h 6462953"/>
              <a:gd name="connsiteX20" fmla="*/ 7599878 w 11578768"/>
              <a:gd name="connsiteY20" fmla="*/ 27511 h 6462953"/>
              <a:gd name="connsiteX21" fmla="*/ 1999684 w 11578768"/>
              <a:gd name="connsiteY21" fmla="*/ 0 h 6462953"/>
              <a:gd name="connsiteX0" fmla="*/ 1999684 w 11578769"/>
              <a:gd name="connsiteY0" fmla="*/ 0 h 6462953"/>
              <a:gd name="connsiteX1" fmla="*/ 561320 w 11578769"/>
              <a:gd name="connsiteY1" fmla="*/ 10760 h 6462953"/>
              <a:gd name="connsiteX2" fmla="*/ 0 w 11578769"/>
              <a:gd name="connsiteY2" fmla="*/ 72136 h 6462953"/>
              <a:gd name="connsiteX3" fmla="*/ 0 w 11578769"/>
              <a:gd name="connsiteY3" fmla="*/ 860747 h 6462953"/>
              <a:gd name="connsiteX4" fmla="*/ 4597 w 11578769"/>
              <a:gd name="connsiteY4" fmla="*/ 860747 h 6462953"/>
              <a:gd name="connsiteX5" fmla="*/ 8569 w 11578769"/>
              <a:gd name="connsiteY5" fmla="*/ 1393284 h 6462953"/>
              <a:gd name="connsiteX6" fmla="*/ 67470 w 11578769"/>
              <a:gd name="connsiteY6" fmla="*/ 4886549 h 6462953"/>
              <a:gd name="connsiteX7" fmla="*/ 148480 w 11578769"/>
              <a:gd name="connsiteY7" fmla="*/ 5882442 h 6462953"/>
              <a:gd name="connsiteX8" fmla="*/ 5484139 w 11578769"/>
              <a:gd name="connsiteY8" fmla="*/ 5874336 h 6462953"/>
              <a:gd name="connsiteX9" fmla="*/ 8071632 w 11578769"/>
              <a:gd name="connsiteY9" fmla="*/ 5853608 h 6462953"/>
              <a:gd name="connsiteX10" fmla="*/ 8314590 w 11578769"/>
              <a:gd name="connsiteY10" fmla="*/ 5877326 h 6462953"/>
              <a:gd name="connsiteX11" fmla="*/ 8469786 w 11578769"/>
              <a:gd name="connsiteY11" fmla="*/ 6462953 h 6462953"/>
              <a:gd name="connsiteX12" fmla="*/ 8926264 w 11578769"/>
              <a:gd name="connsiteY12" fmla="*/ 5864484 h 6462953"/>
              <a:gd name="connsiteX13" fmla="*/ 9774882 w 11578769"/>
              <a:gd name="connsiteY13" fmla="*/ 5851061 h 6462953"/>
              <a:gd name="connsiteX14" fmla="*/ 10927227 w 11578769"/>
              <a:gd name="connsiteY14" fmla="*/ 5873967 h 6462953"/>
              <a:gd name="connsiteX15" fmla="*/ 11562334 w 11578769"/>
              <a:gd name="connsiteY15" fmla="*/ 5869852 h 6462953"/>
              <a:gd name="connsiteX16" fmla="*/ 11571244 w 11578769"/>
              <a:gd name="connsiteY16" fmla="*/ 2573275 h 6462953"/>
              <a:gd name="connsiteX17" fmla="*/ 11572643 w 11578769"/>
              <a:gd name="connsiteY17" fmla="*/ 213068 h 6462953"/>
              <a:gd name="connsiteX18" fmla="*/ 11386303 w 11578769"/>
              <a:gd name="connsiteY18" fmla="*/ 34886 h 6462953"/>
              <a:gd name="connsiteX19" fmla="*/ 10689999 w 11578769"/>
              <a:gd name="connsiteY19" fmla="*/ 22192 h 6462953"/>
              <a:gd name="connsiteX20" fmla="*/ 7599878 w 11578769"/>
              <a:gd name="connsiteY20" fmla="*/ 27511 h 6462953"/>
              <a:gd name="connsiteX21" fmla="*/ 1999684 w 11578769"/>
              <a:gd name="connsiteY21" fmla="*/ 0 h 6462953"/>
              <a:gd name="connsiteX0" fmla="*/ 1999684 w 11578769"/>
              <a:gd name="connsiteY0" fmla="*/ 0 h 6654630"/>
              <a:gd name="connsiteX1" fmla="*/ 561320 w 11578769"/>
              <a:gd name="connsiteY1" fmla="*/ 10760 h 6654630"/>
              <a:gd name="connsiteX2" fmla="*/ 0 w 11578769"/>
              <a:gd name="connsiteY2" fmla="*/ 72136 h 6654630"/>
              <a:gd name="connsiteX3" fmla="*/ 0 w 11578769"/>
              <a:gd name="connsiteY3" fmla="*/ 860747 h 6654630"/>
              <a:gd name="connsiteX4" fmla="*/ 4597 w 11578769"/>
              <a:gd name="connsiteY4" fmla="*/ 860747 h 6654630"/>
              <a:gd name="connsiteX5" fmla="*/ 8569 w 11578769"/>
              <a:gd name="connsiteY5" fmla="*/ 1393284 h 6654630"/>
              <a:gd name="connsiteX6" fmla="*/ 67470 w 11578769"/>
              <a:gd name="connsiteY6" fmla="*/ 4886549 h 6654630"/>
              <a:gd name="connsiteX7" fmla="*/ 148480 w 11578769"/>
              <a:gd name="connsiteY7" fmla="*/ 5882442 h 6654630"/>
              <a:gd name="connsiteX8" fmla="*/ 5484139 w 11578769"/>
              <a:gd name="connsiteY8" fmla="*/ 5874336 h 6654630"/>
              <a:gd name="connsiteX9" fmla="*/ 8071632 w 11578769"/>
              <a:gd name="connsiteY9" fmla="*/ 5853608 h 6654630"/>
              <a:gd name="connsiteX10" fmla="*/ 8314590 w 11578769"/>
              <a:gd name="connsiteY10" fmla="*/ 5877326 h 6654630"/>
              <a:gd name="connsiteX11" fmla="*/ 8570471 w 11578769"/>
              <a:gd name="connsiteY11" fmla="*/ 6654630 h 6654630"/>
              <a:gd name="connsiteX12" fmla="*/ 8926264 w 11578769"/>
              <a:gd name="connsiteY12" fmla="*/ 5864484 h 6654630"/>
              <a:gd name="connsiteX13" fmla="*/ 9774882 w 11578769"/>
              <a:gd name="connsiteY13" fmla="*/ 5851061 h 6654630"/>
              <a:gd name="connsiteX14" fmla="*/ 10927227 w 11578769"/>
              <a:gd name="connsiteY14" fmla="*/ 5873967 h 6654630"/>
              <a:gd name="connsiteX15" fmla="*/ 11562334 w 11578769"/>
              <a:gd name="connsiteY15" fmla="*/ 5869852 h 6654630"/>
              <a:gd name="connsiteX16" fmla="*/ 11571244 w 11578769"/>
              <a:gd name="connsiteY16" fmla="*/ 2573275 h 6654630"/>
              <a:gd name="connsiteX17" fmla="*/ 11572643 w 11578769"/>
              <a:gd name="connsiteY17" fmla="*/ 213068 h 6654630"/>
              <a:gd name="connsiteX18" fmla="*/ 11386303 w 11578769"/>
              <a:gd name="connsiteY18" fmla="*/ 34886 h 6654630"/>
              <a:gd name="connsiteX19" fmla="*/ 10689999 w 11578769"/>
              <a:gd name="connsiteY19" fmla="*/ 22192 h 6654630"/>
              <a:gd name="connsiteX20" fmla="*/ 7599878 w 11578769"/>
              <a:gd name="connsiteY20" fmla="*/ 27511 h 6654630"/>
              <a:gd name="connsiteX21" fmla="*/ 1999684 w 11578769"/>
              <a:gd name="connsiteY21" fmla="*/ 0 h 6654630"/>
              <a:gd name="connsiteX0" fmla="*/ 1999684 w 11578769"/>
              <a:gd name="connsiteY0" fmla="*/ 0 h 6809341"/>
              <a:gd name="connsiteX1" fmla="*/ 561320 w 11578769"/>
              <a:gd name="connsiteY1" fmla="*/ 10760 h 6809341"/>
              <a:gd name="connsiteX2" fmla="*/ 0 w 11578769"/>
              <a:gd name="connsiteY2" fmla="*/ 72136 h 6809341"/>
              <a:gd name="connsiteX3" fmla="*/ 0 w 11578769"/>
              <a:gd name="connsiteY3" fmla="*/ 860747 h 6809341"/>
              <a:gd name="connsiteX4" fmla="*/ 4597 w 11578769"/>
              <a:gd name="connsiteY4" fmla="*/ 860747 h 6809341"/>
              <a:gd name="connsiteX5" fmla="*/ 8569 w 11578769"/>
              <a:gd name="connsiteY5" fmla="*/ 1393284 h 6809341"/>
              <a:gd name="connsiteX6" fmla="*/ 67470 w 11578769"/>
              <a:gd name="connsiteY6" fmla="*/ 4886549 h 6809341"/>
              <a:gd name="connsiteX7" fmla="*/ 148480 w 11578769"/>
              <a:gd name="connsiteY7" fmla="*/ 5882442 h 6809341"/>
              <a:gd name="connsiteX8" fmla="*/ 5484139 w 11578769"/>
              <a:gd name="connsiteY8" fmla="*/ 5874336 h 6809341"/>
              <a:gd name="connsiteX9" fmla="*/ 8071632 w 11578769"/>
              <a:gd name="connsiteY9" fmla="*/ 5853608 h 6809341"/>
              <a:gd name="connsiteX10" fmla="*/ 8314590 w 11578769"/>
              <a:gd name="connsiteY10" fmla="*/ 5877326 h 6809341"/>
              <a:gd name="connsiteX11" fmla="*/ 8575475 w 11578769"/>
              <a:gd name="connsiteY11" fmla="*/ 6809341 h 6809341"/>
              <a:gd name="connsiteX12" fmla="*/ 8926264 w 11578769"/>
              <a:gd name="connsiteY12" fmla="*/ 5864484 h 6809341"/>
              <a:gd name="connsiteX13" fmla="*/ 9774882 w 11578769"/>
              <a:gd name="connsiteY13" fmla="*/ 5851061 h 6809341"/>
              <a:gd name="connsiteX14" fmla="*/ 10927227 w 11578769"/>
              <a:gd name="connsiteY14" fmla="*/ 5873967 h 6809341"/>
              <a:gd name="connsiteX15" fmla="*/ 11562334 w 11578769"/>
              <a:gd name="connsiteY15" fmla="*/ 5869852 h 6809341"/>
              <a:gd name="connsiteX16" fmla="*/ 11571244 w 11578769"/>
              <a:gd name="connsiteY16" fmla="*/ 2573275 h 6809341"/>
              <a:gd name="connsiteX17" fmla="*/ 11572643 w 11578769"/>
              <a:gd name="connsiteY17" fmla="*/ 213068 h 6809341"/>
              <a:gd name="connsiteX18" fmla="*/ 11386303 w 11578769"/>
              <a:gd name="connsiteY18" fmla="*/ 34886 h 6809341"/>
              <a:gd name="connsiteX19" fmla="*/ 10689999 w 11578769"/>
              <a:gd name="connsiteY19" fmla="*/ 22192 h 6809341"/>
              <a:gd name="connsiteX20" fmla="*/ 7599878 w 11578769"/>
              <a:gd name="connsiteY20" fmla="*/ 27511 h 6809341"/>
              <a:gd name="connsiteX21" fmla="*/ 1999684 w 11578769"/>
              <a:gd name="connsiteY21" fmla="*/ 0 h 6809341"/>
              <a:gd name="connsiteX0" fmla="*/ 1999684 w 11578769"/>
              <a:gd name="connsiteY0" fmla="*/ 0 h 6809341"/>
              <a:gd name="connsiteX1" fmla="*/ 561320 w 11578769"/>
              <a:gd name="connsiteY1" fmla="*/ 10760 h 6809341"/>
              <a:gd name="connsiteX2" fmla="*/ 0 w 11578769"/>
              <a:gd name="connsiteY2" fmla="*/ 72136 h 6809341"/>
              <a:gd name="connsiteX3" fmla="*/ 0 w 11578769"/>
              <a:gd name="connsiteY3" fmla="*/ 860747 h 6809341"/>
              <a:gd name="connsiteX4" fmla="*/ 4597 w 11578769"/>
              <a:gd name="connsiteY4" fmla="*/ 860747 h 6809341"/>
              <a:gd name="connsiteX5" fmla="*/ 8569 w 11578769"/>
              <a:gd name="connsiteY5" fmla="*/ 1393284 h 6809341"/>
              <a:gd name="connsiteX6" fmla="*/ 67470 w 11578769"/>
              <a:gd name="connsiteY6" fmla="*/ 4886549 h 6809341"/>
              <a:gd name="connsiteX7" fmla="*/ 148480 w 11578769"/>
              <a:gd name="connsiteY7" fmla="*/ 5882442 h 6809341"/>
              <a:gd name="connsiteX8" fmla="*/ 5484139 w 11578769"/>
              <a:gd name="connsiteY8" fmla="*/ 5874336 h 6809341"/>
              <a:gd name="connsiteX9" fmla="*/ 8071632 w 11578769"/>
              <a:gd name="connsiteY9" fmla="*/ 5853608 h 6809341"/>
              <a:gd name="connsiteX10" fmla="*/ 8314590 w 11578769"/>
              <a:gd name="connsiteY10" fmla="*/ 5877326 h 6809341"/>
              <a:gd name="connsiteX11" fmla="*/ 8575475 w 11578769"/>
              <a:gd name="connsiteY11" fmla="*/ 6809341 h 6809341"/>
              <a:gd name="connsiteX12" fmla="*/ 8926264 w 11578769"/>
              <a:gd name="connsiteY12" fmla="*/ 5864484 h 6809341"/>
              <a:gd name="connsiteX13" fmla="*/ 9774882 w 11578769"/>
              <a:gd name="connsiteY13" fmla="*/ 5851061 h 6809341"/>
              <a:gd name="connsiteX14" fmla="*/ 10927227 w 11578769"/>
              <a:gd name="connsiteY14" fmla="*/ 5873967 h 6809341"/>
              <a:gd name="connsiteX15" fmla="*/ 11562334 w 11578769"/>
              <a:gd name="connsiteY15" fmla="*/ 5869852 h 6809341"/>
              <a:gd name="connsiteX16" fmla="*/ 11571244 w 11578769"/>
              <a:gd name="connsiteY16" fmla="*/ 2573275 h 6809341"/>
              <a:gd name="connsiteX17" fmla="*/ 11572643 w 11578769"/>
              <a:gd name="connsiteY17" fmla="*/ 213068 h 6809341"/>
              <a:gd name="connsiteX18" fmla="*/ 11386303 w 11578769"/>
              <a:gd name="connsiteY18" fmla="*/ 34886 h 6809341"/>
              <a:gd name="connsiteX19" fmla="*/ 10689999 w 11578769"/>
              <a:gd name="connsiteY19" fmla="*/ 22192 h 6809341"/>
              <a:gd name="connsiteX20" fmla="*/ 7599878 w 11578769"/>
              <a:gd name="connsiteY20" fmla="*/ 27511 h 6809341"/>
              <a:gd name="connsiteX21" fmla="*/ 1999684 w 11578769"/>
              <a:gd name="connsiteY21" fmla="*/ 0 h 6809341"/>
              <a:gd name="connsiteX0" fmla="*/ 1999684 w 11578769"/>
              <a:gd name="connsiteY0" fmla="*/ 0 h 6809341"/>
              <a:gd name="connsiteX1" fmla="*/ 561320 w 11578769"/>
              <a:gd name="connsiteY1" fmla="*/ 10760 h 6809341"/>
              <a:gd name="connsiteX2" fmla="*/ 0 w 11578769"/>
              <a:gd name="connsiteY2" fmla="*/ 72136 h 6809341"/>
              <a:gd name="connsiteX3" fmla="*/ 0 w 11578769"/>
              <a:gd name="connsiteY3" fmla="*/ 860747 h 6809341"/>
              <a:gd name="connsiteX4" fmla="*/ 4597 w 11578769"/>
              <a:gd name="connsiteY4" fmla="*/ 860747 h 6809341"/>
              <a:gd name="connsiteX5" fmla="*/ 8569 w 11578769"/>
              <a:gd name="connsiteY5" fmla="*/ 1393284 h 6809341"/>
              <a:gd name="connsiteX6" fmla="*/ 67470 w 11578769"/>
              <a:gd name="connsiteY6" fmla="*/ 4886549 h 6809341"/>
              <a:gd name="connsiteX7" fmla="*/ 148480 w 11578769"/>
              <a:gd name="connsiteY7" fmla="*/ 5882442 h 6809341"/>
              <a:gd name="connsiteX8" fmla="*/ 5484139 w 11578769"/>
              <a:gd name="connsiteY8" fmla="*/ 5874336 h 6809341"/>
              <a:gd name="connsiteX9" fmla="*/ 8071632 w 11578769"/>
              <a:gd name="connsiteY9" fmla="*/ 5853608 h 6809341"/>
              <a:gd name="connsiteX10" fmla="*/ 8314590 w 11578769"/>
              <a:gd name="connsiteY10" fmla="*/ 5877326 h 6809341"/>
              <a:gd name="connsiteX11" fmla="*/ 8575475 w 11578769"/>
              <a:gd name="connsiteY11" fmla="*/ 6809341 h 6809341"/>
              <a:gd name="connsiteX12" fmla="*/ 8926264 w 11578769"/>
              <a:gd name="connsiteY12" fmla="*/ 5864484 h 6809341"/>
              <a:gd name="connsiteX13" fmla="*/ 9774882 w 11578769"/>
              <a:gd name="connsiteY13" fmla="*/ 5851061 h 6809341"/>
              <a:gd name="connsiteX14" fmla="*/ 10927227 w 11578769"/>
              <a:gd name="connsiteY14" fmla="*/ 5873967 h 6809341"/>
              <a:gd name="connsiteX15" fmla="*/ 11562334 w 11578769"/>
              <a:gd name="connsiteY15" fmla="*/ 5869852 h 6809341"/>
              <a:gd name="connsiteX16" fmla="*/ 11571244 w 11578769"/>
              <a:gd name="connsiteY16" fmla="*/ 2573275 h 6809341"/>
              <a:gd name="connsiteX17" fmla="*/ 11572643 w 11578769"/>
              <a:gd name="connsiteY17" fmla="*/ 213068 h 6809341"/>
              <a:gd name="connsiteX18" fmla="*/ 11386303 w 11578769"/>
              <a:gd name="connsiteY18" fmla="*/ 34886 h 6809341"/>
              <a:gd name="connsiteX19" fmla="*/ 10689999 w 11578769"/>
              <a:gd name="connsiteY19" fmla="*/ 22192 h 6809341"/>
              <a:gd name="connsiteX20" fmla="*/ 7599878 w 11578769"/>
              <a:gd name="connsiteY20" fmla="*/ 27511 h 6809341"/>
              <a:gd name="connsiteX21" fmla="*/ 1999684 w 11578769"/>
              <a:gd name="connsiteY21" fmla="*/ 0 h 6809341"/>
              <a:gd name="connsiteX0" fmla="*/ 1999684 w 11578769"/>
              <a:gd name="connsiteY0" fmla="*/ 0 h 6809341"/>
              <a:gd name="connsiteX1" fmla="*/ 561320 w 11578769"/>
              <a:gd name="connsiteY1" fmla="*/ 10760 h 6809341"/>
              <a:gd name="connsiteX2" fmla="*/ 0 w 11578769"/>
              <a:gd name="connsiteY2" fmla="*/ 72136 h 6809341"/>
              <a:gd name="connsiteX3" fmla="*/ 0 w 11578769"/>
              <a:gd name="connsiteY3" fmla="*/ 860747 h 6809341"/>
              <a:gd name="connsiteX4" fmla="*/ 4597 w 11578769"/>
              <a:gd name="connsiteY4" fmla="*/ 860747 h 6809341"/>
              <a:gd name="connsiteX5" fmla="*/ 8569 w 11578769"/>
              <a:gd name="connsiteY5" fmla="*/ 1393284 h 6809341"/>
              <a:gd name="connsiteX6" fmla="*/ 67470 w 11578769"/>
              <a:gd name="connsiteY6" fmla="*/ 4886549 h 6809341"/>
              <a:gd name="connsiteX7" fmla="*/ 148480 w 11578769"/>
              <a:gd name="connsiteY7" fmla="*/ 5882442 h 6809341"/>
              <a:gd name="connsiteX8" fmla="*/ 5484139 w 11578769"/>
              <a:gd name="connsiteY8" fmla="*/ 5874336 h 6809341"/>
              <a:gd name="connsiteX9" fmla="*/ 8071632 w 11578769"/>
              <a:gd name="connsiteY9" fmla="*/ 5853608 h 6809341"/>
              <a:gd name="connsiteX10" fmla="*/ 8314590 w 11578769"/>
              <a:gd name="connsiteY10" fmla="*/ 5877326 h 6809341"/>
              <a:gd name="connsiteX11" fmla="*/ 8575475 w 11578769"/>
              <a:gd name="connsiteY11" fmla="*/ 6809341 h 6809341"/>
              <a:gd name="connsiteX12" fmla="*/ 8926264 w 11578769"/>
              <a:gd name="connsiteY12" fmla="*/ 5864484 h 6809341"/>
              <a:gd name="connsiteX13" fmla="*/ 9774882 w 11578769"/>
              <a:gd name="connsiteY13" fmla="*/ 5851061 h 6809341"/>
              <a:gd name="connsiteX14" fmla="*/ 10927227 w 11578769"/>
              <a:gd name="connsiteY14" fmla="*/ 5873967 h 6809341"/>
              <a:gd name="connsiteX15" fmla="*/ 11562334 w 11578769"/>
              <a:gd name="connsiteY15" fmla="*/ 5869852 h 6809341"/>
              <a:gd name="connsiteX16" fmla="*/ 11571244 w 11578769"/>
              <a:gd name="connsiteY16" fmla="*/ 2573275 h 6809341"/>
              <a:gd name="connsiteX17" fmla="*/ 11572643 w 11578769"/>
              <a:gd name="connsiteY17" fmla="*/ 213068 h 6809341"/>
              <a:gd name="connsiteX18" fmla="*/ 11386303 w 11578769"/>
              <a:gd name="connsiteY18" fmla="*/ 34886 h 6809341"/>
              <a:gd name="connsiteX19" fmla="*/ 10689999 w 11578769"/>
              <a:gd name="connsiteY19" fmla="*/ 22192 h 6809341"/>
              <a:gd name="connsiteX20" fmla="*/ 7599878 w 11578769"/>
              <a:gd name="connsiteY20" fmla="*/ 27511 h 6809341"/>
              <a:gd name="connsiteX21" fmla="*/ 1999684 w 11578769"/>
              <a:gd name="connsiteY21" fmla="*/ 0 h 6809341"/>
              <a:gd name="connsiteX0" fmla="*/ 1999684 w 11578769"/>
              <a:gd name="connsiteY0" fmla="*/ 0 h 6964048"/>
              <a:gd name="connsiteX1" fmla="*/ 561320 w 11578769"/>
              <a:gd name="connsiteY1" fmla="*/ 10760 h 6964048"/>
              <a:gd name="connsiteX2" fmla="*/ 0 w 11578769"/>
              <a:gd name="connsiteY2" fmla="*/ 72136 h 6964048"/>
              <a:gd name="connsiteX3" fmla="*/ 0 w 11578769"/>
              <a:gd name="connsiteY3" fmla="*/ 860747 h 6964048"/>
              <a:gd name="connsiteX4" fmla="*/ 4597 w 11578769"/>
              <a:gd name="connsiteY4" fmla="*/ 860747 h 6964048"/>
              <a:gd name="connsiteX5" fmla="*/ 8569 w 11578769"/>
              <a:gd name="connsiteY5" fmla="*/ 1393284 h 6964048"/>
              <a:gd name="connsiteX6" fmla="*/ 67470 w 11578769"/>
              <a:gd name="connsiteY6" fmla="*/ 4886549 h 6964048"/>
              <a:gd name="connsiteX7" fmla="*/ 148480 w 11578769"/>
              <a:gd name="connsiteY7" fmla="*/ 5882442 h 6964048"/>
              <a:gd name="connsiteX8" fmla="*/ 5484139 w 11578769"/>
              <a:gd name="connsiteY8" fmla="*/ 5874336 h 6964048"/>
              <a:gd name="connsiteX9" fmla="*/ 8071632 w 11578769"/>
              <a:gd name="connsiteY9" fmla="*/ 5853608 h 6964048"/>
              <a:gd name="connsiteX10" fmla="*/ 8314590 w 11578769"/>
              <a:gd name="connsiteY10" fmla="*/ 5877326 h 6964048"/>
              <a:gd name="connsiteX11" fmla="*/ 8575475 w 11578769"/>
              <a:gd name="connsiteY11" fmla="*/ 6964048 h 6964048"/>
              <a:gd name="connsiteX12" fmla="*/ 8926264 w 11578769"/>
              <a:gd name="connsiteY12" fmla="*/ 5864484 h 6964048"/>
              <a:gd name="connsiteX13" fmla="*/ 9774882 w 11578769"/>
              <a:gd name="connsiteY13" fmla="*/ 5851061 h 6964048"/>
              <a:gd name="connsiteX14" fmla="*/ 10927227 w 11578769"/>
              <a:gd name="connsiteY14" fmla="*/ 5873967 h 6964048"/>
              <a:gd name="connsiteX15" fmla="*/ 11562334 w 11578769"/>
              <a:gd name="connsiteY15" fmla="*/ 5869852 h 6964048"/>
              <a:gd name="connsiteX16" fmla="*/ 11571244 w 11578769"/>
              <a:gd name="connsiteY16" fmla="*/ 2573275 h 6964048"/>
              <a:gd name="connsiteX17" fmla="*/ 11572643 w 11578769"/>
              <a:gd name="connsiteY17" fmla="*/ 213068 h 6964048"/>
              <a:gd name="connsiteX18" fmla="*/ 11386303 w 11578769"/>
              <a:gd name="connsiteY18" fmla="*/ 34886 h 6964048"/>
              <a:gd name="connsiteX19" fmla="*/ 10689999 w 11578769"/>
              <a:gd name="connsiteY19" fmla="*/ 22192 h 6964048"/>
              <a:gd name="connsiteX20" fmla="*/ 7599878 w 11578769"/>
              <a:gd name="connsiteY20" fmla="*/ 27511 h 6964048"/>
              <a:gd name="connsiteX21" fmla="*/ 1999684 w 11578769"/>
              <a:gd name="connsiteY21" fmla="*/ 0 h 6964048"/>
              <a:gd name="connsiteX0" fmla="*/ 1999684 w 11578769"/>
              <a:gd name="connsiteY0" fmla="*/ 0 h 6964048"/>
              <a:gd name="connsiteX1" fmla="*/ 561320 w 11578769"/>
              <a:gd name="connsiteY1" fmla="*/ 10760 h 6964048"/>
              <a:gd name="connsiteX2" fmla="*/ 0 w 11578769"/>
              <a:gd name="connsiteY2" fmla="*/ 72136 h 6964048"/>
              <a:gd name="connsiteX3" fmla="*/ 0 w 11578769"/>
              <a:gd name="connsiteY3" fmla="*/ 860747 h 6964048"/>
              <a:gd name="connsiteX4" fmla="*/ 4597 w 11578769"/>
              <a:gd name="connsiteY4" fmla="*/ 860747 h 6964048"/>
              <a:gd name="connsiteX5" fmla="*/ 8569 w 11578769"/>
              <a:gd name="connsiteY5" fmla="*/ 1393284 h 6964048"/>
              <a:gd name="connsiteX6" fmla="*/ 67470 w 11578769"/>
              <a:gd name="connsiteY6" fmla="*/ 4886549 h 6964048"/>
              <a:gd name="connsiteX7" fmla="*/ 148480 w 11578769"/>
              <a:gd name="connsiteY7" fmla="*/ 5882442 h 6964048"/>
              <a:gd name="connsiteX8" fmla="*/ 5484139 w 11578769"/>
              <a:gd name="connsiteY8" fmla="*/ 5874336 h 6964048"/>
              <a:gd name="connsiteX9" fmla="*/ 8071632 w 11578769"/>
              <a:gd name="connsiteY9" fmla="*/ 5853608 h 6964048"/>
              <a:gd name="connsiteX10" fmla="*/ 8314590 w 11578769"/>
              <a:gd name="connsiteY10" fmla="*/ 5877326 h 6964048"/>
              <a:gd name="connsiteX11" fmla="*/ 8575475 w 11578769"/>
              <a:gd name="connsiteY11" fmla="*/ 6964048 h 6964048"/>
              <a:gd name="connsiteX12" fmla="*/ 8926264 w 11578769"/>
              <a:gd name="connsiteY12" fmla="*/ 5864484 h 6964048"/>
              <a:gd name="connsiteX13" fmla="*/ 9774882 w 11578769"/>
              <a:gd name="connsiteY13" fmla="*/ 5851061 h 6964048"/>
              <a:gd name="connsiteX14" fmla="*/ 10927227 w 11578769"/>
              <a:gd name="connsiteY14" fmla="*/ 5873967 h 6964048"/>
              <a:gd name="connsiteX15" fmla="*/ 11562334 w 11578769"/>
              <a:gd name="connsiteY15" fmla="*/ 5869852 h 6964048"/>
              <a:gd name="connsiteX16" fmla="*/ 11571244 w 11578769"/>
              <a:gd name="connsiteY16" fmla="*/ 2573275 h 6964048"/>
              <a:gd name="connsiteX17" fmla="*/ 11572643 w 11578769"/>
              <a:gd name="connsiteY17" fmla="*/ 213068 h 6964048"/>
              <a:gd name="connsiteX18" fmla="*/ 11386303 w 11578769"/>
              <a:gd name="connsiteY18" fmla="*/ 34886 h 6964048"/>
              <a:gd name="connsiteX19" fmla="*/ 10689999 w 11578769"/>
              <a:gd name="connsiteY19" fmla="*/ 22192 h 6964048"/>
              <a:gd name="connsiteX20" fmla="*/ 7599878 w 11578769"/>
              <a:gd name="connsiteY20" fmla="*/ 27511 h 6964048"/>
              <a:gd name="connsiteX21" fmla="*/ 1999684 w 11578769"/>
              <a:gd name="connsiteY21" fmla="*/ 0 h 6964048"/>
              <a:gd name="connsiteX0" fmla="*/ 1999684 w 11578769"/>
              <a:gd name="connsiteY0" fmla="*/ 0 h 6964048"/>
              <a:gd name="connsiteX1" fmla="*/ 561320 w 11578769"/>
              <a:gd name="connsiteY1" fmla="*/ 10760 h 6964048"/>
              <a:gd name="connsiteX2" fmla="*/ 0 w 11578769"/>
              <a:gd name="connsiteY2" fmla="*/ 72136 h 6964048"/>
              <a:gd name="connsiteX3" fmla="*/ 0 w 11578769"/>
              <a:gd name="connsiteY3" fmla="*/ 860747 h 6964048"/>
              <a:gd name="connsiteX4" fmla="*/ 4597 w 11578769"/>
              <a:gd name="connsiteY4" fmla="*/ 860747 h 6964048"/>
              <a:gd name="connsiteX5" fmla="*/ 8569 w 11578769"/>
              <a:gd name="connsiteY5" fmla="*/ 1393284 h 6964048"/>
              <a:gd name="connsiteX6" fmla="*/ 67470 w 11578769"/>
              <a:gd name="connsiteY6" fmla="*/ 4886549 h 6964048"/>
              <a:gd name="connsiteX7" fmla="*/ 148480 w 11578769"/>
              <a:gd name="connsiteY7" fmla="*/ 5882442 h 6964048"/>
              <a:gd name="connsiteX8" fmla="*/ 5484139 w 11578769"/>
              <a:gd name="connsiteY8" fmla="*/ 5874336 h 6964048"/>
              <a:gd name="connsiteX9" fmla="*/ 8071632 w 11578769"/>
              <a:gd name="connsiteY9" fmla="*/ 5853608 h 6964048"/>
              <a:gd name="connsiteX10" fmla="*/ 8314590 w 11578769"/>
              <a:gd name="connsiteY10" fmla="*/ 5877326 h 6964048"/>
              <a:gd name="connsiteX11" fmla="*/ 8575475 w 11578769"/>
              <a:gd name="connsiteY11" fmla="*/ 6964048 h 6964048"/>
              <a:gd name="connsiteX12" fmla="*/ 8926264 w 11578769"/>
              <a:gd name="connsiteY12" fmla="*/ 5864484 h 6964048"/>
              <a:gd name="connsiteX13" fmla="*/ 9774882 w 11578769"/>
              <a:gd name="connsiteY13" fmla="*/ 5851061 h 6964048"/>
              <a:gd name="connsiteX14" fmla="*/ 10927227 w 11578769"/>
              <a:gd name="connsiteY14" fmla="*/ 5873967 h 6964048"/>
              <a:gd name="connsiteX15" fmla="*/ 11562334 w 11578769"/>
              <a:gd name="connsiteY15" fmla="*/ 5869852 h 6964048"/>
              <a:gd name="connsiteX16" fmla="*/ 11571244 w 11578769"/>
              <a:gd name="connsiteY16" fmla="*/ 2573275 h 6964048"/>
              <a:gd name="connsiteX17" fmla="*/ 11572643 w 11578769"/>
              <a:gd name="connsiteY17" fmla="*/ 213068 h 6964048"/>
              <a:gd name="connsiteX18" fmla="*/ 11386303 w 11578769"/>
              <a:gd name="connsiteY18" fmla="*/ 34886 h 6964048"/>
              <a:gd name="connsiteX19" fmla="*/ 10689999 w 11578769"/>
              <a:gd name="connsiteY19" fmla="*/ 22192 h 6964048"/>
              <a:gd name="connsiteX20" fmla="*/ 7599878 w 11578769"/>
              <a:gd name="connsiteY20" fmla="*/ 27511 h 6964048"/>
              <a:gd name="connsiteX21" fmla="*/ 1999684 w 11578769"/>
              <a:gd name="connsiteY21" fmla="*/ 0 h 6964048"/>
              <a:gd name="connsiteX0" fmla="*/ 1999684 w 11580739"/>
              <a:gd name="connsiteY0" fmla="*/ 0 h 6964048"/>
              <a:gd name="connsiteX1" fmla="*/ 561320 w 11580739"/>
              <a:gd name="connsiteY1" fmla="*/ 10760 h 6964048"/>
              <a:gd name="connsiteX2" fmla="*/ 0 w 11580739"/>
              <a:gd name="connsiteY2" fmla="*/ 72136 h 6964048"/>
              <a:gd name="connsiteX3" fmla="*/ 0 w 11580739"/>
              <a:gd name="connsiteY3" fmla="*/ 860747 h 6964048"/>
              <a:gd name="connsiteX4" fmla="*/ 4597 w 11580739"/>
              <a:gd name="connsiteY4" fmla="*/ 860747 h 6964048"/>
              <a:gd name="connsiteX5" fmla="*/ 8569 w 11580739"/>
              <a:gd name="connsiteY5" fmla="*/ 1393284 h 6964048"/>
              <a:gd name="connsiteX6" fmla="*/ 67470 w 11580739"/>
              <a:gd name="connsiteY6" fmla="*/ 4886549 h 6964048"/>
              <a:gd name="connsiteX7" fmla="*/ 148480 w 11580739"/>
              <a:gd name="connsiteY7" fmla="*/ 5882442 h 6964048"/>
              <a:gd name="connsiteX8" fmla="*/ 5484139 w 11580739"/>
              <a:gd name="connsiteY8" fmla="*/ 5874336 h 6964048"/>
              <a:gd name="connsiteX9" fmla="*/ 8071632 w 11580739"/>
              <a:gd name="connsiteY9" fmla="*/ 5853608 h 6964048"/>
              <a:gd name="connsiteX10" fmla="*/ 8314590 w 11580739"/>
              <a:gd name="connsiteY10" fmla="*/ 5877326 h 6964048"/>
              <a:gd name="connsiteX11" fmla="*/ 8575475 w 11580739"/>
              <a:gd name="connsiteY11" fmla="*/ 6964048 h 6964048"/>
              <a:gd name="connsiteX12" fmla="*/ 8926264 w 11580739"/>
              <a:gd name="connsiteY12" fmla="*/ 5864484 h 6964048"/>
              <a:gd name="connsiteX13" fmla="*/ 9774882 w 11580739"/>
              <a:gd name="connsiteY13" fmla="*/ 5851061 h 6964048"/>
              <a:gd name="connsiteX14" fmla="*/ 10927227 w 11580739"/>
              <a:gd name="connsiteY14" fmla="*/ 5873967 h 6964048"/>
              <a:gd name="connsiteX15" fmla="*/ 11562334 w 11580739"/>
              <a:gd name="connsiteY15" fmla="*/ 5869852 h 6964048"/>
              <a:gd name="connsiteX16" fmla="*/ 11571244 w 11580739"/>
              <a:gd name="connsiteY16" fmla="*/ 2573275 h 6964048"/>
              <a:gd name="connsiteX17" fmla="*/ 11572643 w 11580739"/>
              <a:gd name="connsiteY17" fmla="*/ 213068 h 6964048"/>
              <a:gd name="connsiteX18" fmla="*/ 11386303 w 11580739"/>
              <a:gd name="connsiteY18" fmla="*/ 34886 h 6964048"/>
              <a:gd name="connsiteX19" fmla="*/ 10689999 w 11580739"/>
              <a:gd name="connsiteY19" fmla="*/ 22192 h 6964048"/>
              <a:gd name="connsiteX20" fmla="*/ 7599878 w 11580739"/>
              <a:gd name="connsiteY20" fmla="*/ 27511 h 6964048"/>
              <a:gd name="connsiteX21" fmla="*/ 1999684 w 11580739"/>
              <a:gd name="connsiteY21" fmla="*/ 0 h 6964048"/>
              <a:gd name="connsiteX0" fmla="*/ 1999684 w 11580739"/>
              <a:gd name="connsiteY0" fmla="*/ 0 h 6964048"/>
              <a:gd name="connsiteX1" fmla="*/ 561320 w 11580739"/>
              <a:gd name="connsiteY1" fmla="*/ 10760 h 6964048"/>
              <a:gd name="connsiteX2" fmla="*/ 0 w 11580739"/>
              <a:gd name="connsiteY2" fmla="*/ 72136 h 6964048"/>
              <a:gd name="connsiteX3" fmla="*/ 0 w 11580739"/>
              <a:gd name="connsiteY3" fmla="*/ 860747 h 6964048"/>
              <a:gd name="connsiteX4" fmla="*/ 4597 w 11580739"/>
              <a:gd name="connsiteY4" fmla="*/ 860747 h 6964048"/>
              <a:gd name="connsiteX5" fmla="*/ 8569 w 11580739"/>
              <a:gd name="connsiteY5" fmla="*/ 1393284 h 6964048"/>
              <a:gd name="connsiteX6" fmla="*/ 67470 w 11580739"/>
              <a:gd name="connsiteY6" fmla="*/ 4886549 h 6964048"/>
              <a:gd name="connsiteX7" fmla="*/ 148480 w 11580739"/>
              <a:gd name="connsiteY7" fmla="*/ 5882442 h 6964048"/>
              <a:gd name="connsiteX8" fmla="*/ 5484139 w 11580739"/>
              <a:gd name="connsiteY8" fmla="*/ 5874336 h 6964048"/>
              <a:gd name="connsiteX9" fmla="*/ 8071632 w 11580739"/>
              <a:gd name="connsiteY9" fmla="*/ 5853608 h 6964048"/>
              <a:gd name="connsiteX10" fmla="*/ 8314590 w 11580739"/>
              <a:gd name="connsiteY10" fmla="*/ 5877326 h 6964048"/>
              <a:gd name="connsiteX11" fmla="*/ 8575475 w 11580739"/>
              <a:gd name="connsiteY11" fmla="*/ 6964048 h 6964048"/>
              <a:gd name="connsiteX12" fmla="*/ 8926264 w 11580739"/>
              <a:gd name="connsiteY12" fmla="*/ 5864484 h 6964048"/>
              <a:gd name="connsiteX13" fmla="*/ 9774882 w 11580739"/>
              <a:gd name="connsiteY13" fmla="*/ 5851061 h 6964048"/>
              <a:gd name="connsiteX14" fmla="*/ 10927227 w 11580739"/>
              <a:gd name="connsiteY14" fmla="*/ 5873967 h 6964048"/>
              <a:gd name="connsiteX15" fmla="*/ 11562334 w 11580739"/>
              <a:gd name="connsiteY15" fmla="*/ 5869852 h 6964048"/>
              <a:gd name="connsiteX16" fmla="*/ 11571244 w 11580739"/>
              <a:gd name="connsiteY16" fmla="*/ 2573275 h 6964048"/>
              <a:gd name="connsiteX17" fmla="*/ 11572643 w 11580739"/>
              <a:gd name="connsiteY17" fmla="*/ 135715 h 6964048"/>
              <a:gd name="connsiteX18" fmla="*/ 11386303 w 11580739"/>
              <a:gd name="connsiteY18" fmla="*/ 34886 h 6964048"/>
              <a:gd name="connsiteX19" fmla="*/ 10689999 w 11580739"/>
              <a:gd name="connsiteY19" fmla="*/ 22192 h 6964048"/>
              <a:gd name="connsiteX20" fmla="*/ 7599878 w 11580739"/>
              <a:gd name="connsiteY20" fmla="*/ 27511 h 6964048"/>
              <a:gd name="connsiteX21" fmla="*/ 1999684 w 11580739"/>
              <a:gd name="connsiteY21" fmla="*/ 0 h 6964048"/>
              <a:gd name="connsiteX0" fmla="*/ 1999684 w 11578769"/>
              <a:gd name="connsiteY0" fmla="*/ 0 h 6964048"/>
              <a:gd name="connsiteX1" fmla="*/ 561320 w 11578769"/>
              <a:gd name="connsiteY1" fmla="*/ 10760 h 6964048"/>
              <a:gd name="connsiteX2" fmla="*/ 0 w 11578769"/>
              <a:gd name="connsiteY2" fmla="*/ 72136 h 6964048"/>
              <a:gd name="connsiteX3" fmla="*/ 0 w 11578769"/>
              <a:gd name="connsiteY3" fmla="*/ 860747 h 6964048"/>
              <a:gd name="connsiteX4" fmla="*/ 4597 w 11578769"/>
              <a:gd name="connsiteY4" fmla="*/ 860747 h 6964048"/>
              <a:gd name="connsiteX5" fmla="*/ 8569 w 11578769"/>
              <a:gd name="connsiteY5" fmla="*/ 1393284 h 6964048"/>
              <a:gd name="connsiteX6" fmla="*/ 67470 w 11578769"/>
              <a:gd name="connsiteY6" fmla="*/ 4886549 h 6964048"/>
              <a:gd name="connsiteX7" fmla="*/ 148480 w 11578769"/>
              <a:gd name="connsiteY7" fmla="*/ 5882442 h 6964048"/>
              <a:gd name="connsiteX8" fmla="*/ 5484139 w 11578769"/>
              <a:gd name="connsiteY8" fmla="*/ 5874336 h 6964048"/>
              <a:gd name="connsiteX9" fmla="*/ 8071632 w 11578769"/>
              <a:gd name="connsiteY9" fmla="*/ 5853608 h 6964048"/>
              <a:gd name="connsiteX10" fmla="*/ 8314590 w 11578769"/>
              <a:gd name="connsiteY10" fmla="*/ 5877326 h 6964048"/>
              <a:gd name="connsiteX11" fmla="*/ 8575475 w 11578769"/>
              <a:gd name="connsiteY11" fmla="*/ 6964048 h 6964048"/>
              <a:gd name="connsiteX12" fmla="*/ 8926264 w 11578769"/>
              <a:gd name="connsiteY12" fmla="*/ 5864484 h 6964048"/>
              <a:gd name="connsiteX13" fmla="*/ 9774882 w 11578769"/>
              <a:gd name="connsiteY13" fmla="*/ 5851061 h 6964048"/>
              <a:gd name="connsiteX14" fmla="*/ 10927227 w 11578769"/>
              <a:gd name="connsiteY14" fmla="*/ 5873967 h 6964048"/>
              <a:gd name="connsiteX15" fmla="*/ 11562334 w 11578769"/>
              <a:gd name="connsiteY15" fmla="*/ 5869852 h 6964048"/>
              <a:gd name="connsiteX16" fmla="*/ 11571244 w 11578769"/>
              <a:gd name="connsiteY16" fmla="*/ 2573275 h 6964048"/>
              <a:gd name="connsiteX17" fmla="*/ 11572643 w 11578769"/>
              <a:gd name="connsiteY17" fmla="*/ 135715 h 6964048"/>
              <a:gd name="connsiteX18" fmla="*/ 11386303 w 11578769"/>
              <a:gd name="connsiteY18" fmla="*/ 34886 h 6964048"/>
              <a:gd name="connsiteX19" fmla="*/ 10689999 w 11578769"/>
              <a:gd name="connsiteY19" fmla="*/ 22192 h 6964048"/>
              <a:gd name="connsiteX20" fmla="*/ 7599878 w 11578769"/>
              <a:gd name="connsiteY20" fmla="*/ 27511 h 6964048"/>
              <a:gd name="connsiteX21" fmla="*/ 1999684 w 11578769"/>
              <a:gd name="connsiteY21" fmla="*/ 0 h 6964048"/>
              <a:gd name="connsiteX0" fmla="*/ 1999684 w 11578769"/>
              <a:gd name="connsiteY0" fmla="*/ 0 h 6964048"/>
              <a:gd name="connsiteX1" fmla="*/ 561320 w 11578769"/>
              <a:gd name="connsiteY1" fmla="*/ 10760 h 6964048"/>
              <a:gd name="connsiteX2" fmla="*/ 20015 w 11578769"/>
              <a:gd name="connsiteY2" fmla="*/ 56664 h 6964048"/>
              <a:gd name="connsiteX3" fmla="*/ 0 w 11578769"/>
              <a:gd name="connsiteY3" fmla="*/ 860747 h 6964048"/>
              <a:gd name="connsiteX4" fmla="*/ 4597 w 11578769"/>
              <a:gd name="connsiteY4" fmla="*/ 860747 h 6964048"/>
              <a:gd name="connsiteX5" fmla="*/ 8569 w 11578769"/>
              <a:gd name="connsiteY5" fmla="*/ 1393284 h 6964048"/>
              <a:gd name="connsiteX6" fmla="*/ 67470 w 11578769"/>
              <a:gd name="connsiteY6" fmla="*/ 4886549 h 6964048"/>
              <a:gd name="connsiteX7" fmla="*/ 148480 w 11578769"/>
              <a:gd name="connsiteY7" fmla="*/ 5882442 h 6964048"/>
              <a:gd name="connsiteX8" fmla="*/ 5484139 w 11578769"/>
              <a:gd name="connsiteY8" fmla="*/ 5874336 h 6964048"/>
              <a:gd name="connsiteX9" fmla="*/ 8071632 w 11578769"/>
              <a:gd name="connsiteY9" fmla="*/ 5853608 h 6964048"/>
              <a:gd name="connsiteX10" fmla="*/ 8314590 w 11578769"/>
              <a:gd name="connsiteY10" fmla="*/ 5877326 h 6964048"/>
              <a:gd name="connsiteX11" fmla="*/ 8575475 w 11578769"/>
              <a:gd name="connsiteY11" fmla="*/ 6964048 h 6964048"/>
              <a:gd name="connsiteX12" fmla="*/ 8926264 w 11578769"/>
              <a:gd name="connsiteY12" fmla="*/ 5864484 h 6964048"/>
              <a:gd name="connsiteX13" fmla="*/ 9774882 w 11578769"/>
              <a:gd name="connsiteY13" fmla="*/ 5851061 h 6964048"/>
              <a:gd name="connsiteX14" fmla="*/ 10927227 w 11578769"/>
              <a:gd name="connsiteY14" fmla="*/ 5873967 h 6964048"/>
              <a:gd name="connsiteX15" fmla="*/ 11562334 w 11578769"/>
              <a:gd name="connsiteY15" fmla="*/ 5869852 h 6964048"/>
              <a:gd name="connsiteX16" fmla="*/ 11571244 w 11578769"/>
              <a:gd name="connsiteY16" fmla="*/ 2573275 h 6964048"/>
              <a:gd name="connsiteX17" fmla="*/ 11572643 w 11578769"/>
              <a:gd name="connsiteY17" fmla="*/ 135715 h 6964048"/>
              <a:gd name="connsiteX18" fmla="*/ 11386303 w 11578769"/>
              <a:gd name="connsiteY18" fmla="*/ 34886 h 6964048"/>
              <a:gd name="connsiteX19" fmla="*/ 10689999 w 11578769"/>
              <a:gd name="connsiteY19" fmla="*/ 22192 h 6964048"/>
              <a:gd name="connsiteX20" fmla="*/ 7599878 w 11578769"/>
              <a:gd name="connsiteY20" fmla="*/ 27511 h 6964048"/>
              <a:gd name="connsiteX21" fmla="*/ 1999684 w 11578769"/>
              <a:gd name="connsiteY21" fmla="*/ 0 h 6964048"/>
              <a:gd name="connsiteX0" fmla="*/ 1999684 w 11578769"/>
              <a:gd name="connsiteY0" fmla="*/ 0 h 6964048"/>
              <a:gd name="connsiteX1" fmla="*/ 561320 w 11578769"/>
              <a:gd name="connsiteY1" fmla="*/ 10760 h 6964048"/>
              <a:gd name="connsiteX2" fmla="*/ 20015 w 11578769"/>
              <a:gd name="connsiteY2" fmla="*/ 56664 h 6964048"/>
              <a:gd name="connsiteX3" fmla="*/ 0 w 11578769"/>
              <a:gd name="connsiteY3" fmla="*/ 860747 h 6964048"/>
              <a:gd name="connsiteX4" fmla="*/ 4597 w 11578769"/>
              <a:gd name="connsiteY4" fmla="*/ 860747 h 6964048"/>
              <a:gd name="connsiteX5" fmla="*/ 8569 w 11578769"/>
              <a:gd name="connsiteY5" fmla="*/ 1393284 h 6964048"/>
              <a:gd name="connsiteX6" fmla="*/ 67470 w 11578769"/>
              <a:gd name="connsiteY6" fmla="*/ 4886549 h 6964048"/>
              <a:gd name="connsiteX7" fmla="*/ 128464 w 11578769"/>
              <a:gd name="connsiteY7" fmla="*/ 5882443 h 6964048"/>
              <a:gd name="connsiteX8" fmla="*/ 5484139 w 11578769"/>
              <a:gd name="connsiteY8" fmla="*/ 5874336 h 6964048"/>
              <a:gd name="connsiteX9" fmla="*/ 8071632 w 11578769"/>
              <a:gd name="connsiteY9" fmla="*/ 5853608 h 6964048"/>
              <a:gd name="connsiteX10" fmla="*/ 8314590 w 11578769"/>
              <a:gd name="connsiteY10" fmla="*/ 5877326 h 6964048"/>
              <a:gd name="connsiteX11" fmla="*/ 8575475 w 11578769"/>
              <a:gd name="connsiteY11" fmla="*/ 6964048 h 6964048"/>
              <a:gd name="connsiteX12" fmla="*/ 8926264 w 11578769"/>
              <a:gd name="connsiteY12" fmla="*/ 5864484 h 6964048"/>
              <a:gd name="connsiteX13" fmla="*/ 9774882 w 11578769"/>
              <a:gd name="connsiteY13" fmla="*/ 5851061 h 6964048"/>
              <a:gd name="connsiteX14" fmla="*/ 10927227 w 11578769"/>
              <a:gd name="connsiteY14" fmla="*/ 5873967 h 6964048"/>
              <a:gd name="connsiteX15" fmla="*/ 11562334 w 11578769"/>
              <a:gd name="connsiteY15" fmla="*/ 5869852 h 6964048"/>
              <a:gd name="connsiteX16" fmla="*/ 11571244 w 11578769"/>
              <a:gd name="connsiteY16" fmla="*/ 2573275 h 6964048"/>
              <a:gd name="connsiteX17" fmla="*/ 11572643 w 11578769"/>
              <a:gd name="connsiteY17" fmla="*/ 135715 h 6964048"/>
              <a:gd name="connsiteX18" fmla="*/ 11386303 w 11578769"/>
              <a:gd name="connsiteY18" fmla="*/ 34886 h 6964048"/>
              <a:gd name="connsiteX19" fmla="*/ 10689999 w 11578769"/>
              <a:gd name="connsiteY19" fmla="*/ 22192 h 6964048"/>
              <a:gd name="connsiteX20" fmla="*/ 7599878 w 11578769"/>
              <a:gd name="connsiteY20" fmla="*/ 27511 h 6964048"/>
              <a:gd name="connsiteX21" fmla="*/ 1999684 w 11578769"/>
              <a:gd name="connsiteY21" fmla="*/ 0 h 6964048"/>
              <a:gd name="connsiteX0" fmla="*/ 1999684 w 11578769"/>
              <a:gd name="connsiteY0" fmla="*/ 0 h 6964048"/>
              <a:gd name="connsiteX1" fmla="*/ 561320 w 11578769"/>
              <a:gd name="connsiteY1" fmla="*/ 10760 h 6964048"/>
              <a:gd name="connsiteX2" fmla="*/ 20015 w 11578769"/>
              <a:gd name="connsiteY2" fmla="*/ 56664 h 6964048"/>
              <a:gd name="connsiteX3" fmla="*/ 0 w 11578769"/>
              <a:gd name="connsiteY3" fmla="*/ 860747 h 6964048"/>
              <a:gd name="connsiteX4" fmla="*/ 4597 w 11578769"/>
              <a:gd name="connsiteY4" fmla="*/ 860747 h 6964048"/>
              <a:gd name="connsiteX5" fmla="*/ 8569 w 11578769"/>
              <a:gd name="connsiteY5" fmla="*/ 1393284 h 6964048"/>
              <a:gd name="connsiteX6" fmla="*/ 67470 w 11578769"/>
              <a:gd name="connsiteY6" fmla="*/ 4886549 h 6964048"/>
              <a:gd name="connsiteX7" fmla="*/ 128464 w 11578769"/>
              <a:gd name="connsiteY7" fmla="*/ 5882443 h 6964048"/>
              <a:gd name="connsiteX8" fmla="*/ 5484139 w 11578769"/>
              <a:gd name="connsiteY8" fmla="*/ 5874336 h 6964048"/>
              <a:gd name="connsiteX9" fmla="*/ 8071632 w 11578769"/>
              <a:gd name="connsiteY9" fmla="*/ 5853608 h 6964048"/>
              <a:gd name="connsiteX10" fmla="*/ 8314590 w 11578769"/>
              <a:gd name="connsiteY10" fmla="*/ 5877326 h 6964048"/>
              <a:gd name="connsiteX11" fmla="*/ 8575475 w 11578769"/>
              <a:gd name="connsiteY11" fmla="*/ 6964048 h 6964048"/>
              <a:gd name="connsiteX12" fmla="*/ 8926264 w 11578769"/>
              <a:gd name="connsiteY12" fmla="*/ 5864484 h 6964048"/>
              <a:gd name="connsiteX13" fmla="*/ 9774882 w 11578769"/>
              <a:gd name="connsiteY13" fmla="*/ 5851061 h 6964048"/>
              <a:gd name="connsiteX14" fmla="*/ 10927227 w 11578769"/>
              <a:gd name="connsiteY14" fmla="*/ 5873967 h 6964048"/>
              <a:gd name="connsiteX15" fmla="*/ 11562334 w 11578769"/>
              <a:gd name="connsiteY15" fmla="*/ 5869852 h 6964048"/>
              <a:gd name="connsiteX16" fmla="*/ 11571244 w 11578769"/>
              <a:gd name="connsiteY16" fmla="*/ 2573275 h 6964048"/>
              <a:gd name="connsiteX17" fmla="*/ 11572643 w 11578769"/>
              <a:gd name="connsiteY17" fmla="*/ 135715 h 6964048"/>
              <a:gd name="connsiteX18" fmla="*/ 11386303 w 11578769"/>
              <a:gd name="connsiteY18" fmla="*/ 34886 h 6964048"/>
              <a:gd name="connsiteX19" fmla="*/ 10689999 w 11578769"/>
              <a:gd name="connsiteY19" fmla="*/ 22192 h 6964048"/>
              <a:gd name="connsiteX20" fmla="*/ 7599878 w 11578769"/>
              <a:gd name="connsiteY20" fmla="*/ 27511 h 6964048"/>
              <a:gd name="connsiteX21" fmla="*/ 1999684 w 11578769"/>
              <a:gd name="connsiteY21" fmla="*/ 0 h 6964048"/>
              <a:gd name="connsiteX0" fmla="*/ 1999684 w 11578769"/>
              <a:gd name="connsiteY0" fmla="*/ 0 h 6964048"/>
              <a:gd name="connsiteX1" fmla="*/ 561320 w 11578769"/>
              <a:gd name="connsiteY1" fmla="*/ 10760 h 6964048"/>
              <a:gd name="connsiteX2" fmla="*/ 20015 w 11578769"/>
              <a:gd name="connsiteY2" fmla="*/ 56664 h 6964048"/>
              <a:gd name="connsiteX3" fmla="*/ 0 w 11578769"/>
              <a:gd name="connsiteY3" fmla="*/ 860747 h 6964048"/>
              <a:gd name="connsiteX4" fmla="*/ 4597 w 11578769"/>
              <a:gd name="connsiteY4" fmla="*/ 860747 h 6964048"/>
              <a:gd name="connsiteX5" fmla="*/ 8569 w 11578769"/>
              <a:gd name="connsiteY5" fmla="*/ 1393284 h 6964048"/>
              <a:gd name="connsiteX6" fmla="*/ 67470 w 11578769"/>
              <a:gd name="connsiteY6" fmla="*/ 4886548 h 6964048"/>
              <a:gd name="connsiteX7" fmla="*/ 128464 w 11578769"/>
              <a:gd name="connsiteY7" fmla="*/ 5882443 h 6964048"/>
              <a:gd name="connsiteX8" fmla="*/ 5484139 w 11578769"/>
              <a:gd name="connsiteY8" fmla="*/ 5874336 h 6964048"/>
              <a:gd name="connsiteX9" fmla="*/ 8071632 w 11578769"/>
              <a:gd name="connsiteY9" fmla="*/ 5853608 h 6964048"/>
              <a:gd name="connsiteX10" fmla="*/ 8314590 w 11578769"/>
              <a:gd name="connsiteY10" fmla="*/ 5877326 h 6964048"/>
              <a:gd name="connsiteX11" fmla="*/ 8575475 w 11578769"/>
              <a:gd name="connsiteY11" fmla="*/ 6964048 h 6964048"/>
              <a:gd name="connsiteX12" fmla="*/ 8926264 w 11578769"/>
              <a:gd name="connsiteY12" fmla="*/ 5864484 h 6964048"/>
              <a:gd name="connsiteX13" fmla="*/ 9774882 w 11578769"/>
              <a:gd name="connsiteY13" fmla="*/ 5851061 h 6964048"/>
              <a:gd name="connsiteX14" fmla="*/ 10927227 w 11578769"/>
              <a:gd name="connsiteY14" fmla="*/ 5873967 h 6964048"/>
              <a:gd name="connsiteX15" fmla="*/ 11562334 w 11578769"/>
              <a:gd name="connsiteY15" fmla="*/ 5869852 h 6964048"/>
              <a:gd name="connsiteX16" fmla="*/ 11571244 w 11578769"/>
              <a:gd name="connsiteY16" fmla="*/ 2573275 h 6964048"/>
              <a:gd name="connsiteX17" fmla="*/ 11572643 w 11578769"/>
              <a:gd name="connsiteY17" fmla="*/ 135715 h 6964048"/>
              <a:gd name="connsiteX18" fmla="*/ 11386303 w 11578769"/>
              <a:gd name="connsiteY18" fmla="*/ 34886 h 6964048"/>
              <a:gd name="connsiteX19" fmla="*/ 10689999 w 11578769"/>
              <a:gd name="connsiteY19" fmla="*/ 22192 h 6964048"/>
              <a:gd name="connsiteX20" fmla="*/ 7599878 w 11578769"/>
              <a:gd name="connsiteY20" fmla="*/ 27511 h 6964048"/>
              <a:gd name="connsiteX21" fmla="*/ 1999684 w 11578769"/>
              <a:gd name="connsiteY21" fmla="*/ 0 h 6964048"/>
              <a:gd name="connsiteX0" fmla="*/ 1999684 w 11578769"/>
              <a:gd name="connsiteY0" fmla="*/ 0 h 6964048"/>
              <a:gd name="connsiteX1" fmla="*/ 561320 w 11578769"/>
              <a:gd name="connsiteY1" fmla="*/ 10760 h 6964048"/>
              <a:gd name="connsiteX2" fmla="*/ 20015 w 11578769"/>
              <a:gd name="connsiteY2" fmla="*/ 56664 h 6964048"/>
              <a:gd name="connsiteX3" fmla="*/ 0 w 11578769"/>
              <a:gd name="connsiteY3" fmla="*/ 860747 h 6964048"/>
              <a:gd name="connsiteX4" fmla="*/ 39624 w 11578769"/>
              <a:gd name="connsiteY4" fmla="*/ 860749 h 6964048"/>
              <a:gd name="connsiteX5" fmla="*/ 8569 w 11578769"/>
              <a:gd name="connsiteY5" fmla="*/ 1393284 h 6964048"/>
              <a:gd name="connsiteX6" fmla="*/ 67470 w 11578769"/>
              <a:gd name="connsiteY6" fmla="*/ 4886548 h 6964048"/>
              <a:gd name="connsiteX7" fmla="*/ 128464 w 11578769"/>
              <a:gd name="connsiteY7" fmla="*/ 5882443 h 6964048"/>
              <a:gd name="connsiteX8" fmla="*/ 5484139 w 11578769"/>
              <a:gd name="connsiteY8" fmla="*/ 5874336 h 6964048"/>
              <a:gd name="connsiteX9" fmla="*/ 8071632 w 11578769"/>
              <a:gd name="connsiteY9" fmla="*/ 5853608 h 6964048"/>
              <a:gd name="connsiteX10" fmla="*/ 8314590 w 11578769"/>
              <a:gd name="connsiteY10" fmla="*/ 5877326 h 6964048"/>
              <a:gd name="connsiteX11" fmla="*/ 8575475 w 11578769"/>
              <a:gd name="connsiteY11" fmla="*/ 6964048 h 6964048"/>
              <a:gd name="connsiteX12" fmla="*/ 8926264 w 11578769"/>
              <a:gd name="connsiteY12" fmla="*/ 5864484 h 6964048"/>
              <a:gd name="connsiteX13" fmla="*/ 9774882 w 11578769"/>
              <a:gd name="connsiteY13" fmla="*/ 5851061 h 6964048"/>
              <a:gd name="connsiteX14" fmla="*/ 10927227 w 11578769"/>
              <a:gd name="connsiteY14" fmla="*/ 5873967 h 6964048"/>
              <a:gd name="connsiteX15" fmla="*/ 11562334 w 11578769"/>
              <a:gd name="connsiteY15" fmla="*/ 5869852 h 6964048"/>
              <a:gd name="connsiteX16" fmla="*/ 11571244 w 11578769"/>
              <a:gd name="connsiteY16" fmla="*/ 2573275 h 6964048"/>
              <a:gd name="connsiteX17" fmla="*/ 11572643 w 11578769"/>
              <a:gd name="connsiteY17" fmla="*/ 135715 h 6964048"/>
              <a:gd name="connsiteX18" fmla="*/ 11386303 w 11578769"/>
              <a:gd name="connsiteY18" fmla="*/ 34886 h 6964048"/>
              <a:gd name="connsiteX19" fmla="*/ 10689999 w 11578769"/>
              <a:gd name="connsiteY19" fmla="*/ 22192 h 6964048"/>
              <a:gd name="connsiteX20" fmla="*/ 7599878 w 11578769"/>
              <a:gd name="connsiteY20" fmla="*/ 27511 h 6964048"/>
              <a:gd name="connsiteX21" fmla="*/ 1999684 w 11578769"/>
              <a:gd name="connsiteY21" fmla="*/ 0 h 6964048"/>
              <a:gd name="connsiteX0" fmla="*/ 1999684 w 11578769"/>
              <a:gd name="connsiteY0" fmla="*/ 0 h 6964048"/>
              <a:gd name="connsiteX1" fmla="*/ 561320 w 11578769"/>
              <a:gd name="connsiteY1" fmla="*/ 10760 h 6964048"/>
              <a:gd name="connsiteX2" fmla="*/ 20015 w 11578769"/>
              <a:gd name="connsiteY2" fmla="*/ 56664 h 6964048"/>
              <a:gd name="connsiteX3" fmla="*/ 0 w 11578769"/>
              <a:gd name="connsiteY3" fmla="*/ 860747 h 6964048"/>
              <a:gd name="connsiteX4" fmla="*/ 8569 w 11578769"/>
              <a:gd name="connsiteY4" fmla="*/ 1393284 h 6964048"/>
              <a:gd name="connsiteX5" fmla="*/ 67470 w 11578769"/>
              <a:gd name="connsiteY5" fmla="*/ 4886548 h 6964048"/>
              <a:gd name="connsiteX6" fmla="*/ 128464 w 11578769"/>
              <a:gd name="connsiteY6" fmla="*/ 5882443 h 6964048"/>
              <a:gd name="connsiteX7" fmla="*/ 5484139 w 11578769"/>
              <a:gd name="connsiteY7" fmla="*/ 5874336 h 6964048"/>
              <a:gd name="connsiteX8" fmla="*/ 8071632 w 11578769"/>
              <a:gd name="connsiteY8" fmla="*/ 5853608 h 6964048"/>
              <a:gd name="connsiteX9" fmla="*/ 8314590 w 11578769"/>
              <a:gd name="connsiteY9" fmla="*/ 5877326 h 6964048"/>
              <a:gd name="connsiteX10" fmla="*/ 8575475 w 11578769"/>
              <a:gd name="connsiteY10" fmla="*/ 6964048 h 6964048"/>
              <a:gd name="connsiteX11" fmla="*/ 8926264 w 11578769"/>
              <a:gd name="connsiteY11" fmla="*/ 5864484 h 6964048"/>
              <a:gd name="connsiteX12" fmla="*/ 9774882 w 11578769"/>
              <a:gd name="connsiteY12" fmla="*/ 5851061 h 6964048"/>
              <a:gd name="connsiteX13" fmla="*/ 10927227 w 11578769"/>
              <a:gd name="connsiteY13" fmla="*/ 5873967 h 6964048"/>
              <a:gd name="connsiteX14" fmla="*/ 11562334 w 11578769"/>
              <a:gd name="connsiteY14" fmla="*/ 5869852 h 6964048"/>
              <a:gd name="connsiteX15" fmla="*/ 11571244 w 11578769"/>
              <a:gd name="connsiteY15" fmla="*/ 2573275 h 6964048"/>
              <a:gd name="connsiteX16" fmla="*/ 11572643 w 11578769"/>
              <a:gd name="connsiteY16" fmla="*/ 135715 h 6964048"/>
              <a:gd name="connsiteX17" fmla="*/ 11386303 w 11578769"/>
              <a:gd name="connsiteY17" fmla="*/ 34886 h 6964048"/>
              <a:gd name="connsiteX18" fmla="*/ 10689999 w 11578769"/>
              <a:gd name="connsiteY18" fmla="*/ 22192 h 6964048"/>
              <a:gd name="connsiteX19" fmla="*/ 7599878 w 11578769"/>
              <a:gd name="connsiteY19" fmla="*/ 27511 h 6964048"/>
              <a:gd name="connsiteX20" fmla="*/ 1999684 w 11578769"/>
              <a:gd name="connsiteY20" fmla="*/ 0 h 6964048"/>
              <a:gd name="connsiteX0" fmla="*/ 1991115 w 11570200"/>
              <a:gd name="connsiteY0" fmla="*/ 0 h 6964048"/>
              <a:gd name="connsiteX1" fmla="*/ 552751 w 11570200"/>
              <a:gd name="connsiteY1" fmla="*/ 10760 h 6964048"/>
              <a:gd name="connsiteX2" fmla="*/ 11446 w 11570200"/>
              <a:gd name="connsiteY2" fmla="*/ 56664 h 6964048"/>
              <a:gd name="connsiteX3" fmla="*/ 6442 w 11570200"/>
              <a:gd name="connsiteY3" fmla="*/ 845281 h 6964048"/>
              <a:gd name="connsiteX4" fmla="*/ 0 w 11570200"/>
              <a:gd name="connsiteY4" fmla="*/ 1393284 h 6964048"/>
              <a:gd name="connsiteX5" fmla="*/ 58901 w 11570200"/>
              <a:gd name="connsiteY5" fmla="*/ 4886548 h 6964048"/>
              <a:gd name="connsiteX6" fmla="*/ 119895 w 11570200"/>
              <a:gd name="connsiteY6" fmla="*/ 5882443 h 6964048"/>
              <a:gd name="connsiteX7" fmla="*/ 5475570 w 11570200"/>
              <a:gd name="connsiteY7" fmla="*/ 5874336 h 6964048"/>
              <a:gd name="connsiteX8" fmla="*/ 8063063 w 11570200"/>
              <a:gd name="connsiteY8" fmla="*/ 5853608 h 6964048"/>
              <a:gd name="connsiteX9" fmla="*/ 8306021 w 11570200"/>
              <a:gd name="connsiteY9" fmla="*/ 5877326 h 6964048"/>
              <a:gd name="connsiteX10" fmla="*/ 8566906 w 11570200"/>
              <a:gd name="connsiteY10" fmla="*/ 6964048 h 6964048"/>
              <a:gd name="connsiteX11" fmla="*/ 8917695 w 11570200"/>
              <a:gd name="connsiteY11" fmla="*/ 5864484 h 6964048"/>
              <a:gd name="connsiteX12" fmla="*/ 9766313 w 11570200"/>
              <a:gd name="connsiteY12" fmla="*/ 5851061 h 6964048"/>
              <a:gd name="connsiteX13" fmla="*/ 10918658 w 11570200"/>
              <a:gd name="connsiteY13" fmla="*/ 5873967 h 6964048"/>
              <a:gd name="connsiteX14" fmla="*/ 11553765 w 11570200"/>
              <a:gd name="connsiteY14" fmla="*/ 5869852 h 6964048"/>
              <a:gd name="connsiteX15" fmla="*/ 11562675 w 11570200"/>
              <a:gd name="connsiteY15" fmla="*/ 2573275 h 6964048"/>
              <a:gd name="connsiteX16" fmla="*/ 11564074 w 11570200"/>
              <a:gd name="connsiteY16" fmla="*/ 135715 h 6964048"/>
              <a:gd name="connsiteX17" fmla="*/ 11377734 w 11570200"/>
              <a:gd name="connsiteY17" fmla="*/ 34886 h 6964048"/>
              <a:gd name="connsiteX18" fmla="*/ 10681430 w 11570200"/>
              <a:gd name="connsiteY18" fmla="*/ 22192 h 6964048"/>
              <a:gd name="connsiteX19" fmla="*/ 7591309 w 11570200"/>
              <a:gd name="connsiteY19" fmla="*/ 27511 h 6964048"/>
              <a:gd name="connsiteX20" fmla="*/ 1991115 w 11570200"/>
              <a:gd name="connsiteY20" fmla="*/ 0 h 6964048"/>
              <a:gd name="connsiteX0" fmla="*/ 1984916 w 11564001"/>
              <a:gd name="connsiteY0" fmla="*/ 0 h 6964048"/>
              <a:gd name="connsiteX1" fmla="*/ 546552 w 11564001"/>
              <a:gd name="connsiteY1" fmla="*/ 10760 h 6964048"/>
              <a:gd name="connsiteX2" fmla="*/ 5247 w 11564001"/>
              <a:gd name="connsiteY2" fmla="*/ 56664 h 6964048"/>
              <a:gd name="connsiteX3" fmla="*/ 243 w 11564001"/>
              <a:gd name="connsiteY3" fmla="*/ 845281 h 6964048"/>
              <a:gd name="connsiteX4" fmla="*/ 8812 w 11564001"/>
              <a:gd name="connsiteY4" fmla="*/ 1671759 h 6964048"/>
              <a:gd name="connsiteX5" fmla="*/ 52702 w 11564001"/>
              <a:gd name="connsiteY5" fmla="*/ 4886548 h 6964048"/>
              <a:gd name="connsiteX6" fmla="*/ 113696 w 11564001"/>
              <a:gd name="connsiteY6" fmla="*/ 5882443 h 6964048"/>
              <a:gd name="connsiteX7" fmla="*/ 5469371 w 11564001"/>
              <a:gd name="connsiteY7" fmla="*/ 5874336 h 6964048"/>
              <a:gd name="connsiteX8" fmla="*/ 8056864 w 11564001"/>
              <a:gd name="connsiteY8" fmla="*/ 5853608 h 6964048"/>
              <a:gd name="connsiteX9" fmla="*/ 8299822 w 11564001"/>
              <a:gd name="connsiteY9" fmla="*/ 5877326 h 6964048"/>
              <a:gd name="connsiteX10" fmla="*/ 8560707 w 11564001"/>
              <a:gd name="connsiteY10" fmla="*/ 6964048 h 6964048"/>
              <a:gd name="connsiteX11" fmla="*/ 8911496 w 11564001"/>
              <a:gd name="connsiteY11" fmla="*/ 5864484 h 6964048"/>
              <a:gd name="connsiteX12" fmla="*/ 9760114 w 11564001"/>
              <a:gd name="connsiteY12" fmla="*/ 5851061 h 6964048"/>
              <a:gd name="connsiteX13" fmla="*/ 10912459 w 11564001"/>
              <a:gd name="connsiteY13" fmla="*/ 5873967 h 6964048"/>
              <a:gd name="connsiteX14" fmla="*/ 11547566 w 11564001"/>
              <a:gd name="connsiteY14" fmla="*/ 5869852 h 6964048"/>
              <a:gd name="connsiteX15" fmla="*/ 11556476 w 11564001"/>
              <a:gd name="connsiteY15" fmla="*/ 2573275 h 6964048"/>
              <a:gd name="connsiteX16" fmla="*/ 11557875 w 11564001"/>
              <a:gd name="connsiteY16" fmla="*/ 135715 h 6964048"/>
              <a:gd name="connsiteX17" fmla="*/ 11371535 w 11564001"/>
              <a:gd name="connsiteY17" fmla="*/ 34886 h 6964048"/>
              <a:gd name="connsiteX18" fmla="*/ 10675231 w 11564001"/>
              <a:gd name="connsiteY18" fmla="*/ 22192 h 6964048"/>
              <a:gd name="connsiteX19" fmla="*/ 7585110 w 11564001"/>
              <a:gd name="connsiteY19" fmla="*/ 27511 h 6964048"/>
              <a:gd name="connsiteX20" fmla="*/ 1984916 w 11564001"/>
              <a:gd name="connsiteY20" fmla="*/ 0 h 6964048"/>
              <a:gd name="connsiteX0" fmla="*/ 1984673 w 11563758"/>
              <a:gd name="connsiteY0" fmla="*/ 0 h 6964048"/>
              <a:gd name="connsiteX1" fmla="*/ 546309 w 11563758"/>
              <a:gd name="connsiteY1" fmla="*/ 10760 h 6964048"/>
              <a:gd name="connsiteX2" fmla="*/ 5004 w 11563758"/>
              <a:gd name="connsiteY2" fmla="*/ 56664 h 6964048"/>
              <a:gd name="connsiteX3" fmla="*/ 0 w 11563758"/>
              <a:gd name="connsiteY3" fmla="*/ 845281 h 6964048"/>
              <a:gd name="connsiteX4" fmla="*/ 52459 w 11563758"/>
              <a:gd name="connsiteY4" fmla="*/ 4886548 h 6964048"/>
              <a:gd name="connsiteX5" fmla="*/ 113453 w 11563758"/>
              <a:gd name="connsiteY5" fmla="*/ 5882443 h 6964048"/>
              <a:gd name="connsiteX6" fmla="*/ 5469128 w 11563758"/>
              <a:gd name="connsiteY6" fmla="*/ 5874336 h 6964048"/>
              <a:gd name="connsiteX7" fmla="*/ 8056621 w 11563758"/>
              <a:gd name="connsiteY7" fmla="*/ 5853608 h 6964048"/>
              <a:gd name="connsiteX8" fmla="*/ 8299579 w 11563758"/>
              <a:gd name="connsiteY8" fmla="*/ 5877326 h 6964048"/>
              <a:gd name="connsiteX9" fmla="*/ 8560464 w 11563758"/>
              <a:gd name="connsiteY9" fmla="*/ 6964048 h 6964048"/>
              <a:gd name="connsiteX10" fmla="*/ 8911253 w 11563758"/>
              <a:gd name="connsiteY10" fmla="*/ 5864484 h 6964048"/>
              <a:gd name="connsiteX11" fmla="*/ 9759871 w 11563758"/>
              <a:gd name="connsiteY11" fmla="*/ 5851061 h 6964048"/>
              <a:gd name="connsiteX12" fmla="*/ 10912216 w 11563758"/>
              <a:gd name="connsiteY12" fmla="*/ 5873967 h 6964048"/>
              <a:gd name="connsiteX13" fmla="*/ 11547323 w 11563758"/>
              <a:gd name="connsiteY13" fmla="*/ 5869852 h 6964048"/>
              <a:gd name="connsiteX14" fmla="*/ 11556233 w 11563758"/>
              <a:gd name="connsiteY14" fmla="*/ 2573275 h 6964048"/>
              <a:gd name="connsiteX15" fmla="*/ 11557632 w 11563758"/>
              <a:gd name="connsiteY15" fmla="*/ 135715 h 6964048"/>
              <a:gd name="connsiteX16" fmla="*/ 11371292 w 11563758"/>
              <a:gd name="connsiteY16" fmla="*/ 34886 h 6964048"/>
              <a:gd name="connsiteX17" fmla="*/ 10674988 w 11563758"/>
              <a:gd name="connsiteY17" fmla="*/ 22192 h 6964048"/>
              <a:gd name="connsiteX18" fmla="*/ 7584867 w 11563758"/>
              <a:gd name="connsiteY18" fmla="*/ 27511 h 6964048"/>
              <a:gd name="connsiteX19" fmla="*/ 1984673 w 11563758"/>
              <a:gd name="connsiteY19" fmla="*/ 0 h 6964048"/>
              <a:gd name="connsiteX0" fmla="*/ 1979669 w 11558754"/>
              <a:gd name="connsiteY0" fmla="*/ 0 h 6964048"/>
              <a:gd name="connsiteX1" fmla="*/ 541305 w 11558754"/>
              <a:gd name="connsiteY1" fmla="*/ 10760 h 6964048"/>
              <a:gd name="connsiteX2" fmla="*/ 0 w 11558754"/>
              <a:gd name="connsiteY2" fmla="*/ 56664 h 6964048"/>
              <a:gd name="connsiteX3" fmla="*/ 10007 w 11558754"/>
              <a:gd name="connsiteY3" fmla="*/ 907167 h 6964048"/>
              <a:gd name="connsiteX4" fmla="*/ 47455 w 11558754"/>
              <a:gd name="connsiteY4" fmla="*/ 4886548 h 6964048"/>
              <a:gd name="connsiteX5" fmla="*/ 108449 w 11558754"/>
              <a:gd name="connsiteY5" fmla="*/ 5882443 h 6964048"/>
              <a:gd name="connsiteX6" fmla="*/ 5464124 w 11558754"/>
              <a:gd name="connsiteY6" fmla="*/ 5874336 h 6964048"/>
              <a:gd name="connsiteX7" fmla="*/ 8051617 w 11558754"/>
              <a:gd name="connsiteY7" fmla="*/ 5853608 h 6964048"/>
              <a:gd name="connsiteX8" fmla="*/ 8294575 w 11558754"/>
              <a:gd name="connsiteY8" fmla="*/ 5877326 h 6964048"/>
              <a:gd name="connsiteX9" fmla="*/ 8555460 w 11558754"/>
              <a:gd name="connsiteY9" fmla="*/ 6964048 h 6964048"/>
              <a:gd name="connsiteX10" fmla="*/ 8906249 w 11558754"/>
              <a:gd name="connsiteY10" fmla="*/ 5864484 h 6964048"/>
              <a:gd name="connsiteX11" fmla="*/ 9754867 w 11558754"/>
              <a:gd name="connsiteY11" fmla="*/ 5851061 h 6964048"/>
              <a:gd name="connsiteX12" fmla="*/ 10907212 w 11558754"/>
              <a:gd name="connsiteY12" fmla="*/ 5873967 h 6964048"/>
              <a:gd name="connsiteX13" fmla="*/ 11542319 w 11558754"/>
              <a:gd name="connsiteY13" fmla="*/ 5869852 h 6964048"/>
              <a:gd name="connsiteX14" fmla="*/ 11551229 w 11558754"/>
              <a:gd name="connsiteY14" fmla="*/ 2573275 h 6964048"/>
              <a:gd name="connsiteX15" fmla="*/ 11552628 w 11558754"/>
              <a:gd name="connsiteY15" fmla="*/ 135715 h 6964048"/>
              <a:gd name="connsiteX16" fmla="*/ 11366288 w 11558754"/>
              <a:gd name="connsiteY16" fmla="*/ 34886 h 6964048"/>
              <a:gd name="connsiteX17" fmla="*/ 10669984 w 11558754"/>
              <a:gd name="connsiteY17" fmla="*/ 22192 h 6964048"/>
              <a:gd name="connsiteX18" fmla="*/ 7579863 w 11558754"/>
              <a:gd name="connsiteY18" fmla="*/ 27511 h 6964048"/>
              <a:gd name="connsiteX19" fmla="*/ 1979669 w 11558754"/>
              <a:gd name="connsiteY19" fmla="*/ 0 h 6964048"/>
              <a:gd name="connsiteX0" fmla="*/ 1969662 w 11548747"/>
              <a:gd name="connsiteY0" fmla="*/ 0 h 6964048"/>
              <a:gd name="connsiteX1" fmla="*/ 531298 w 11548747"/>
              <a:gd name="connsiteY1" fmla="*/ 10760 h 6964048"/>
              <a:gd name="connsiteX2" fmla="*/ 10008 w 11548747"/>
              <a:gd name="connsiteY2" fmla="*/ 41197 h 6964048"/>
              <a:gd name="connsiteX3" fmla="*/ 0 w 11548747"/>
              <a:gd name="connsiteY3" fmla="*/ 907167 h 6964048"/>
              <a:gd name="connsiteX4" fmla="*/ 37448 w 11548747"/>
              <a:gd name="connsiteY4" fmla="*/ 4886548 h 6964048"/>
              <a:gd name="connsiteX5" fmla="*/ 98442 w 11548747"/>
              <a:gd name="connsiteY5" fmla="*/ 5882443 h 6964048"/>
              <a:gd name="connsiteX6" fmla="*/ 5454117 w 11548747"/>
              <a:gd name="connsiteY6" fmla="*/ 5874336 h 6964048"/>
              <a:gd name="connsiteX7" fmla="*/ 8041610 w 11548747"/>
              <a:gd name="connsiteY7" fmla="*/ 5853608 h 6964048"/>
              <a:gd name="connsiteX8" fmla="*/ 8284568 w 11548747"/>
              <a:gd name="connsiteY8" fmla="*/ 5877326 h 6964048"/>
              <a:gd name="connsiteX9" fmla="*/ 8545453 w 11548747"/>
              <a:gd name="connsiteY9" fmla="*/ 6964048 h 6964048"/>
              <a:gd name="connsiteX10" fmla="*/ 8896242 w 11548747"/>
              <a:gd name="connsiteY10" fmla="*/ 5864484 h 6964048"/>
              <a:gd name="connsiteX11" fmla="*/ 9744860 w 11548747"/>
              <a:gd name="connsiteY11" fmla="*/ 5851061 h 6964048"/>
              <a:gd name="connsiteX12" fmla="*/ 10897205 w 11548747"/>
              <a:gd name="connsiteY12" fmla="*/ 5873967 h 6964048"/>
              <a:gd name="connsiteX13" fmla="*/ 11532312 w 11548747"/>
              <a:gd name="connsiteY13" fmla="*/ 5869852 h 6964048"/>
              <a:gd name="connsiteX14" fmla="*/ 11541222 w 11548747"/>
              <a:gd name="connsiteY14" fmla="*/ 2573275 h 6964048"/>
              <a:gd name="connsiteX15" fmla="*/ 11542621 w 11548747"/>
              <a:gd name="connsiteY15" fmla="*/ 135715 h 6964048"/>
              <a:gd name="connsiteX16" fmla="*/ 11356281 w 11548747"/>
              <a:gd name="connsiteY16" fmla="*/ 34886 h 6964048"/>
              <a:gd name="connsiteX17" fmla="*/ 10659977 w 11548747"/>
              <a:gd name="connsiteY17" fmla="*/ 22192 h 6964048"/>
              <a:gd name="connsiteX18" fmla="*/ 7569856 w 11548747"/>
              <a:gd name="connsiteY18" fmla="*/ 27511 h 6964048"/>
              <a:gd name="connsiteX19" fmla="*/ 1969662 w 11548747"/>
              <a:gd name="connsiteY19" fmla="*/ 0 h 6964048"/>
              <a:gd name="connsiteX0" fmla="*/ 1969662 w 11548747"/>
              <a:gd name="connsiteY0" fmla="*/ 0 h 6964048"/>
              <a:gd name="connsiteX1" fmla="*/ 531298 w 11548747"/>
              <a:gd name="connsiteY1" fmla="*/ 10760 h 6964048"/>
              <a:gd name="connsiteX2" fmla="*/ 10008 w 11548747"/>
              <a:gd name="connsiteY2" fmla="*/ 41197 h 6964048"/>
              <a:gd name="connsiteX3" fmla="*/ 0 w 11548747"/>
              <a:gd name="connsiteY3" fmla="*/ 907167 h 6964048"/>
              <a:gd name="connsiteX4" fmla="*/ 37448 w 11548747"/>
              <a:gd name="connsiteY4" fmla="*/ 4886548 h 6964048"/>
              <a:gd name="connsiteX5" fmla="*/ 98442 w 11548747"/>
              <a:gd name="connsiteY5" fmla="*/ 5882443 h 6964048"/>
              <a:gd name="connsiteX6" fmla="*/ 5454117 w 11548747"/>
              <a:gd name="connsiteY6" fmla="*/ 5874336 h 6964048"/>
              <a:gd name="connsiteX7" fmla="*/ 8041610 w 11548747"/>
              <a:gd name="connsiteY7" fmla="*/ 5853608 h 6964048"/>
              <a:gd name="connsiteX8" fmla="*/ 8284568 w 11548747"/>
              <a:gd name="connsiteY8" fmla="*/ 5877326 h 6964048"/>
              <a:gd name="connsiteX9" fmla="*/ 8545453 w 11548747"/>
              <a:gd name="connsiteY9" fmla="*/ 6964048 h 6964048"/>
              <a:gd name="connsiteX10" fmla="*/ 8896242 w 11548747"/>
              <a:gd name="connsiteY10" fmla="*/ 5864484 h 6964048"/>
              <a:gd name="connsiteX11" fmla="*/ 9744860 w 11548747"/>
              <a:gd name="connsiteY11" fmla="*/ 5851061 h 6964048"/>
              <a:gd name="connsiteX12" fmla="*/ 10897205 w 11548747"/>
              <a:gd name="connsiteY12" fmla="*/ 5873967 h 6964048"/>
              <a:gd name="connsiteX13" fmla="*/ 11532312 w 11548747"/>
              <a:gd name="connsiteY13" fmla="*/ 5869852 h 6964048"/>
              <a:gd name="connsiteX14" fmla="*/ 11541222 w 11548747"/>
              <a:gd name="connsiteY14" fmla="*/ 2573275 h 6964048"/>
              <a:gd name="connsiteX15" fmla="*/ 11542621 w 11548747"/>
              <a:gd name="connsiteY15" fmla="*/ 135715 h 6964048"/>
              <a:gd name="connsiteX16" fmla="*/ 11356281 w 11548747"/>
              <a:gd name="connsiteY16" fmla="*/ 34886 h 6964048"/>
              <a:gd name="connsiteX17" fmla="*/ 10659977 w 11548747"/>
              <a:gd name="connsiteY17" fmla="*/ 22192 h 6964048"/>
              <a:gd name="connsiteX18" fmla="*/ 7569856 w 11548747"/>
              <a:gd name="connsiteY18" fmla="*/ 27511 h 6964048"/>
              <a:gd name="connsiteX19" fmla="*/ 1969662 w 11548747"/>
              <a:gd name="connsiteY19" fmla="*/ 0 h 6964048"/>
              <a:gd name="connsiteX0" fmla="*/ 1969662 w 11548747"/>
              <a:gd name="connsiteY0" fmla="*/ 0 h 6964048"/>
              <a:gd name="connsiteX1" fmla="*/ 531298 w 11548747"/>
              <a:gd name="connsiteY1" fmla="*/ 10760 h 6964048"/>
              <a:gd name="connsiteX2" fmla="*/ 10008 w 11548747"/>
              <a:gd name="connsiteY2" fmla="*/ 41197 h 6964048"/>
              <a:gd name="connsiteX3" fmla="*/ 0 w 11548747"/>
              <a:gd name="connsiteY3" fmla="*/ 907167 h 6964048"/>
              <a:gd name="connsiteX4" fmla="*/ 37448 w 11548747"/>
              <a:gd name="connsiteY4" fmla="*/ 4886548 h 6964048"/>
              <a:gd name="connsiteX5" fmla="*/ 98442 w 11548747"/>
              <a:gd name="connsiteY5" fmla="*/ 5882443 h 6964048"/>
              <a:gd name="connsiteX6" fmla="*/ 5454117 w 11548747"/>
              <a:gd name="connsiteY6" fmla="*/ 5874336 h 6964048"/>
              <a:gd name="connsiteX7" fmla="*/ 8041610 w 11548747"/>
              <a:gd name="connsiteY7" fmla="*/ 5853608 h 6964048"/>
              <a:gd name="connsiteX8" fmla="*/ 8284568 w 11548747"/>
              <a:gd name="connsiteY8" fmla="*/ 5877326 h 6964048"/>
              <a:gd name="connsiteX9" fmla="*/ 8545453 w 11548747"/>
              <a:gd name="connsiteY9" fmla="*/ 6964048 h 6964048"/>
              <a:gd name="connsiteX10" fmla="*/ 8896242 w 11548747"/>
              <a:gd name="connsiteY10" fmla="*/ 5864484 h 6964048"/>
              <a:gd name="connsiteX11" fmla="*/ 9744860 w 11548747"/>
              <a:gd name="connsiteY11" fmla="*/ 5851061 h 6964048"/>
              <a:gd name="connsiteX12" fmla="*/ 10897205 w 11548747"/>
              <a:gd name="connsiteY12" fmla="*/ 5873967 h 6964048"/>
              <a:gd name="connsiteX13" fmla="*/ 11532312 w 11548747"/>
              <a:gd name="connsiteY13" fmla="*/ 5869852 h 6964048"/>
              <a:gd name="connsiteX14" fmla="*/ 11541222 w 11548747"/>
              <a:gd name="connsiteY14" fmla="*/ 2573275 h 6964048"/>
              <a:gd name="connsiteX15" fmla="*/ 11542621 w 11548747"/>
              <a:gd name="connsiteY15" fmla="*/ 135715 h 6964048"/>
              <a:gd name="connsiteX16" fmla="*/ 11356281 w 11548747"/>
              <a:gd name="connsiteY16" fmla="*/ 34886 h 6964048"/>
              <a:gd name="connsiteX17" fmla="*/ 10659977 w 11548747"/>
              <a:gd name="connsiteY17" fmla="*/ 22192 h 6964048"/>
              <a:gd name="connsiteX18" fmla="*/ 7569856 w 11548747"/>
              <a:gd name="connsiteY18" fmla="*/ 27511 h 6964048"/>
              <a:gd name="connsiteX19" fmla="*/ 1969662 w 11548747"/>
              <a:gd name="connsiteY19" fmla="*/ 0 h 6964048"/>
              <a:gd name="connsiteX0" fmla="*/ 1969662 w 13176852"/>
              <a:gd name="connsiteY0" fmla="*/ 0 h 6964048"/>
              <a:gd name="connsiteX1" fmla="*/ 531298 w 13176852"/>
              <a:gd name="connsiteY1" fmla="*/ 10760 h 6964048"/>
              <a:gd name="connsiteX2" fmla="*/ 10008 w 13176852"/>
              <a:gd name="connsiteY2" fmla="*/ 41197 h 6964048"/>
              <a:gd name="connsiteX3" fmla="*/ 0 w 13176852"/>
              <a:gd name="connsiteY3" fmla="*/ 907167 h 6964048"/>
              <a:gd name="connsiteX4" fmla="*/ 37448 w 13176852"/>
              <a:gd name="connsiteY4" fmla="*/ 4886548 h 6964048"/>
              <a:gd name="connsiteX5" fmla="*/ 98442 w 13176852"/>
              <a:gd name="connsiteY5" fmla="*/ 5882443 h 6964048"/>
              <a:gd name="connsiteX6" fmla="*/ 5454117 w 13176852"/>
              <a:gd name="connsiteY6" fmla="*/ 5874336 h 6964048"/>
              <a:gd name="connsiteX7" fmla="*/ 8041610 w 13176852"/>
              <a:gd name="connsiteY7" fmla="*/ 5853608 h 6964048"/>
              <a:gd name="connsiteX8" fmla="*/ 8284568 w 13176852"/>
              <a:gd name="connsiteY8" fmla="*/ 5877326 h 6964048"/>
              <a:gd name="connsiteX9" fmla="*/ 8545453 w 13176852"/>
              <a:gd name="connsiteY9" fmla="*/ 6964048 h 6964048"/>
              <a:gd name="connsiteX10" fmla="*/ 8896242 w 13176852"/>
              <a:gd name="connsiteY10" fmla="*/ 5864484 h 6964048"/>
              <a:gd name="connsiteX11" fmla="*/ 9744860 w 13176852"/>
              <a:gd name="connsiteY11" fmla="*/ 5851061 h 6964048"/>
              <a:gd name="connsiteX12" fmla="*/ 10897205 w 13176852"/>
              <a:gd name="connsiteY12" fmla="*/ 5873967 h 6964048"/>
              <a:gd name="connsiteX13" fmla="*/ 13176205 w 13176852"/>
              <a:gd name="connsiteY13" fmla="*/ 6004789 h 6964048"/>
              <a:gd name="connsiteX14" fmla="*/ 11541222 w 13176852"/>
              <a:gd name="connsiteY14" fmla="*/ 2573275 h 6964048"/>
              <a:gd name="connsiteX15" fmla="*/ 11542621 w 13176852"/>
              <a:gd name="connsiteY15" fmla="*/ 135715 h 6964048"/>
              <a:gd name="connsiteX16" fmla="*/ 11356281 w 13176852"/>
              <a:gd name="connsiteY16" fmla="*/ 34886 h 6964048"/>
              <a:gd name="connsiteX17" fmla="*/ 10659977 w 13176852"/>
              <a:gd name="connsiteY17" fmla="*/ 22192 h 6964048"/>
              <a:gd name="connsiteX18" fmla="*/ 7569856 w 13176852"/>
              <a:gd name="connsiteY18" fmla="*/ 27511 h 6964048"/>
              <a:gd name="connsiteX19" fmla="*/ 1969662 w 13176852"/>
              <a:gd name="connsiteY19" fmla="*/ 0 h 6964048"/>
              <a:gd name="connsiteX0" fmla="*/ 1969662 w 13257988"/>
              <a:gd name="connsiteY0" fmla="*/ 0 h 6964048"/>
              <a:gd name="connsiteX1" fmla="*/ 531298 w 13257988"/>
              <a:gd name="connsiteY1" fmla="*/ 10760 h 6964048"/>
              <a:gd name="connsiteX2" fmla="*/ 10008 w 13257988"/>
              <a:gd name="connsiteY2" fmla="*/ 41197 h 6964048"/>
              <a:gd name="connsiteX3" fmla="*/ 0 w 13257988"/>
              <a:gd name="connsiteY3" fmla="*/ 907167 h 6964048"/>
              <a:gd name="connsiteX4" fmla="*/ 37448 w 13257988"/>
              <a:gd name="connsiteY4" fmla="*/ 4886548 h 6964048"/>
              <a:gd name="connsiteX5" fmla="*/ 98442 w 13257988"/>
              <a:gd name="connsiteY5" fmla="*/ 5882443 h 6964048"/>
              <a:gd name="connsiteX6" fmla="*/ 5454117 w 13257988"/>
              <a:gd name="connsiteY6" fmla="*/ 5874336 h 6964048"/>
              <a:gd name="connsiteX7" fmla="*/ 8041610 w 13257988"/>
              <a:gd name="connsiteY7" fmla="*/ 5853608 h 6964048"/>
              <a:gd name="connsiteX8" fmla="*/ 8284568 w 13257988"/>
              <a:gd name="connsiteY8" fmla="*/ 5877326 h 6964048"/>
              <a:gd name="connsiteX9" fmla="*/ 8545453 w 13257988"/>
              <a:gd name="connsiteY9" fmla="*/ 6964048 h 6964048"/>
              <a:gd name="connsiteX10" fmla="*/ 8896242 w 13257988"/>
              <a:gd name="connsiteY10" fmla="*/ 5864484 h 6964048"/>
              <a:gd name="connsiteX11" fmla="*/ 9744860 w 13257988"/>
              <a:gd name="connsiteY11" fmla="*/ 5851061 h 6964048"/>
              <a:gd name="connsiteX12" fmla="*/ 10897205 w 13257988"/>
              <a:gd name="connsiteY12" fmla="*/ 5873967 h 6964048"/>
              <a:gd name="connsiteX13" fmla="*/ 13176205 w 13257988"/>
              <a:gd name="connsiteY13" fmla="*/ 6004789 h 6964048"/>
              <a:gd name="connsiteX14" fmla="*/ 13257852 w 13257988"/>
              <a:gd name="connsiteY14" fmla="*/ 1313888 h 6964048"/>
              <a:gd name="connsiteX15" fmla="*/ 11542621 w 13257988"/>
              <a:gd name="connsiteY15" fmla="*/ 135715 h 6964048"/>
              <a:gd name="connsiteX16" fmla="*/ 11356281 w 13257988"/>
              <a:gd name="connsiteY16" fmla="*/ 34886 h 6964048"/>
              <a:gd name="connsiteX17" fmla="*/ 10659977 w 13257988"/>
              <a:gd name="connsiteY17" fmla="*/ 22192 h 6964048"/>
              <a:gd name="connsiteX18" fmla="*/ 7569856 w 13257988"/>
              <a:gd name="connsiteY18" fmla="*/ 27511 h 6964048"/>
              <a:gd name="connsiteX19" fmla="*/ 1969662 w 13257988"/>
              <a:gd name="connsiteY19" fmla="*/ 0 h 6964048"/>
              <a:gd name="connsiteX0" fmla="*/ 1969662 w 13266257"/>
              <a:gd name="connsiteY0" fmla="*/ 10977443 h 17941491"/>
              <a:gd name="connsiteX1" fmla="*/ 531298 w 13266257"/>
              <a:gd name="connsiteY1" fmla="*/ 10988203 h 17941491"/>
              <a:gd name="connsiteX2" fmla="*/ 10008 w 13266257"/>
              <a:gd name="connsiteY2" fmla="*/ 11018640 h 17941491"/>
              <a:gd name="connsiteX3" fmla="*/ 0 w 13266257"/>
              <a:gd name="connsiteY3" fmla="*/ 11884610 h 17941491"/>
              <a:gd name="connsiteX4" fmla="*/ 37448 w 13266257"/>
              <a:gd name="connsiteY4" fmla="*/ 15863991 h 17941491"/>
              <a:gd name="connsiteX5" fmla="*/ 98442 w 13266257"/>
              <a:gd name="connsiteY5" fmla="*/ 16859886 h 17941491"/>
              <a:gd name="connsiteX6" fmla="*/ 5454117 w 13266257"/>
              <a:gd name="connsiteY6" fmla="*/ 16851779 h 17941491"/>
              <a:gd name="connsiteX7" fmla="*/ 8041610 w 13266257"/>
              <a:gd name="connsiteY7" fmla="*/ 16831051 h 17941491"/>
              <a:gd name="connsiteX8" fmla="*/ 8284568 w 13266257"/>
              <a:gd name="connsiteY8" fmla="*/ 16854769 h 17941491"/>
              <a:gd name="connsiteX9" fmla="*/ 8545453 w 13266257"/>
              <a:gd name="connsiteY9" fmla="*/ 17941491 h 17941491"/>
              <a:gd name="connsiteX10" fmla="*/ 8896242 w 13266257"/>
              <a:gd name="connsiteY10" fmla="*/ 16841927 h 17941491"/>
              <a:gd name="connsiteX11" fmla="*/ 9744860 w 13266257"/>
              <a:gd name="connsiteY11" fmla="*/ 16828504 h 17941491"/>
              <a:gd name="connsiteX12" fmla="*/ 10897205 w 13266257"/>
              <a:gd name="connsiteY12" fmla="*/ 16851410 h 17941491"/>
              <a:gd name="connsiteX13" fmla="*/ 13176205 w 13266257"/>
              <a:gd name="connsiteY13" fmla="*/ 16982232 h 17941491"/>
              <a:gd name="connsiteX14" fmla="*/ 13257852 w 13266257"/>
              <a:gd name="connsiteY14" fmla="*/ 12291331 h 17941491"/>
              <a:gd name="connsiteX15" fmla="*/ 12982846 w 13266257"/>
              <a:gd name="connsiteY15" fmla="*/ 3572 h 17941491"/>
              <a:gd name="connsiteX16" fmla="*/ 11356281 w 13266257"/>
              <a:gd name="connsiteY16" fmla="*/ 11012329 h 17941491"/>
              <a:gd name="connsiteX17" fmla="*/ 10659977 w 13266257"/>
              <a:gd name="connsiteY17" fmla="*/ 10999635 h 17941491"/>
              <a:gd name="connsiteX18" fmla="*/ 7569856 w 13266257"/>
              <a:gd name="connsiteY18" fmla="*/ 11004954 h 17941491"/>
              <a:gd name="connsiteX19" fmla="*/ 1969662 w 13266257"/>
              <a:gd name="connsiteY19" fmla="*/ 10977443 h 17941491"/>
              <a:gd name="connsiteX0" fmla="*/ 1969662 w 13266257"/>
              <a:gd name="connsiteY0" fmla="*/ 10977443 h 17941491"/>
              <a:gd name="connsiteX1" fmla="*/ 531298 w 13266257"/>
              <a:gd name="connsiteY1" fmla="*/ 10988203 h 17941491"/>
              <a:gd name="connsiteX2" fmla="*/ 10008 w 13266257"/>
              <a:gd name="connsiteY2" fmla="*/ 11018640 h 17941491"/>
              <a:gd name="connsiteX3" fmla="*/ 0 w 13266257"/>
              <a:gd name="connsiteY3" fmla="*/ 11884610 h 17941491"/>
              <a:gd name="connsiteX4" fmla="*/ 37448 w 13266257"/>
              <a:gd name="connsiteY4" fmla="*/ 15863991 h 17941491"/>
              <a:gd name="connsiteX5" fmla="*/ 98442 w 13266257"/>
              <a:gd name="connsiteY5" fmla="*/ 16859886 h 17941491"/>
              <a:gd name="connsiteX6" fmla="*/ 5454117 w 13266257"/>
              <a:gd name="connsiteY6" fmla="*/ 16851779 h 17941491"/>
              <a:gd name="connsiteX7" fmla="*/ 8041610 w 13266257"/>
              <a:gd name="connsiteY7" fmla="*/ 16831051 h 17941491"/>
              <a:gd name="connsiteX8" fmla="*/ 8284568 w 13266257"/>
              <a:gd name="connsiteY8" fmla="*/ 16854769 h 17941491"/>
              <a:gd name="connsiteX9" fmla="*/ 8545453 w 13266257"/>
              <a:gd name="connsiteY9" fmla="*/ 17941491 h 17941491"/>
              <a:gd name="connsiteX10" fmla="*/ 8896242 w 13266257"/>
              <a:gd name="connsiteY10" fmla="*/ 16841927 h 17941491"/>
              <a:gd name="connsiteX11" fmla="*/ 9744860 w 13266257"/>
              <a:gd name="connsiteY11" fmla="*/ 16828504 h 17941491"/>
              <a:gd name="connsiteX12" fmla="*/ 10897205 w 13266257"/>
              <a:gd name="connsiteY12" fmla="*/ 16851410 h 17941491"/>
              <a:gd name="connsiteX13" fmla="*/ 13176205 w 13266257"/>
              <a:gd name="connsiteY13" fmla="*/ 16982232 h 17941491"/>
              <a:gd name="connsiteX14" fmla="*/ 13257852 w 13266257"/>
              <a:gd name="connsiteY14" fmla="*/ 12291331 h 17941491"/>
              <a:gd name="connsiteX15" fmla="*/ 12982846 w 13266257"/>
              <a:gd name="connsiteY15" fmla="*/ 3572 h 17941491"/>
              <a:gd name="connsiteX16" fmla="*/ 11356281 w 13266257"/>
              <a:gd name="connsiteY16" fmla="*/ 11012329 h 17941491"/>
              <a:gd name="connsiteX17" fmla="*/ 7569856 w 13266257"/>
              <a:gd name="connsiteY17" fmla="*/ 11004954 h 17941491"/>
              <a:gd name="connsiteX18" fmla="*/ 1969662 w 13266257"/>
              <a:gd name="connsiteY18" fmla="*/ 10977443 h 17941491"/>
              <a:gd name="connsiteX0" fmla="*/ 1969662 w 13265043"/>
              <a:gd name="connsiteY0" fmla="*/ 11860808 h 18824856"/>
              <a:gd name="connsiteX1" fmla="*/ 531298 w 13265043"/>
              <a:gd name="connsiteY1" fmla="*/ 11871568 h 18824856"/>
              <a:gd name="connsiteX2" fmla="*/ 10008 w 13265043"/>
              <a:gd name="connsiteY2" fmla="*/ 11902005 h 18824856"/>
              <a:gd name="connsiteX3" fmla="*/ 0 w 13265043"/>
              <a:gd name="connsiteY3" fmla="*/ 12767975 h 18824856"/>
              <a:gd name="connsiteX4" fmla="*/ 37448 w 13265043"/>
              <a:gd name="connsiteY4" fmla="*/ 16747356 h 18824856"/>
              <a:gd name="connsiteX5" fmla="*/ 98442 w 13265043"/>
              <a:gd name="connsiteY5" fmla="*/ 17743251 h 18824856"/>
              <a:gd name="connsiteX6" fmla="*/ 5454117 w 13265043"/>
              <a:gd name="connsiteY6" fmla="*/ 17735144 h 18824856"/>
              <a:gd name="connsiteX7" fmla="*/ 8041610 w 13265043"/>
              <a:gd name="connsiteY7" fmla="*/ 17714416 h 18824856"/>
              <a:gd name="connsiteX8" fmla="*/ 8284568 w 13265043"/>
              <a:gd name="connsiteY8" fmla="*/ 17738134 h 18824856"/>
              <a:gd name="connsiteX9" fmla="*/ 8545453 w 13265043"/>
              <a:gd name="connsiteY9" fmla="*/ 18824856 h 18824856"/>
              <a:gd name="connsiteX10" fmla="*/ 8896242 w 13265043"/>
              <a:gd name="connsiteY10" fmla="*/ 17725292 h 18824856"/>
              <a:gd name="connsiteX11" fmla="*/ 9744860 w 13265043"/>
              <a:gd name="connsiteY11" fmla="*/ 17711869 h 18824856"/>
              <a:gd name="connsiteX12" fmla="*/ 10897205 w 13265043"/>
              <a:gd name="connsiteY12" fmla="*/ 17734775 h 18824856"/>
              <a:gd name="connsiteX13" fmla="*/ 13176205 w 13265043"/>
              <a:gd name="connsiteY13" fmla="*/ 17865597 h 18824856"/>
              <a:gd name="connsiteX14" fmla="*/ 13257852 w 13265043"/>
              <a:gd name="connsiteY14" fmla="*/ 13174696 h 18824856"/>
              <a:gd name="connsiteX15" fmla="*/ 12982846 w 13265043"/>
              <a:gd name="connsiteY15" fmla="*/ 886937 h 18824856"/>
              <a:gd name="connsiteX16" fmla="*/ 11414472 w 13265043"/>
              <a:gd name="connsiteY16" fmla="*/ 2180430 h 18824856"/>
              <a:gd name="connsiteX17" fmla="*/ 7569856 w 13265043"/>
              <a:gd name="connsiteY17" fmla="*/ 11888319 h 18824856"/>
              <a:gd name="connsiteX18" fmla="*/ 1969662 w 13265043"/>
              <a:gd name="connsiteY18" fmla="*/ 11860808 h 18824856"/>
              <a:gd name="connsiteX0" fmla="*/ 1969662 w 13265043"/>
              <a:gd name="connsiteY0" fmla="*/ 11542377 h 18506425"/>
              <a:gd name="connsiteX1" fmla="*/ 531298 w 13265043"/>
              <a:gd name="connsiteY1" fmla="*/ 11553137 h 18506425"/>
              <a:gd name="connsiteX2" fmla="*/ 10008 w 13265043"/>
              <a:gd name="connsiteY2" fmla="*/ 11583574 h 18506425"/>
              <a:gd name="connsiteX3" fmla="*/ 0 w 13265043"/>
              <a:gd name="connsiteY3" fmla="*/ 12449544 h 18506425"/>
              <a:gd name="connsiteX4" fmla="*/ 37448 w 13265043"/>
              <a:gd name="connsiteY4" fmla="*/ 16428925 h 18506425"/>
              <a:gd name="connsiteX5" fmla="*/ 98442 w 13265043"/>
              <a:gd name="connsiteY5" fmla="*/ 17424820 h 18506425"/>
              <a:gd name="connsiteX6" fmla="*/ 5454117 w 13265043"/>
              <a:gd name="connsiteY6" fmla="*/ 17416713 h 18506425"/>
              <a:gd name="connsiteX7" fmla="*/ 8041610 w 13265043"/>
              <a:gd name="connsiteY7" fmla="*/ 17395985 h 18506425"/>
              <a:gd name="connsiteX8" fmla="*/ 8284568 w 13265043"/>
              <a:gd name="connsiteY8" fmla="*/ 17419703 h 18506425"/>
              <a:gd name="connsiteX9" fmla="*/ 8545453 w 13265043"/>
              <a:gd name="connsiteY9" fmla="*/ 18506425 h 18506425"/>
              <a:gd name="connsiteX10" fmla="*/ 8896242 w 13265043"/>
              <a:gd name="connsiteY10" fmla="*/ 17406861 h 18506425"/>
              <a:gd name="connsiteX11" fmla="*/ 9744860 w 13265043"/>
              <a:gd name="connsiteY11" fmla="*/ 17393438 h 18506425"/>
              <a:gd name="connsiteX12" fmla="*/ 10897205 w 13265043"/>
              <a:gd name="connsiteY12" fmla="*/ 17416344 h 18506425"/>
              <a:gd name="connsiteX13" fmla="*/ 13176205 w 13265043"/>
              <a:gd name="connsiteY13" fmla="*/ 17547166 h 18506425"/>
              <a:gd name="connsiteX14" fmla="*/ 13257852 w 13265043"/>
              <a:gd name="connsiteY14" fmla="*/ 12856265 h 18506425"/>
              <a:gd name="connsiteX15" fmla="*/ 12982846 w 13265043"/>
              <a:gd name="connsiteY15" fmla="*/ 568506 h 18506425"/>
              <a:gd name="connsiteX16" fmla="*/ 11414472 w 13265043"/>
              <a:gd name="connsiteY16" fmla="*/ 1861999 h 18506425"/>
              <a:gd name="connsiteX17" fmla="*/ 7526213 w 13265043"/>
              <a:gd name="connsiteY17" fmla="*/ 190437 h 18506425"/>
              <a:gd name="connsiteX18" fmla="*/ 1969662 w 13265043"/>
              <a:gd name="connsiteY18" fmla="*/ 11542377 h 18506425"/>
              <a:gd name="connsiteX0" fmla="*/ 2056949 w 13265043"/>
              <a:gd name="connsiteY0" fmla="*/ 0 h 18703324"/>
              <a:gd name="connsiteX1" fmla="*/ 531298 w 13265043"/>
              <a:gd name="connsiteY1" fmla="*/ 11750036 h 18703324"/>
              <a:gd name="connsiteX2" fmla="*/ 10008 w 13265043"/>
              <a:gd name="connsiteY2" fmla="*/ 11780473 h 18703324"/>
              <a:gd name="connsiteX3" fmla="*/ 0 w 13265043"/>
              <a:gd name="connsiteY3" fmla="*/ 12646443 h 18703324"/>
              <a:gd name="connsiteX4" fmla="*/ 37448 w 13265043"/>
              <a:gd name="connsiteY4" fmla="*/ 16625824 h 18703324"/>
              <a:gd name="connsiteX5" fmla="*/ 98442 w 13265043"/>
              <a:gd name="connsiteY5" fmla="*/ 17621719 h 18703324"/>
              <a:gd name="connsiteX6" fmla="*/ 5454117 w 13265043"/>
              <a:gd name="connsiteY6" fmla="*/ 17613612 h 18703324"/>
              <a:gd name="connsiteX7" fmla="*/ 8041610 w 13265043"/>
              <a:gd name="connsiteY7" fmla="*/ 17592884 h 18703324"/>
              <a:gd name="connsiteX8" fmla="*/ 8284568 w 13265043"/>
              <a:gd name="connsiteY8" fmla="*/ 17616602 h 18703324"/>
              <a:gd name="connsiteX9" fmla="*/ 8545453 w 13265043"/>
              <a:gd name="connsiteY9" fmla="*/ 18703324 h 18703324"/>
              <a:gd name="connsiteX10" fmla="*/ 8896242 w 13265043"/>
              <a:gd name="connsiteY10" fmla="*/ 17603760 h 18703324"/>
              <a:gd name="connsiteX11" fmla="*/ 9744860 w 13265043"/>
              <a:gd name="connsiteY11" fmla="*/ 17590337 h 18703324"/>
              <a:gd name="connsiteX12" fmla="*/ 10897205 w 13265043"/>
              <a:gd name="connsiteY12" fmla="*/ 17613243 h 18703324"/>
              <a:gd name="connsiteX13" fmla="*/ 13176205 w 13265043"/>
              <a:gd name="connsiteY13" fmla="*/ 17744065 h 18703324"/>
              <a:gd name="connsiteX14" fmla="*/ 13257852 w 13265043"/>
              <a:gd name="connsiteY14" fmla="*/ 13053164 h 18703324"/>
              <a:gd name="connsiteX15" fmla="*/ 12982846 w 13265043"/>
              <a:gd name="connsiteY15" fmla="*/ 765405 h 18703324"/>
              <a:gd name="connsiteX16" fmla="*/ 11414472 w 13265043"/>
              <a:gd name="connsiteY16" fmla="*/ 2058898 h 18703324"/>
              <a:gd name="connsiteX17" fmla="*/ 7526213 w 13265043"/>
              <a:gd name="connsiteY17" fmla="*/ 387336 h 18703324"/>
              <a:gd name="connsiteX18" fmla="*/ 2056949 w 13265043"/>
              <a:gd name="connsiteY18" fmla="*/ 0 h 18703324"/>
              <a:gd name="connsiteX0" fmla="*/ 2209737 w 13417831"/>
              <a:gd name="connsiteY0" fmla="*/ 0 h 18703324"/>
              <a:gd name="connsiteX1" fmla="*/ 29438 w 13417831"/>
              <a:gd name="connsiteY1" fmla="*/ 280629 h 18703324"/>
              <a:gd name="connsiteX2" fmla="*/ 162796 w 13417831"/>
              <a:gd name="connsiteY2" fmla="*/ 11780473 h 18703324"/>
              <a:gd name="connsiteX3" fmla="*/ 152788 w 13417831"/>
              <a:gd name="connsiteY3" fmla="*/ 12646443 h 18703324"/>
              <a:gd name="connsiteX4" fmla="*/ 190236 w 13417831"/>
              <a:gd name="connsiteY4" fmla="*/ 16625824 h 18703324"/>
              <a:gd name="connsiteX5" fmla="*/ 251230 w 13417831"/>
              <a:gd name="connsiteY5" fmla="*/ 17621719 h 18703324"/>
              <a:gd name="connsiteX6" fmla="*/ 5606905 w 13417831"/>
              <a:gd name="connsiteY6" fmla="*/ 17613612 h 18703324"/>
              <a:gd name="connsiteX7" fmla="*/ 8194398 w 13417831"/>
              <a:gd name="connsiteY7" fmla="*/ 17592884 h 18703324"/>
              <a:gd name="connsiteX8" fmla="*/ 8437356 w 13417831"/>
              <a:gd name="connsiteY8" fmla="*/ 17616602 h 18703324"/>
              <a:gd name="connsiteX9" fmla="*/ 8698241 w 13417831"/>
              <a:gd name="connsiteY9" fmla="*/ 18703324 h 18703324"/>
              <a:gd name="connsiteX10" fmla="*/ 9049030 w 13417831"/>
              <a:gd name="connsiteY10" fmla="*/ 17603760 h 18703324"/>
              <a:gd name="connsiteX11" fmla="*/ 9897648 w 13417831"/>
              <a:gd name="connsiteY11" fmla="*/ 17590337 h 18703324"/>
              <a:gd name="connsiteX12" fmla="*/ 11049993 w 13417831"/>
              <a:gd name="connsiteY12" fmla="*/ 17613243 h 18703324"/>
              <a:gd name="connsiteX13" fmla="*/ 13328993 w 13417831"/>
              <a:gd name="connsiteY13" fmla="*/ 17744065 h 18703324"/>
              <a:gd name="connsiteX14" fmla="*/ 13410640 w 13417831"/>
              <a:gd name="connsiteY14" fmla="*/ 13053164 h 18703324"/>
              <a:gd name="connsiteX15" fmla="*/ 13135634 w 13417831"/>
              <a:gd name="connsiteY15" fmla="*/ 765405 h 18703324"/>
              <a:gd name="connsiteX16" fmla="*/ 11567260 w 13417831"/>
              <a:gd name="connsiteY16" fmla="*/ 2058898 h 18703324"/>
              <a:gd name="connsiteX17" fmla="*/ 7679001 w 13417831"/>
              <a:gd name="connsiteY17" fmla="*/ 387336 h 18703324"/>
              <a:gd name="connsiteX18" fmla="*/ 2209737 w 13417831"/>
              <a:gd name="connsiteY18" fmla="*/ 0 h 18703324"/>
              <a:gd name="connsiteX0" fmla="*/ 2209737 w 13417289"/>
              <a:gd name="connsiteY0" fmla="*/ 228521 h 18931845"/>
              <a:gd name="connsiteX1" fmla="*/ 29438 w 13417289"/>
              <a:gd name="connsiteY1" fmla="*/ 509150 h 18931845"/>
              <a:gd name="connsiteX2" fmla="*/ 162796 w 13417289"/>
              <a:gd name="connsiteY2" fmla="*/ 12008994 h 18931845"/>
              <a:gd name="connsiteX3" fmla="*/ 152788 w 13417289"/>
              <a:gd name="connsiteY3" fmla="*/ 12874964 h 18931845"/>
              <a:gd name="connsiteX4" fmla="*/ 190236 w 13417289"/>
              <a:gd name="connsiteY4" fmla="*/ 16854345 h 18931845"/>
              <a:gd name="connsiteX5" fmla="*/ 251230 w 13417289"/>
              <a:gd name="connsiteY5" fmla="*/ 17850240 h 18931845"/>
              <a:gd name="connsiteX6" fmla="*/ 5606905 w 13417289"/>
              <a:gd name="connsiteY6" fmla="*/ 17842133 h 18931845"/>
              <a:gd name="connsiteX7" fmla="*/ 8194398 w 13417289"/>
              <a:gd name="connsiteY7" fmla="*/ 17821405 h 18931845"/>
              <a:gd name="connsiteX8" fmla="*/ 8437356 w 13417289"/>
              <a:gd name="connsiteY8" fmla="*/ 17845123 h 18931845"/>
              <a:gd name="connsiteX9" fmla="*/ 8698241 w 13417289"/>
              <a:gd name="connsiteY9" fmla="*/ 18931845 h 18931845"/>
              <a:gd name="connsiteX10" fmla="*/ 9049030 w 13417289"/>
              <a:gd name="connsiteY10" fmla="*/ 17832281 h 18931845"/>
              <a:gd name="connsiteX11" fmla="*/ 9897648 w 13417289"/>
              <a:gd name="connsiteY11" fmla="*/ 17818858 h 18931845"/>
              <a:gd name="connsiteX12" fmla="*/ 11049993 w 13417289"/>
              <a:gd name="connsiteY12" fmla="*/ 17841764 h 18931845"/>
              <a:gd name="connsiteX13" fmla="*/ 13328993 w 13417289"/>
              <a:gd name="connsiteY13" fmla="*/ 17972586 h 18931845"/>
              <a:gd name="connsiteX14" fmla="*/ 13410640 w 13417289"/>
              <a:gd name="connsiteY14" fmla="*/ 13281685 h 18931845"/>
              <a:gd name="connsiteX15" fmla="*/ 13135634 w 13417289"/>
              <a:gd name="connsiteY15" fmla="*/ 993926 h 18931845"/>
              <a:gd name="connsiteX16" fmla="*/ 11596356 w 13417289"/>
              <a:gd name="connsiteY16" fmla="*/ 713186 h 18931845"/>
              <a:gd name="connsiteX17" fmla="*/ 7679001 w 13417289"/>
              <a:gd name="connsiteY17" fmla="*/ 615857 h 18931845"/>
              <a:gd name="connsiteX18" fmla="*/ 2209737 w 13417289"/>
              <a:gd name="connsiteY18" fmla="*/ 228521 h 18931845"/>
              <a:gd name="connsiteX0" fmla="*/ 2209737 w 13935641"/>
              <a:gd name="connsiteY0" fmla="*/ 129186 h 18832510"/>
              <a:gd name="connsiteX1" fmla="*/ 29438 w 13935641"/>
              <a:gd name="connsiteY1" fmla="*/ 409815 h 18832510"/>
              <a:gd name="connsiteX2" fmla="*/ 162796 w 13935641"/>
              <a:gd name="connsiteY2" fmla="*/ 11909659 h 18832510"/>
              <a:gd name="connsiteX3" fmla="*/ 152788 w 13935641"/>
              <a:gd name="connsiteY3" fmla="*/ 12775629 h 18832510"/>
              <a:gd name="connsiteX4" fmla="*/ 190236 w 13935641"/>
              <a:gd name="connsiteY4" fmla="*/ 16755010 h 18832510"/>
              <a:gd name="connsiteX5" fmla="*/ 251230 w 13935641"/>
              <a:gd name="connsiteY5" fmla="*/ 17750905 h 18832510"/>
              <a:gd name="connsiteX6" fmla="*/ 5606905 w 13935641"/>
              <a:gd name="connsiteY6" fmla="*/ 17742798 h 18832510"/>
              <a:gd name="connsiteX7" fmla="*/ 8194398 w 13935641"/>
              <a:gd name="connsiteY7" fmla="*/ 17722070 h 18832510"/>
              <a:gd name="connsiteX8" fmla="*/ 8437356 w 13935641"/>
              <a:gd name="connsiteY8" fmla="*/ 17745788 h 18832510"/>
              <a:gd name="connsiteX9" fmla="*/ 8698241 w 13935641"/>
              <a:gd name="connsiteY9" fmla="*/ 18832510 h 18832510"/>
              <a:gd name="connsiteX10" fmla="*/ 9049030 w 13935641"/>
              <a:gd name="connsiteY10" fmla="*/ 17732946 h 18832510"/>
              <a:gd name="connsiteX11" fmla="*/ 9897648 w 13935641"/>
              <a:gd name="connsiteY11" fmla="*/ 17719523 h 18832510"/>
              <a:gd name="connsiteX12" fmla="*/ 11049993 w 13935641"/>
              <a:gd name="connsiteY12" fmla="*/ 17742429 h 18832510"/>
              <a:gd name="connsiteX13" fmla="*/ 13328993 w 13935641"/>
              <a:gd name="connsiteY13" fmla="*/ 17873251 h 18832510"/>
              <a:gd name="connsiteX14" fmla="*/ 13410640 w 13935641"/>
              <a:gd name="connsiteY14" fmla="*/ 13182350 h 18832510"/>
              <a:gd name="connsiteX15" fmla="*/ 13863020 w 13935641"/>
              <a:gd name="connsiteY15" fmla="*/ 1029527 h 18832510"/>
              <a:gd name="connsiteX16" fmla="*/ 11596356 w 13935641"/>
              <a:gd name="connsiteY16" fmla="*/ 613851 h 18832510"/>
              <a:gd name="connsiteX17" fmla="*/ 7679001 w 13935641"/>
              <a:gd name="connsiteY17" fmla="*/ 516522 h 18832510"/>
              <a:gd name="connsiteX18" fmla="*/ 2209737 w 13935641"/>
              <a:gd name="connsiteY18" fmla="*/ 129186 h 18832510"/>
              <a:gd name="connsiteX0" fmla="*/ 2209737 w 13969129"/>
              <a:gd name="connsiteY0" fmla="*/ 0 h 18703324"/>
              <a:gd name="connsiteX1" fmla="*/ 29438 w 13969129"/>
              <a:gd name="connsiteY1" fmla="*/ 280629 h 18703324"/>
              <a:gd name="connsiteX2" fmla="*/ 162796 w 13969129"/>
              <a:gd name="connsiteY2" fmla="*/ 11780473 h 18703324"/>
              <a:gd name="connsiteX3" fmla="*/ 152788 w 13969129"/>
              <a:gd name="connsiteY3" fmla="*/ 12646443 h 18703324"/>
              <a:gd name="connsiteX4" fmla="*/ 190236 w 13969129"/>
              <a:gd name="connsiteY4" fmla="*/ 16625824 h 18703324"/>
              <a:gd name="connsiteX5" fmla="*/ 251230 w 13969129"/>
              <a:gd name="connsiteY5" fmla="*/ 17621719 h 18703324"/>
              <a:gd name="connsiteX6" fmla="*/ 5606905 w 13969129"/>
              <a:gd name="connsiteY6" fmla="*/ 17613612 h 18703324"/>
              <a:gd name="connsiteX7" fmla="*/ 8194398 w 13969129"/>
              <a:gd name="connsiteY7" fmla="*/ 17592884 h 18703324"/>
              <a:gd name="connsiteX8" fmla="*/ 8437356 w 13969129"/>
              <a:gd name="connsiteY8" fmla="*/ 17616602 h 18703324"/>
              <a:gd name="connsiteX9" fmla="*/ 8698241 w 13969129"/>
              <a:gd name="connsiteY9" fmla="*/ 18703324 h 18703324"/>
              <a:gd name="connsiteX10" fmla="*/ 9049030 w 13969129"/>
              <a:gd name="connsiteY10" fmla="*/ 17603760 h 18703324"/>
              <a:gd name="connsiteX11" fmla="*/ 9897648 w 13969129"/>
              <a:gd name="connsiteY11" fmla="*/ 17590337 h 18703324"/>
              <a:gd name="connsiteX12" fmla="*/ 11049993 w 13969129"/>
              <a:gd name="connsiteY12" fmla="*/ 17613243 h 18703324"/>
              <a:gd name="connsiteX13" fmla="*/ 13328993 w 13969129"/>
              <a:gd name="connsiteY13" fmla="*/ 17744065 h 18703324"/>
              <a:gd name="connsiteX14" fmla="*/ 13410640 w 13969129"/>
              <a:gd name="connsiteY14" fmla="*/ 13053164 h 18703324"/>
              <a:gd name="connsiteX15" fmla="*/ 13863020 w 13969129"/>
              <a:gd name="connsiteY15" fmla="*/ 900341 h 18703324"/>
              <a:gd name="connsiteX16" fmla="*/ 11596356 w 13969129"/>
              <a:gd name="connsiteY16" fmla="*/ 484665 h 18703324"/>
              <a:gd name="connsiteX17" fmla="*/ 7679001 w 13969129"/>
              <a:gd name="connsiteY17" fmla="*/ 387336 h 18703324"/>
              <a:gd name="connsiteX18" fmla="*/ 2209737 w 13969129"/>
              <a:gd name="connsiteY18" fmla="*/ 0 h 18703324"/>
              <a:gd name="connsiteX0" fmla="*/ 2209737 w 13955995"/>
              <a:gd name="connsiteY0" fmla="*/ 0 h 18703324"/>
              <a:gd name="connsiteX1" fmla="*/ 29438 w 13955995"/>
              <a:gd name="connsiteY1" fmla="*/ 280629 h 18703324"/>
              <a:gd name="connsiteX2" fmla="*/ 162796 w 13955995"/>
              <a:gd name="connsiteY2" fmla="*/ 11780473 h 18703324"/>
              <a:gd name="connsiteX3" fmla="*/ 152788 w 13955995"/>
              <a:gd name="connsiteY3" fmla="*/ 12646443 h 18703324"/>
              <a:gd name="connsiteX4" fmla="*/ 190236 w 13955995"/>
              <a:gd name="connsiteY4" fmla="*/ 16625824 h 18703324"/>
              <a:gd name="connsiteX5" fmla="*/ 251230 w 13955995"/>
              <a:gd name="connsiteY5" fmla="*/ 17621719 h 18703324"/>
              <a:gd name="connsiteX6" fmla="*/ 5606905 w 13955995"/>
              <a:gd name="connsiteY6" fmla="*/ 17613612 h 18703324"/>
              <a:gd name="connsiteX7" fmla="*/ 8194398 w 13955995"/>
              <a:gd name="connsiteY7" fmla="*/ 17592884 h 18703324"/>
              <a:gd name="connsiteX8" fmla="*/ 8437356 w 13955995"/>
              <a:gd name="connsiteY8" fmla="*/ 17616602 h 18703324"/>
              <a:gd name="connsiteX9" fmla="*/ 8698241 w 13955995"/>
              <a:gd name="connsiteY9" fmla="*/ 18703324 h 18703324"/>
              <a:gd name="connsiteX10" fmla="*/ 9049030 w 13955995"/>
              <a:gd name="connsiteY10" fmla="*/ 17603760 h 18703324"/>
              <a:gd name="connsiteX11" fmla="*/ 9897648 w 13955995"/>
              <a:gd name="connsiteY11" fmla="*/ 17590337 h 18703324"/>
              <a:gd name="connsiteX12" fmla="*/ 11049993 w 13955995"/>
              <a:gd name="connsiteY12" fmla="*/ 17613243 h 18703324"/>
              <a:gd name="connsiteX13" fmla="*/ 13328993 w 13955995"/>
              <a:gd name="connsiteY13" fmla="*/ 17744065 h 18703324"/>
              <a:gd name="connsiteX14" fmla="*/ 13410640 w 13955995"/>
              <a:gd name="connsiteY14" fmla="*/ 13053164 h 18703324"/>
              <a:gd name="connsiteX15" fmla="*/ 13848472 w 13955995"/>
              <a:gd name="connsiteY15" fmla="*/ 495539 h 18703324"/>
              <a:gd name="connsiteX16" fmla="*/ 11596356 w 13955995"/>
              <a:gd name="connsiteY16" fmla="*/ 484665 h 18703324"/>
              <a:gd name="connsiteX17" fmla="*/ 7679001 w 13955995"/>
              <a:gd name="connsiteY17" fmla="*/ 387336 h 18703324"/>
              <a:gd name="connsiteX18" fmla="*/ 2209737 w 13955995"/>
              <a:gd name="connsiteY18" fmla="*/ 0 h 18703324"/>
              <a:gd name="connsiteX0" fmla="*/ 2209737 w 13970835"/>
              <a:gd name="connsiteY0" fmla="*/ 0 h 18703324"/>
              <a:gd name="connsiteX1" fmla="*/ 29438 w 13970835"/>
              <a:gd name="connsiteY1" fmla="*/ 280629 h 18703324"/>
              <a:gd name="connsiteX2" fmla="*/ 162796 w 13970835"/>
              <a:gd name="connsiteY2" fmla="*/ 11780473 h 18703324"/>
              <a:gd name="connsiteX3" fmla="*/ 152788 w 13970835"/>
              <a:gd name="connsiteY3" fmla="*/ 12646443 h 18703324"/>
              <a:gd name="connsiteX4" fmla="*/ 190236 w 13970835"/>
              <a:gd name="connsiteY4" fmla="*/ 16625824 h 18703324"/>
              <a:gd name="connsiteX5" fmla="*/ 251230 w 13970835"/>
              <a:gd name="connsiteY5" fmla="*/ 17621719 h 18703324"/>
              <a:gd name="connsiteX6" fmla="*/ 5606905 w 13970835"/>
              <a:gd name="connsiteY6" fmla="*/ 17613612 h 18703324"/>
              <a:gd name="connsiteX7" fmla="*/ 8194398 w 13970835"/>
              <a:gd name="connsiteY7" fmla="*/ 17592884 h 18703324"/>
              <a:gd name="connsiteX8" fmla="*/ 8437356 w 13970835"/>
              <a:gd name="connsiteY8" fmla="*/ 17616602 h 18703324"/>
              <a:gd name="connsiteX9" fmla="*/ 8698241 w 13970835"/>
              <a:gd name="connsiteY9" fmla="*/ 18703324 h 18703324"/>
              <a:gd name="connsiteX10" fmla="*/ 9049030 w 13970835"/>
              <a:gd name="connsiteY10" fmla="*/ 17603760 h 18703324"/>
              <a:gd name="connsiteX11" fmla="*/ 9897648 w 13970835"/>
              <a:gd name="connsiteY11" fmla="*/ 17590337 h 18703324"/>
              <a:gd name="connsiteX12" fmla="*/ 11049993 w 13970835"/>
              <a:gd name="connsiteY12" fmla="*/ 17613243 h 18703324"/>
              <a:gd name="connsiteX13" fmla="*/ 13969093 w 13970835"/>
              <a:gd name="connsiteY13" fmla="*/ 17429217 h 18703324"/>
              <a:gd name="connsiteX14" fmla="*/ 13410640 w 13970835"/>
              <a:gd name="connsiteY14" fmla="*/ 13053164 h 18703324"/>
              <a:gd name="connsiteX15" fmla="*/ 13848472 w 13970835"/>
              <a:gd name="connsiteY15" fmla="*/ 495539 h 18703324"/>
              <a:gd name="connsiteX16" fmla="*/ 11596356 w 13970835"/>
              <a:gd name="connsiteY16" fmla="*/ 484665 h 18703324"/>
              <a:gd name="connsiteX17" fmla="*/ 7679001 w 13970835"/>
              <a:gd name="connsiteY17" fmla="*/ 387336 h 18703324"/>
              <a:gd name="connsiteX18" fmla="*/ 2209737 w 13970835"/>
              <a:gd name="connsiteY18" fmla="*/ 0 h 18703324"/>
              <a:gd name="connsiteX0" fmla="*/ 2209737 w 14109074"/>
              <a:gd name="connsiteY0" fmla="*/ 404285 h 19107609"/>
              <a:gd name="connsiteX1" fmla="*/ 29438 w 14109074"/>
              <a:gd name="connsiteY1" fmla="*/ 684914 h 19107609"/>
              <a:gd name="connsiteX2" fmla="*/ 162796 w 14109074"/>
              <a:gd name="connsiteY2" fmla="*/ 12184758 h 19107609"/>
              <a:gd name="connsiteX3" fmla="*/ 152788 w 14109074"/>
              <a:gd name="connsiteY3" fmla="*/ 13050728 h 19107609"/>
              <a:gd name="connsiteX4" fmla="*/ 190236 w 14109074"/>
              <a:gd name="connsiteY4" fmla="*/ 17030109 h 19107609"/>
              <a:gd name="connsiteX5" fmla="*/ 251230 w 14109074"/>
              <a:gd name="connsiteY5" fmla="*/ 18026004 h 19107609"/>
              <a:gd name="connsiteX6" fmla="*/ 5606905 w 14109074"/>
              <a:gd name="connsiteY6" fmla="*/ 18017897 h 19107609"/>
              <a:gd name="connsiteX7" fmla="*/ 8194398 w 14109074"/>
              <a:gd name="connsiteY7" fmla="*/ 17997169 h 19107609"/>
              <a:gd name="connsiteX8" fmla="*/ 8437356 w 14109074"/>
              <a:gd name="connsiteY8" fmla="*/ 18020887 h 19107609"/>
              <a:gd name="connsiteX9" fmla="*/ 8698241 w 14109074"/>
              <a:gd name="connsiteY9" fmla="*/ 19107609 h 19107609"/>
              <a:gd name="connsiteX10" fmla="*/ 9049030 w 14109074"/>
              <a:gd name="connsiteY10" fmla="*/ 18008045 h 19107609"/>
              <a:gd name="connsiteX11" fmla="*/ 9897648 w 14109074"/>
              <a:gd name="connsiteY11" fmla="*/ 17994622 h 19107609"/>
              <a:gd name="connsiteX12" fmla="*/ 11049993 w 14109074"/>
              <a:gd name="connsiteY12" fmla="*/ 18017528 h 19107609"/>
              <a:gd name="connsiteX13" fmla="*/ 13969093 w 14109074"/>
              <a:gd name="connsiteY13" fmla="*/ 17833502 h 19107609"/>
              <a:gd name="connsiteX14" fmla="*/ 14050741 w 14109074"/>
              <a:gd name="connsiteY14" fmla="*/ 13052648 h 19107609"/>
              <a:gd name="connsiteX15" fmla="*/ 13848472 w 14109074"/>
              <a:gd name="connsiteY15" fmla="*/ 899824 h 19107609"/>
              <a:gd name="connsiteX16" fmla="*/ 11596356 w 14109074"/>
              <a:gd name="connsiteY16" fmla="*/ 888950 h 19107609"/>
              <a:gd name="connsiteX17" fmla="*/ 7679001 w 14109074"/>
              <a:gd name="connsiteY17" fmla="*/ 791621 h 19107609"/>
              <a:gd name="connsiteX18" fmla="*/ 2209737 w 14109074"/>
              <a:gd name="connsiteY18" fmla="*/ 404285 h 19107609"/>
              <a:gd name="connsiteX0" fmla="*/ 2209737 w 14393631"/>
              <a:gd name="connsiteY0" fmla="*/ 404289 h 19107613"/>
              <a:gd name="connsiteX1" fmla="*/ 29438 w 14393631"/>
              <a:gd name="connsiteY1" fmla="*/ 684918 h 19107613"/>
              <a:gd name="connsiteX2" fmla="*/ 162796 w 14393631"/>
              <a:gd name="connsiteY2" fmla="*/ 12184762 h 19107613"/>
              <a:gd name="connsiteX3" fmla="*/ 152788 w 14393631"/>
              <a:gd name="connsiteY3" fmla="*/ 13050732 h 19107613"/>
              <a:gd name="connsiteX4" fmla="*/ 190236 w 14393631"/>
              <a:gd name="connsiteY4" fmla="*/ 17030113 h 19107613"/>
              <a:gd name="connsiteX5" fmla="*/ 251230 w 14393631"/>
              <a:gd name="connsiteY5" fmla="*/ 18026008 h 19107613"/>
              <a:gd name="connsiteX6" fmla="*/ 5606905 w 14393631"/>
              <a:gd name="connsiteY6" fmla="*/ 18017901 h 19107613"/>
              <a:gd name="connsiteX7" fmla="*/ 8194398 w 14393631"/>
              <a:gd name="connsiteY7" fmla="*/ 17997173 h 19107613"/>
              <a:gd name="connsiteX8" fmla="*/ 8437356 w 14393631"/>
              <a:gd name="connsiteY8" fmla="*/ 18020891 h 19107613"/>
              <a:gd name="connsiteX9" fmla="*/ 8698241 w 14393631"/>
              <a:gd name="connsiteY9" fmla="*/ 19107613 h 19107613"/>
              <a:gd name="connsiteX10" fmla="*/ 9049030 w 14393631"/>
              <a:gd name="connsiteY10" fmla="*/ 18008049 h 19107613"/>
              <a:gd name="connsiteX11" fmla="*/ 9897648 w 14393631"/>
              <a:gd name="connsiteY11" fmla="*/ 17994626 h 19107613"/>
              <a:gd name="connsiteX12" fmla="*/ 11049993 w 14393631"/>
              <a:gd name="connsiteY12" fmla="*/ 18017532 h 19107613"/>
              <a:gd name="connsiteX13" fmla="*/ 14390977 w 14393631"/>
              <a:gd name="connsiteY13" fmla="*/ 18016424 h 19107613"/>
              <a:gd name="connsiteX14" fmla="*/ 14050741 w 14393631"/>
              <a:gd name="connsiteY14" fmla="*/ 13052652 h 19107613"/>
              <a:gd name="connsiteX15" fmla="*/ 13848472 w 14393631"/>
              <a:gd name="connsiteY15" fmla="*/ 899828 h 19107613"/>
              <a:gd name="connsiteX16" fmla="*/ 11596356 w 14393631"/>
              <a:gd name="connsiteY16" fmla="*/ 888954 h 19107613"/>
              <a:gd name="connsiteX17" fmla="*/ 7679001 w 14393631"/>
              <a:gd name="connsiteY17" fmla="*/ 791625 h 19107613"/>
              <a:gd name="connsiteX18" fmla="*/ 2209737 w 14393631"/>
              <a:gd name="connsiteY18" fmla="*/ 404289 h 19107613"/>
              <a:gd name="connsiteX0" fmla="*/ 2209737 w 14459237"/>
              <a:gd name="connsiteY0" fmla="*/ 390738 h 19094062"/>
              <a:gd name="connsiteX1" fmla="*/ 29438 w 14459237"/>
              <a:gd name="connsiteY1" fmla="*/ 671367 h 19094062"/>
              <a:gd name="connsiteX2" fmla="*/ 162796 w 14459237"/>
              <a:gd name="connsiteY2" fmla="*/ 12171211 h 19094062"/>
              <a:gd name="connsiteX3" fmla="*/ 152788 w 14459237"/>
              <a:gd name="connsiteY3" fmla="*/ 13037181 h 19094062"/>
              <a:gd name="connsiteX4" fmla="*/ 190236 w 14459237"/>
              <a:gd name="connsiteY4" fmla="*/ 17016562 h 19094062"/>
              <a:gd name="connsiteX5" fmla="*/ 251230 w 14459237"/>
              <a:gd name="connsiteY5" fmla="*/ 18012457 h 19094062"/>
              <a:gd name="connsiteX6" fmla="*/ 5606905 w 14459237"/>
              <a:gd name="connsiteY6" fmla="*/ 18004350 h 19094062"/>
              <a:gd name="connsiteX7" fmla="*/ 8194398 w 14459237"/>
              <a:gd name="connsiteY7" fmla="*/ 17983622 h 19094062"/>
              <a:gd name="connsiteX8" fmla="*/ 8437356 w 14459237"/>
              <a:gd name="connsiteY8" fmla="*/ 18007340 h 19094062"/>
              <a:gd name="connsiteX9" fmla="*/ 8698241 w 14459237"/>
              <a:gd name="connsiteY9" fmla="*/ 19094062 h 19094062"/>
              <a:gd name="connsiteX10" fmla="*/ 9049030 w 14459237"/>
              <a:gd name="connsiteY10" fmla="*/ 17994498 h 19094062"/>
              <a:gd name="connsiteX11" fmla="*/ 9897648 w 14459237"/>
              <a:gd name="connsiteY11" fmla="*/ 17981075 h 19094062"/>
              <a:gd name="connsiteX12" fmla="*/ 11049993 w 14459237"/>
              <a:gd name="connsiteY12" fmla="*/ 18003981 h 19094062"/>
              <a:gd name="connsiteX13" fmla="*/ 14390977 w 14459237"/>
              <a:gd name="connsiteY13" fmla="*/ 18002873 h 19094062"/>
              <a:gd name="connsiteX14" fmla="*/ 14458076 w 14459237"/>
              <a:gd name="connsiteY14" fmla="*/ 12856182 h 19094062"/>
              <a:gd name="connsiteX15" fmla="*/ 13848472 w 14459237"/>
              <a:gd name="connsiteY15" fmla="*/ 886277 h 19094062"/>
              <a:gd name="connsiteX16" fmla="*/ 11596356 w 14459237"/>
              <a:gd name="connsiteY16" fmla="*/ 875403 h 19094062"/>
              <a:gd name="connsiteX17" fmla="*/ 7679001 w 14459237"/>
              <a:gd name="connsiteY17" fmla="*/ 778074 h 19094062"/>
              <a:gd name="connsiteX18" fmla="*/ 2209737 w 14459237"/>
              <a:gd name="connsiteY18" fmla="*/ 390738 h 19094062"/>
              <a:gd name="connsiteX0" fmla="*/ 2209737 w 14633152"/>
              <a:gd name="connsiteY0" fmla="*/ 250403 h 18953727"/>
              <a:gd name="connsiteX1" fmla="*/ 29438 w 14633152"/>
              <a:gd name="connsiteY1" fmla="*/ 531032 h 18953727"/>
              <a:gd name="connsiteX2" fmla="*/ 162796 w 14633152"/>
              <a:gd name="connsiteY2" fmla="*/ 12030876 h 18953727"/>
              <a:gd name="connsiteX3" fmla="*/ 152788 w 14633152"/>
              <a:gd name="connsiteY3" fmla="*/ 12896846 h 18953727"/>
              <a:gd name="connsiteX4" fmla="*/ 190236 w 14633152"/>
              <a:gd name="connsiteY4" fmla="*/ 16876227 h 18953727"/>
              <a:gd name="connsiteX5" fmla="*/ 251230 w 14633152"/>
              <a:gd name="connsiteY5" fmla="*/ 17872122 h 18953727"/>
              <a:gd name="connsiteX6" fmla="*/ 5606905 w 14633152"/>
              <a:gd name="connsiteY6" fmla="*/ 17864015 h 18953727"/>
              <a:gd name="connsiteX7" fmla="*/ 8194398 w 14633152"/>
              <a:gd name="connsiteY7" fmla="*/ 17843287 h 18953727"/>
              <a:gd name="connsiteX8" fmla="*/ 8437356 w 14633152"/>
              <a:gd name="connsiteY8" fmla="*/ 17867005 h 18953727"/>
              <a:gd name="connsiteX9" fmla="*/ 8698241 w 14633152"/>
              <a:gd name="connsiteY9" fmla="*/ 18953727 h 18953727"/>
              <a:gd name="connsiteX10" fmla="*/ 9049030 w 14633152"/>
              <a:gd name="connsiteY10" fmla="*/ 17854163 h 18953727"/>
              <a:gd name="connsiteX11" fmla="*/ 9897648 w 14633152"/>
              <a:gd name="connsiteY11" fmla="*/ 17840740 h 18953727"/>
              <a:gd name="connsiteX12" fmla="*/ 11049993 w 14633152"/>
              <a:gd name="connsiteY12" fmla="*/ 17863646 h 18953727"/>
              <a:gd name="connsiteX13" fmla="*/ 14390977 w 14633152"/>
              <a:gd name="connsiteY13" fmla="*/ 17862538 h 18953727"/>
              <a:gd name="connsiteX14" fmla="*/ 14458076 w 14633152"/>
              <a:gd name="connsiteY14" fmla="*/ 12715847 h 18953727"/>
              <a:gd name="connsiteX15" fmla="*/ 14401285 w 14633152"/>
              <a:gd name="connsiteY15" fmla="*/ 928860 h 18953727"/>
              <a:gd name="connsiteX16" fmla="*/ 11596356 w 14633152"/>
              <a:gd name="connsiteY16" fmla="*/ 735068 h 18953727"/>
              <a:gd name="connsiteX17" fmla="*/ 7679001 w 14633152"/>
              <a:gd name="connsiteY17" fmla="*/ 637739 h 18953727"/>
              <a:gd name="connsiteX18" fmla="*/ 2209737 w 14633152"/>
              <a:gd name="connsiteY18" fmla="*/ 250403 h 18953727"/>
              <a:gd name="connsiteX0" fmla="*/ 2209737 w 14624506"/>
              <a:gd name="connsiteY0" fmla="*/ 0 h 18703324"/>
              <a:gd name="connsiteX1" fmla="*/ 29438 w 14624506"/>
              <a:gd name="connsiteY1" fmla="*/ 280629 h 18703324"/>
              <a:gd name="connsiteX2" fmla="*/ 162796 w 14624506"/>
              <a:gd name="connsiteY2" fmla="*/ 11780473 h 18703324"/>
              <a:gd name="connsiteX3" fmla="*/ 152788 w 14624506"/>
              <a:gd name="connsiteY3" fmla="*/ 12646443 h 18703324"/>
              <a:gd name="connsiteX4" fmla="*/ 190236 w 14624506"/>
              <a:gd name="connsiteY4" fmla="*/ 16625824 h 18703324"/>
              <a:gd name="connsiteX5" fmla="*/ 251230 w 14624506"/>
              <a:gd name="connsiteY5" fmla="*/ 17621719 h 18703324"/>
              <a:gd name="connsiteX6" fmla="*/ 5606905 w 14624506"/>
              <a:gd name="connsiteY6" fmla="*/ 17613612 h 18703324"/>
              <a:gd name="connsiteX7" fmla="*/ 8194398 w 14624506"/>
              <a:gd name="connsiteY7" fmla="*/ 17592884 h 18703324"/>
              <a:gd name="connsiteX8" fmla="*/ 8437356 w 14624506"/>
              <a:gd name="connsiteY8" fmla="*/ 17616602 h 18703324"/>
              <a:gd name="connsiteX9" fmla="*/ 8698241 w 14624506"/>
              <a:gd name="connsiteY9" fmla="*/ 18703324 h 18703324"/>
              <a:gd name="connsiteX10" fmla="*/ 9049030 w 14624506"/>
              <a:gd name="connsiteY10" fmla="*/ 17603760 h 18703324"/>
              <a:gd name="connsiteX11" fmla="*/ 9897648 w 14624506"/>
              <a:gd name="connsiteY11" fmla="*/ 17590337 h 18703324"/>
              <a:gd name="connsiteX12" fmla="*/ 11049993 w 14624506"/>
              <a:gd name="connsiteY12" fmla="*/ 17613243 h 18703324"/>
              <a:gd name="connsiteX13" fmla="*/ 14390977 w 14624506"/>
              <a:gd name="connsiteY13" fmla="*/ 17612135 h 18703324"/>
              <a:gd name="connsiteX14" fmla="*/ 14458076 w 14624506"/>
              <a:gd name="connsiteY14" fmla="*/ 12465444 h 18703324"/>
              <a:gd name="connsiteX15" fmla="*/ 14452054 w 14624506"/>
              <a:gd name="connsiteY15" fmla="*/ 1691913 h 18703324"/>
              <a:gd name="connsiteX16" fmla="*/ 14401285 w 14624506"/>
              <a:gd name="connsiteY16" fmla="*/ 678457 h 18703324"/>
              <a:gd name="connsiteX17" fmla="*/ 11596356 w 14624506"/>
              <a:gd name="connsiteY17" fmla="*/ 484665 h 18703324"/>
              <a:gd name="connsiteX18" fmla="*/ 7679001 w 14624506"/>
              <a:gd name="connsiteY18" fmla="*/ 387336 h 18703324"/>
              <a:gd name="connsiteX19" fmla="*/ 2209737 w 14624506"/>
              <a:gd name="connsiteY19" fmla="*/ 0 h 18703324"/>
              <a:gd name="connsiteX0" fmla="*/ 2209737 w 14628098"/>
              <a:gd name="connsiteY0" fmla="*/ 0 h 18703324"/>
              <a:gd name="connsiteX1" fmla="*/ 29438 w 14628098"/>
              <a:gd name="connsiteY1" fmla="*/ 280629 h 18703324"/>
              <a:gd name="connsiteX2" fmla="*/ 162796 w 14628098"/>
              <a:gd name="connsiteY2" fmla="*/ 11780473 h 18703324"/>
              <a:gd name="connsiteX3" fmla="*/ 152788 w 14628098"/>
              <a:gd name="connsiteY3" fmla="*/ 12646443 h 18703324"/>
              <a:gd name="connsiteX4" fmla="*/ 190236 w 14628098"/>
              <a:gd name="connsiteY4" fmla="*/ 16625824 h 18703324"/>
              <a:gd name="connsiteX5" fmla="*/ 251230 w 14628098"/>
              <a:gd name="connsiteY5" fmla="*/ 17621719 h 18703324"/>
              <a:gd name="connsiteX6" fmla="*/ 5606905 w 14628098"/>
              <a:gd name="connsiteY6" fmla="*/ 17613612 h 18703324"/>
              <a:gd name="connsiteX7" fmla="*/ 8194398 w 14628098"/>
              <a:gd name="connsiteY7" fmla="*/ 17592884 h 18703324"/>
              <a:gd name="connsiteX8" fmla="*/ 8437356 w 14628098"/>
              <a:gd name="connsiteY8" fmla="*/ 17616602 h 18703324"/>
              <a:gd name="connsiteX9" fmla="*/ 8698241 w 14628098"/>
              <a:gd name="connsiteY9" fmla="*/ 18703324 h 18703324"/>
              <a:gd name="connsiteX10" fmla="*/ 9049030 w 14628098"/>
              <a:gd name="connsiteY10" fmla="*/ 17603760 h 18703324"/>
              <a:gd name="connsiteX11" fmla="*/ 9897648 w 14628098"/>
              <a:gd name="connsiteY11" fmla="*/ 17590337 h 18703324"/>
              <a:gd name="connsiteX12" fmla="*/ 11049993 w 14628098"/>
              <a:gd name="connsiteY12" fmla="*/ 17613243 h 18703324"/>
              <a:gd name="connsiteX13" fmla="*/ 14390977 w 14628098"/>
              <a:gd name="connsiteY13" fmla="*/ 17612135 h 18703324"/>
              <a:gd name="connsiteX14" fmla="*/ 14458076 w 14628098"/>
              <a:gd name="connsiteY14" fmla="*/ 12465444 h 18703324"/>
              <a:gd name="connsiteX15" fmla="*/ 14452054 w 14628098"/>
              <a:gd name="connsiteY15" fmla="*/ 1691913 h 18703324"/>
              <a:gd name="connsiteX16" fmla="*/ 14401285 w 14628098"/>
              <a:gd name="connsiteY16" fmla="*/ 678457 h 18703324"/>
              <a:gd name="connsiteX17" fmla="*/ 11596356 w 14628098"/>
              <a:gd name="connsiteY17" fmla="*/ 484665 h 18703324"/>
              <a:gd name="connsiteX18" fmla="*/ 7679001 w 14628098"/>
              <a:gd name="connsiteY18" fmla="*/ 387336 h 18703324"/>
              <a:gd name="connsiteX19" fmla="*/ 2209737 w 14628098"/>
              <a:gd name="connsiteY19" fmla="*/ 0 h 18703324"/>
              <a:gd name="connsiteX0" fmla="*/ 2209737 w 14458076"/>
              <a:gd name="connsiteY0" fmla="*/ 0 h 18703324"/>
              <a:gd name="connsiteX1" fmla="*/ 29438 w 14458076"/>
              <a:gd name="connsiteY1" fmla="*/ 280629 h 18703324"/>
              <a:gd name="connsiteX2" fmla="*/ 162796 w 14458076"/>
              <a:gd name="connsiteY2" fmla="*/ 11780473 h 18703324"/>
              <a:gd name="connsiteX3" fmla="*/ 152788 w 14458076"/>
              <a:gd name="connsiteY3" fmla="*/ 12646443 h 18703324"/>
              <a:gd name="connsiteX4" fmla="*/ 190236 w 14458076"/>
              <a:gd name="connsiteY4" fmla="*/ 16625824 h 18703324"/>
              <a:gd name="connsiteX5" fmla="*/ 251230 w 14458076"/>
              <a:gd name="connsiteY5" fmla="*/ 17621719 h 18703324"/>
              <a:gd name="connsiteX6" fmla="*/ 5606905 w 14458076"/>
              <a:gd name="connsiteY6" fmla="*/ 17613612 h 18703324"/>
              <a:gd name="connsiteX7" fmla="*/ 8194398 w 14458076"/>
              <a:gd name="connsiteY7" fmla="*/ 17592884 h 18703324"/>
              <a:gd name="connsiteX8" fmla="*/ 8437356 w 14458076"/>
              <a:gd name="connsiteY8" fmla="*/ 17616602 h 18703324"/>
              <a:gd name="connsiteX9" fmla="*/ 8698241 w 14458076"/>
              <a:gd name="connsiteY9" fmla="*/ 18703324 h 18703324"/>
              <a:gd name="connsiteX10" fmla="*/ 9049030 w 14458076"/>
              <a:gd name="connsiteY10" fmla="*/ 17603760 h 18703324"/>
              <a:gd name="connsiteX11" fmla="*/ 9897648 w 14458076"/>
              <a:gd name="connsiteY11" fmla="*/ 17590337 h 18703324"/>
              <a:gd name="connsiteX12" fmla="*/ 11049993 w 14458076"/>
              <a:gd name="connsiteY12" fmla="*/ 17613243 h 18703324"/>
              <a:gd name="connsiteX13" fmla="*/ 14390977 w 14458076"/>
              <a:gd name="connsiteY13" fmla="*/ 17612135 h 18703324"/>
              <a:gd name="connsiteX14" fmla="*/ 14458076 w 14458076"/>
              <a:gd name="connsiteY14" fmla="*/ 12465444 h 18703324"/>
              <a:gd name="connsiteX15" fmla="*/ 14452054 w 14458076"/>
              <a:gd name="connsiteY15" fmla="*/ 1691913 h 18703324"/>
              <a:gd name="connsiteX16" fmla="*/ 14401285 w 14458076"/>
              <a:gd name="connsiteY16" fmla="*/ 678457 h 18703324"/>
              <a:gd name="connsiteX17" fmla="*/ 11596356 w 14458076"/>
              <a:gd name="connsiteY17" fmla="*/ 484665 h 18703324"/>
              <a:gd name="connsiteX18" fmla="*/ 7679001 w 14458076"/>
              <a:gd name="connsiteY18" fmla="*/ 387336 h 18703324"/>
              <a:gd name="connsiteX19" fmla="*/ 2209737 w 14458076"/>
              <a:gd name="connsiteY19" fmla="*/ 0 h 18703324"/>
              <a:gd name="connsiteX0" fmla="*/ 2209737 w 14458076"/>
              <a:gd name="connsiteY0" fmla="*/ 0 h 18703324"/>
              <a:gd name="connsiteX1" fmla="*/ 29438 w 14458076"/>
              <a:gd name="connsiteY1" fmla="*/ 280629 h 18703324"/>
              <a:gd name="connsiteX2" fmla="*/ 162796 w 14458076"/>
              <a:gd name="connsiteY2" fmla="*/ 11780473 h 18703324"/>
              <a:gd name="connsiteX3" fmla="*/ 152788 w 14458076"/>
              <a:gd name="connsiteY3" fmla="*/ 12646443 h 18703324"/>
              <a:gd name="connsiteX4" fmla="*/ 190236 w 14458076"/>
              <a:gd name="connsiteY4" fmla="*/ 16625824 h 18703324"/>
              <a:gd name="connsiteX5" fmla="*/ 251230 w 14458076"/>
              <a:gd name="connsiteY5" fmla="*/ 17621719 h 18703324"/>
              <a:gd name="connsiteX6" fmla="*/ 5606905 w 14458076"/>
              <a:gd name="connsiteY6" fmla="*/ 17613612 h 18703324"/>
              <a:gd name="connsiteX7" fmla="*/ 8194398 w 14458076"/>
              <a:gd name="connsiteY7" fmla="*/ 17592884 h 18703324"/>
              <a:gd name="connsiteX8" fmla="*/ 8437356 w 14458076"/>
              <a:gd name="connsiteY8" fmla="*/ 17616602 h 18703324"/>
              <a:gd name="connsiteX9" fmla="*/ 8698241 w 14458076"/>
              <a:gd name="connsiteY9" fmla="*/ 18703324 h 18703324"/>
              <a:gd name="connsiteX10" fmla="*/ 9049030 w 14458076"/>
              <a:gd name="connsiteY10" fmla="*/ 17603760 h 18703324"/>
              <a:gd name="connsiteX11" fmla="*/ 9897648 w 14458076"/>
              <a:gd name="connsiteY11" fmla="*/ 17590337 h 18703324"/>
              <a:gd name="connsiteX12" fmla="*/ 11049993 w 14458076"/>
              <a:gd name="connsiteY12" fmla="*/ 17613243 h 18703324"/>
              <a:gd name="connsiteX13" fmla="*/ 14390977 w 14458076"/>
              <a:gd name="connsiteY13" fmla="*/ 17612135 h 18703324"/>
              <a:gd name="connsiteX14" fmla="*/ 14458076 w 14458076"/>
              <a:gd name="connsiteY14" fmla="*/ 12465444 h 18703324"/>
              <a:gd name="connsiteX15" fmla="*/ 14452054 w 14458076"/>
              <a:gd name="connsiteY15" fmla="*/ 1691913 h 18703324"/>
              <a:gd name="connsiteX16" fmla="*/ 14386737 w 14458076"/>
              <a:gd name="connsiteY16" fmla="*/ 83974 h 18703324"/>
              <a:gd name="connsiteX17" fmla="*/ 11596356 w 14458076"/>
              <a:gd name="connsiteY17" fmla="*/ 484665 h 18703324"/>
              <a:gd name="connsiteX18" fmla="*/ 7679001 w 14458076"/>
              <a:gd name="connsiteY18" fmla="*/ 387336 h 18703324"/>
              <a:gd name="connsiteX19" fmla="*/ 2209737 w 14458076"/>
              <a:gd name="connsiteY19" fmla="*/ 0 h 18703324"/>
              <a:gd name="connsiteX0" fmla="*/ 2209737 w 14617946"/>
              <a:gd name="connsiteY0" fmla="*/ 51366 h 18754690"/>
              <a:gd name="connsiteX1" fmla="*/ 29438 w 14617946"/>
              <a:gd name="connsiteY1" fmla="*/ 331995 h 18754690"/>
              <a:gd name="connsiteX2" fmla="*/ 162796 w 14617946"/>
              <a:gd name="connsiteY2" fmla="*/ 11831839 h 18754690"/>
              <a:gd name="connsiteX3" fmla="*/ 152788 w 14617946"/>
              <a:gd name="connsiteY3" fmla="*/ 12697809 h 18754690"/>
              <a:gd name="connsiteX4" fmla="*/ 190236 w 14617946"/>
              <a:gd name="connsiteY4" fmla="*/ 16677190 h 18754690"/>
              <a:gd name="connsiteX5" fmla="*/ 251230 w 14617946"/>
              <a:gd name="connsiteY5" fmla="*/ 17673085 h 18754690"/>
              <a:gd name="connsiteX6" fmla="*/ 5606905 w 14617946"/>
              <a:gd name="connsiteY6" fmla="*/ 17664978 h 18754690"/>
              <a:gd name="connsiteX7" fmla="*/ 8194398 w 14617946"/>
              <a:gd name="connsiteY7" fmla="*/ 17644250 h 18754690"/>
              <a:gd name="connsiteX8" fmla="*/ 8437356 w 14617946"/>
              <a:gd name="connsiteY8" fmla="*/ 17667968 h 18754690"/>
              <a:gd name="connsiteX9" fmla="*/ 8698241 w 14617946"/>
              <a:gd name="connsiteY9" fmla="*/ 18754690 h 18754690"/>
              <a:gd name="connsiteX10" fmla="*/ 9049030 w 14617946"/>
              <a:gd name="connsiteY10" fmla="*/ 17655126 h 18754690"/>
              <a:gd name="connsiteX11" fmla="*/ 9897648 w 14617946"/>
              <a:gd name="connsiteY11" fmla="*/ 17641703 h 18754690"/>
              <a:gd name="connsiteX12" fmla="*/ 11049993 w 14617946"/>
              <a:gd name="connsiteY12" fmla="*/ 17664609 h 18754690"/>
              <a:gd name="connsiteX13" fmla="*/ 14390977 w 14617946"/>
              <a:gd name="connsiteY13" fmla="*/ 17663501 h 18754690"/>
              <a:gd name="connsiteX14" fmla="*/ 14458076 w 14617946"/>
              <a:gd name="connsiteY14" fmla="*/ 12516810 h 18754690"/>
              <a:gd name="connsiteX15" fmla="*/ 14452054 w 14617946"/>
              <a:gd name="connsiteY15" fmla="*/ 1743279 h 18754690"/>
              <a:gd name="connsiteX16" fmla="*/ 14386737 w 14617946"/>
              <a:gd name="connsiteY16" fmla="*/ 135340 h 18754690"/>
              <a:gd name="connsiteX17" fmla="*/ 11596356 w 14617946"/>
              <a:gd name="connsiteY17" fmla="*/ 124465 h 18754690"/>
              <a:gd name="connsiteX18" fmla="*/ 7679001 w 14617946"/>
              <a:gd name="connsiteY18" fmla="*/ 438702 h 18754690"/>
              <a:gd name="connsiteX19" fmla="*/ 2209737 w 14617946"/>
              <a:gd name="connsiteY19" fmla="*/ 51366 h 18754690"/>
              <a:gd name="connsiteX0" fmla="*/ 2209737 w 14617946"/>
              <a:gd name="connsiteY0" fmla="*/ 38181 h 18741505"/>
              <a:gd name="connsiteX1" fmla="*/ 29438 w 14617946"/>
              <a:gd name="connsiteY1" fmla="*/ 318810 h 18741505"/>
              <a:gd name="connsiteX2" fmla="*/ 162796 w 14617946"/>
              <a:gd name="connsiteY2" fmla="*/ 11818654 h 18741505"/>
              <a:gd name="connsiteX3" fmla="*/ 152788 w 14617946"/>
              <a:gd name="connsiteY3" fmla="*/ 12684624 h 18741505"/>
              <a:gd name="connsiteX4" fmla="*/ 190236 w 14617946"/>
              <a:gd name="connsiteY4" fmla="*/ 16664005 h 18741505"/>
              <a:gd name="connsiteX5" fmla="*/ 251230 w 14617946"/>
              <a:gd name="connsiteY5" fmla="*/ 17659900 h 18741505"/>
              <a:gd name="connsiteX6" fmla="*/ 5606905 w 14617946"/>
              <a:gd name="connsiteY6" fmla="*/ 17651793 h 18741505"/>
              <a:gd name="connsiteX7" fmla="*/ 8194398 w 14617946"/>
              <a:gd name="connsiteY7" fmla="*/ 17631065 h 18741505"/>
              <a:gd name="connsiteX8" fmla="*/ 8437356 w 14617946"/>
              <a:gd name="connsiteY8" fmla="*/ 17654783 h 18741505"/>
              <a:gd name="connsiteX9" fmla="*/ 8698241 w 14617946"/>
              <a:gd name="connsiteY9" fmla="*/ 18741505 h 18741505"/>
              <a:gd name="connsiteX10" fmla="*/ 9049030 w 14617946"/>
              <a:gd name="connsiteY10" fmla="*/ 17641941 h 18741505"/>
              <a:gd name="connsiteX11" fmla="*/ 9897648 w 14617946"/>
              <a:gd name="connsiteY11" fmla="*/ 17628518 h 18741505"/>
              <a:gd name="connsiteX12" fmla="*/ 11049993 w 14617946"/>
              <a:gd name="connsiteY12" fmla="*/ 17651424 h 18741505"/>
              <a:gd name="connsiteX13" fmla="*/ 14390977 w 14617946"/>
              <a:gd name="connsiteY13" fmla="*/ 17650316 h 18741505"/>
              <a:gd name="connsiteX14" fmla="*/ 14458076 w 14617946"/>
              <a:gd name="connsiteY14" fmla="*/ 12503625 h 18741505"/>
              <a:gd name="connsiteX15" fmla="*/ 14452054 w 14617946"/>
              <a:gd name="connsiteY15" fmla="*/ 1730094 h 18741505"/>
              <a:gd name="connsiteX16" fmla="*/ 14386737 w 14617946"/>
              <a:gd name="connsiteY16" fmla="*/ 122155 h 18741505"/>
              <a:gd name="connsiteX17" fmla="*/ 11596356 w 14617946"/>
              <a:gd name="connsiteY17" fmla="*/ 111280 h 18741505"/>
              <a:gd name="connsiteX18" fmla="*/ 7664453 w 14617946"/>
              <a:gd name="connsiteY18" fmla="*/ 105409 h 18741505"/>
              <a:gd name="connsiteX19" fmla="*/ 2209737 w 14617946"/>
              <a:gd name="connsiteY19" fmla="*/ 38181 h 18741505"/>
              <a:gd name="connsiteX0" fmla="*/ 2209737 w 14468910"/>
              <a:gd name="connsiteY0" fmla="*/ 0 h 18703324"/>
              <a:gd name="connsiteX1" fmla="*/ 29438 w 14468910"/>
              <a:gd name="connsiteY1" fmla="*/ 280629 h 18703324"/>
              <a:gd name="connsiteX2" fmla="*/ 162796 w 14468910"/>
              <a:gd name="connsiteY2" fmla="*/ 11780473 h 18703324"/>
              <a:gd name="connsiteX3" fmla="*/ 152788 w 14468910"/>
              <a:gd name="connsiteY3" fmla="*/ 12646443 h 18703324"/>
              <a:gd name="connsiteX4" fmla="*/ 190236 w 14468910"/>
              <a:gd name="connsiteY4" fmla="*/ 16625824 h 18703324"/>
              <a:gd name="connsiteX5" fmla="*/ 251230 w 14468910"/>
              <a:gd name="connsiteY5" fmla="*/ 17621719 h 18703324"/>
              <a:gd name="connsiteX6" fmla="*/ 5606905 w 14468910"/>
              <a:gd name="connsiteY6" fmla="*/ 17613612 h 18703324"/>
              <a:gd name="connsiteX7" fmla="*/ 8194398 w 14468910"/>
              <a:gd name="connsiteY7" fmla="*/ 17592884 h 18703324"/>
              <a:gd name="connsiteX8" fmla="*/ 8437356 w 14468910"/>
              <a:gd name="connsiteY8" fmla="*/ 17616602 h 18703324"/>
              <a:gd name="connsiteX9" fmla="*/ 8698241 w 14468910"/>
              <a:gd name="connsiteY9" fmla="*/ 18703324 h 18703324"/>
              <a:gd name="connsiteX10" fmla="*/ 9049030 w 14468910"/>
              <a:gd name="connsiteY10" fmla="*/ 17603760 h 18703324"/>
              <a:gd name="connsiteX11" fmla="*/ 9897648 w 14468910"/>
              <a:gd name="connsiteY11" fmla="*/ 17590337 h 18703324"/>
              <a:gd name="connsiteX12" fmla="*/ 11049993 w 14468910"/>
              <a:gd name="connsiteY12" fmla="*/ 17613243 h 18703324"/>
              <a:gd name="connsiteX13" fmla="*/ 14390977 w 14468910"/>
              <a:gd name="connsiteY13" fmla="*/ 17612135 h 18703324"/>
              <a:gd name="connsiteX14" fmla="*/ 14458076 w 14468910"/>
              <a:gd name="connsiteY14" fmla="*/ 12465444 h 18703324"/>
              <a:gd name="connsiteX15" fmla="*/ 14452054 w 14468910"/>
              <a:gd name="connsiteY15" fmla="*/ 1691913 h 18703324"/>
              <a:gd name="connsiteX16" fmla="*/ 14386737 w 14468910"/>
              <a:gd name="connsiteY16" fmla="*/ 83974 h 18703324"/>
              <a:gd name="connsiteX17" fmla="*/ 11596356 w 14468910"/>
              <a:gd name="connsiteY17" fmla="*/ 73099 h 18703324"/>
              <a:gd name="connsiteX18" fmla="*/ 7664453 w 14468910"/>
              <a:gd name="connsiteY18" fmla="*/ 67228 h 18703324"/>
              <a:gd name="connsiteX19" fmla="*/ 2209737 w 14468910"/>
              <a:gd name="connsiteY19" fmla="*/ 0 h 18703324"/>
              <a:gd name="connsiteX0" fmla="*/ 2209737 w 14611190"/>
              <a:gd name="connsiteY0" fmla="*/ 0 h 18703324"/>
              <a:gd name="connsiteX1" fmla="*/ 29438 w 14611190"/>
              <a:gd name="connsiteY1" fmla="*/ 280629 h 18703324"/>
              <a:gd name="connsiteX2" fmla="*/ 162796 w 14611190"/>
              <a:gd name="connsiteY2" fmla="*/ 11780473 h 18703324"/>
              <a:gd name="connsiteX3" fmla="*/ 152788 w 14611190"/>
              <a:gd name="connsiteY3" fmla="*/ 12646443 h 18703324"/>
              <a:gd name="connsiteX4" fmla="*/ 190236 w 14611190"/>
              <a:gd name="connsiteY4" fmla="*/ 16625824 h 18703324"/>
              <a:gd name="connsiteX5" fmla="*/ 251230 w 14611190"/>
              <a:gd name="connsiteY5" fmla="*/ 17621719 h 18703324"/>
              <a:gd name="connsiteX6" fmla="*/ 5606905 w 14611190"/>
              <a:gd name="connsiteY6" fmla="*/ 17613612 h 18703324"/>
              <a:gd name="connsiteX7" fmla="*/ 8194398 w 14611190"/>
              <a:gd name="connsiteY7" fmla="*/ 17592884 h 18703324"/>
              <a:gd name="connsiteX8" fmla="*/ 8437356 w 14611190"/>
              <a:gd name="connsiteY8" fmla="*/ 17616602 h 18703324"/>
              <a:gd name="connsiteX9" fmla="*/ 8698241 w 14611190"/>
              <a:gd name="connsiteY9" fmla="*/ 18703324 h 18703324"/>
              <a:gd name="connsiteX10" fmla="*/ 9049030 w 14611190"/>
              <a:gd name="connsiteY10" fmla="*/ 17603760 h 18703324"/>
              <a:gd name="connsiteX11" fmla="*/ 9897648 w 14611190"/>
              <a:gd name="connsiteY11" fmla="*/ 17590337 h 18703324"/>
              <a:gd name="connsiteX12" fmla="*/ 11049993 w 14611190"/>
              <a:gd name="connsiteY12" fmla="*/ 17613243 h 18703324"/>
              <a:gd name="connsiteX13" fmla="*/ 14390977 w 14611190"/>
              <a:gd name="connsiteY13" fmla="*/ 17612135 h 18703324"/>
              <a:gd name="connsiteX14" fmla="*/ 14458076 w 14611190"/>
              <a:gd name="connsiteY14" fmla="*/ 12465444 h 18703324"/>
              <a:gd name="connsiteX15" fmla="*/ 14452054 w 14611190"/>
              <a:gd name="connsiteY15" fmla="*/ 1691913 h 18703324"/>
              <a:gd name="connsiteX16" fmla="*/ 14444781 w 14611190"/>
              <a:gd name="connsiteY16" fmla="*/ 502943 h 18703324"/>
              <a:gd name="connsiteX17" fmla="*/ 14386737 w 14611190"/>
              <a:gd name="connsiteY17" fmla="*/ 83974 h 18703324"/>
              <a:gd name="connsiteX18" fmla="*/ 11596356 w 14611190"/>
              <a:gd name="connsiteY18" fmla="*/ 73099 h 18703324"/>
              <a:gd name="connsiteX19" fmla="*/ 7664453 w 14611190"/>
              <a:gd name="connsiteY19" fmla="*/ 67228 h 18703324"/>
              <a:gd name="connsiteX20" fmla="*/ 2209737 w 14611190"/>
              <a:gd name="connsiteY20" fmla="*/ 0 h 18703324"/>
              <a:gd name="connsiteX0" fmla="*/ 2209737 w 14611190"/>
              <a:gd name="connsiteY0" fmla="*/ 0 h 18703324"/>
              <a:gd name="connsiteX1" fmla="*/ 29438 w 14611190"/>
              <a:gd name="connsiteY1" fmla="*/ 280629 h 18703324"/>
              <a:gd name="connsiteX2" fmla="*/ 162796 w 14611190"/>
              <a:gd name="connsiteY2" fmla="*/ 11780473 h 18703324"/>
              <a:gd name="connsiteX3" fmla="*/ 152788 w 14611190"/>
              <a:gd name="connsiteY3" fmla="*/ 12646443 h 18703324"/>
              <a:gd name="connsiteX4" fmla="*/ 190236 w 14611190"/>
              <a:gd name="connsiteY4" fmla="*/ 16625824 h 18703324"/>
              <a:gd name="connsiteX5" fmla="*/ 745853 w 14611190"/>
              <a:gd name="connsiteY5" fmla="*/ 17621722 h 18703324"/>
              <a:gd name="connsiteX6" fmla="*/ 5606905 w 14611190"/>
              <a:gd name="connsiteY6" fmla="*/ 17613612 h 18703324"/>
              <a:gd name="connsiteX7" fmla="*/ 8194398 w 14611190"/>
              <a:gd name="connsiteY7" fmla="*/ 17592884 h 18703324"/>
              <a:gd name="connsiteX8" fmla="*/ 8437356 w 14611190"/>
              <a:gd name="connsiteY8" fmla="*/ 17616602 h 18703324"/>
              <a:gd name="connsiteX9" fmla="*/ 8698241 w 14611190"/>
              <a:gd name="connsiteY9" fmla="*/ 18703324 h 18703324"/>
              <a:gd name="connsiteX10" fmla="*/ 9049030 w 14611190"/>
              <a:gd name="connsiteY10" fmla="*/ 17603760 h 18703324"/>
              <a:gd name="connsiteX11" fmla="*/ 9897648 w 14611190"/>
              <a:gd name="connsiteY11" fmla="*/ 17590337 h 18703324"/>
              <a:gd name="connsiteX12" fmla="*/ 11049993 w 14611190"/>
              <a:gd name="connsiteY12" fmla="*/ 17613243 h 18703324"/>
              <a:gd name="connsiteX13" fmla="*/ 14390977 w 14611190"/>
              <a:gd name="connsiteY13" fmla="*/ 17612135 h 18703324"/>
              <a:gd name="connsiteX14" fmla="*/ 14458076 w 14611190"/>
              <a:gd name="connsiteY14" fmla="*/ 12465444 h 18703324"/>
              <a:gd name="connsiteX15" fmla="*/ 14452054 w 14611190"/>
              <a:gd name="connsiteY15" fmla="*/ 1691913 h 18703324"/>
              <a:gd name="connsiteX16" fmla="*/ 14444781 w 14611190"/>
              <a:gd name="connsiteY16" fmla="*/ 502943 h 18703324"/>
              <a:gd name="connsiteX17" fmla="*/ 14386737 w 14611190"/>
              <a:gd name="connsiteY17" fmla="*/ 83974 h 18703324"/>
              <a:gd name="connsiteX18" fmla="*/ 11596356 w 14611190"/>
              <a:gd name="connsiteY18" fmla="*/ 73099 h 18703324"/>
              <a:gd name="connsiteX19" fmla="*/ 7664453 w 14611190"/>
              <a:gd name="connsiteY19" fmla="*/ 67228 h 18703324"/>
              <a:gd name="connsiteX20" fmla="*/ 2209737 w 14611190"/>
              <a:gd name="connsiteY20" fmla="*/ 0 h 18703324"/>
              <a:gd name="connsiteX0" fmla="*/ 2209737 w 14611190"/>
              <a:gd name="connsiteY0" fmla="*/ 0 h 18703324"/>
              <a:gd name="connsiteX1" fmla="*/ 29438 w 14611190"/>
              <a:gd name="connsiteY1" fmla="*/ 280629 h 18703324"/>
              <a:gd name="connsiteX2" fmla="*/ 162796 w 14611190"/>
              <a:gd name="connsiteY2" fmla="*/ 11780473 h 18703324"/>
              <a:gd name="connsiteX3" fmla="*/ 152788 w 14611190"/>
              <a:gd name="connsiteY3" fmla="*/ 12646443 h 18703324"/>
              <a:gd name="connsiteX4" fmla="*/ 743049 w 14611190"/>
              <a:gd name="connsiteY4" fmla="*/ 16397176 h 18703324"/>
              <a:gd name="connsiteX5" fmla="*/ 745853 w 14611190"/>
              <a:gd name="connsiteY5" fmla="*/ 17621722 h 18703324"/>
              <a:gd name="connsiteX6" fmla="*/ 5606905 w 14611190"/>
              <a:gd name="connsiteY6" fmla="*/ 17613612 h 18703324"/>
              <a:gd name="connsiteX7" fmla="*/ 8194398 w 14611190"/>
              <a:gd name="connsiteY7" fmla="*/ 17592884 h 18703324"/>
              <a:gd name="connsiteX8" fmla="*/ 8437356 w 14611190"/>
              <a:gd name="connsiteY8" fmla="*/ 17616602 h 18703324"/>
              <a:gd name="connsiteX9" fmla="*/ 8698241 w 14611190"/>
              <a:gd name="connsiteY9" fmla="*/ 18703324 h 18703324"/>
              <a:gd name="connsiteX10" fmla="*/ 9049030 w 14611190"/>
              <a:gd name="connsiteY10" fmla="*/ 17603760 h 18703324"/>
              <a:gd name="connsiteX11" fmla="*/ 9897648 w 14611190"/>
              <a:gd name="connsiteY11" fmla="*/ 17590337 h 18703324"/>
              <a:gd name="connsiteX12" fmla="*/ 11049993 w 14611190"/>
              <a:gd name="connsiteY12" fmla="*/ 17613243 h 18703324"/>
              <a:gd name="connsiteX13" fmla="*/ 14390977 w 14611190"/>
              <a:gd name="connsiteY13" fmla="*/ 17612135 h 18703324"/>
              <a:gd name="connsiteX14" fmla="*/ 14458076 w 14611190"/>
              <a:gd name="connsiteY14" fmla="*/ 12465444 h 18703324"/>
              <a:gd name="connsiteX15" fmla="*/ 14452054 w 14611190"/>
              <a:gd name="connsiteY15" fmla="*/ 1691913 h 18703324"/>
              <a:gd name="connsiteX16" fmla="*/ 14444781 w 14611190"/>
              <a:gd name="connsiteY16" fmla="*/ 502943 h 18703324"/>
              <a:gd name="connsiteX17" fmla="*/ 14386737 w 14611190"/>
              <a:gd name="connsiteY17" fmla="*/ 83974 h 18703324"/>
              <a:gd name="connsiteX18" fmla="*/ 11596356 w 14611190"/>
              <a:gd name="connsiteY18" fmla="*/ 73099 h 18703324"/>
              <a:gd name="connsiteX19" fmla="*/ 7664453 w 14611190"/>
              <a:gd name="connsiteY19" fmla="*/ 67228 h 18703324"/>
              <a:gd name="connsiteX20" fmla="*/ 2209737 w 14611190"/>
              <a:gd name="connsiteY20" fmla="*/ 0 h 18703324"/>
              <a:gd name="connsiteX0" fmla="*/ 2190630 w 14592083"/>
              <a:gd name="connsiteY0" fmla="*/ 0 h 18703324"/>
              <a:gd name="connsiteX1" fmla="*/ 10331 w 14592083"/>
              <a:gd name="connsiteY1" fmla="*/ 280629 h 18703324"/>
              <a:gd name="connsiteX2" fmla="*/ 812885 w 14592083"/>
              <a:gd name="connsiteY2" fmla="*/ 9356805 h 18703324"/>
              <a:gd name="connsiteX3" fmla="*/ 133681 w 14592083"/>
              <a:gd name="connsiteY3" fmla="*/ 12646443 h 18703324"/>
              <a:gd name="connsiteX4" fmla="*/ 723942 w 14592083"/>
              <a:gd name="connsiteY4" fmla="*/ 16397176 h 18703324"/>
              <a:gd name="connsiteX5" fmla="*/ 726746 w 14592083"/>
              <a:gd name="connsiteY5" fmla="*/ 17621722 h 18703324"/>
              <a:gd name="connsiteX6" fmla="*/ 5587798 w 14592083"/>
              <a:gd name="connsiteY6" fmla="*/ 17613612 h 18703324"/>
              <a:gd name="connsiteX7" fmla="*/ 8175291 w 14592083"/>
              <a:gd name="connsiteY7" fmla="*/ 17592884 h 18703324"/>
              <a:gd name="connsiteX8" fmla="*/ 8418249 w 14592083"/>
              <a:gd name="connsiteY8" fmla="*/ 17616602 h 18703324"/>
              <a:gd name="connsiteX9" fmla="*/ 8679134 w 14592083"/>
              <a:gd name="connsiteY9" fmla="*/ 18703324 h 18703324"/>
              <a:gd name="connsiteX10" fmla="*/ 9029923 w 14592083"/>
              <a:gd name="connsiteY10" fmla="*/ 17603760 h 18703324"/>
              <a:gd name="connsiteX11" fmla="*/ 9878541 w 14592083"/>
              <a:gd name="connsiteY11" fmla="*/ 17590337 h 18703324"/>
              <a:gd name="connsiteX12" fmla="*/ 11030886 w 14592083"/>
              <a:gd name="connsiteY12" fmla="*/ 17613243 h 18703324"/>
              <a:gd name="connsiteX13" fmla="*/ 14371870 w 14592083"/>
              <a:gd name="connsiteY13" fmla="*/ 17612135 h 18703324"/>
              <a:gd name="connsiteX14" fmla="*/ 14438969 w 14592083"/>
              <a:gd name="connsiteY14" fmla="*/ 12465444 h 18703324"/>
              <a:gd name="connsiteX15" fmla="*/ 14432947 w 14592083"/>
              <a:gd name="connsiteY15" fmla="*/ 1691913 h 18703324"/>
              <a:gd name="connsiteX16" fmla="*/ 14425674 w 14592083"/>
              <a:gd name="connsiteY16" fmla="*/ 502943 h 18703324"/>
              <a:gd name="connsiteX17" fmla="*/ 14367630 w 14592083"/>
              <a:gd name="connsiteY17" fmla="*/ 83974 h 18703324"/>
              <a:gd name="connsiteX18" fmla="*/ 11577249 w 14592083"/>
              <a:gd name="connsiteY18" fmla="*/ 73099 h 18703324"/>
              <a:gd name="connsiteX19" fmla="*/ 7645346 w 14592083"/>
              <a:gd name="connsiteY19" fmla="*/ 67228 h 18703324"/>
              <a:gd name="connsiteX20" fmla="*/ 2190630 w 14592083"/>
              <a:gd name="connsiteY20" fmla="*/ 0 h 18703324"/>
              <a:gd name="connsiteX0" fmla="*/ 2190630 w 14592083"/>
              <a:gd name="connsiteY0" fmla="*/ 0 h 18703324"/>
              <a:gd name="connsiteX1" fmla="*/ 10331 w 14592083"/>
              <a:gd name="connsiteY1" fmla="*/ 280629 h 18703324"/>
              <a:gd name="connsiteX2" fmla="*/ 812885 w 14592083"/>
              <a:gd name="connsiteY2" fmla="*/ 9356805 h 18703324"/>
              <a:gd name="connsiteX3" fmla="*/ 788329 w 14592083"/>
              <a:gd name="connsiteY3" fmla="*/ 12692177 h 18703324"/>
              <a:gd name="connsiteX4" fmla="*/ 723942 w 14592083"/>
              <a:gd name="connsiteY4" fmla="*/ 16397176 h 18703324"/>
              <a:gd name="connsiteX5" fmla="*/ 726746 w 14592083"/>
              <a:gd name="connsiteY5" fmla="*/ 17621722 h 18703324"/>
              <a:gd name="connsiteX6" fmla="*/ 5587798 w 14592083"/>
              <a:gd name="connsiteY6" fmla="*/ 17613612 h 18703324"/>
              <a:gd name="connsiteX7" fmla="*/ 8175291 w 14592083"/>
              <a:gd name="connsiteY7" fmla="*/ 17592884 h 18703324"/>
              <a:gd name="connsiteX8" fmla="*/ 8418249 w 14592083"/>
              <a:gd name="connsiteY8" fmla="*/ 17616602 h 18703324"/>
              <a:gd name="connsiteX9" fmla="*/ 8679134 w 14592083"/>
              <a:gd name="connsiteY9" fmla="*/ 18703324 h 18703324"/>
              <a:gd name="connsiteX10" fmla="*/ 9029923 w 14592083"/>
              <a:gd name="connsiteY10" fmla="*/ 17603760 h 18703324"/>
              <a:gd name="connsiteX11" fmla="*/ 9878541 w 14592083"/>
              <a:gd name="connsiteY11" fmla="*/ 17590337 h 18703324"/>
              <a:gd name="connsiteX12" fmla="*/ 11030886 w 14592083"/>
              <a:gd name="connsiteY12" fmla="*/ 17613243 h 18703324"/>
              <a:gd name="connsiteX13" fmla="*/ 14371870 w 14592083"/>
              <a:gd name="connsiteY13" fmla="*/ 17612135 h 18703324"/>
              <a:gd name="connsiteX14" fmla="*/ 14438969 w 14592083"/>
              <a:gd name="connsiteY14" fmla="*/ 12465444 h 18703324"/>
              <a:gd name="connsiteX15" fmla="*/ 14432947 w 14592083"/>
              <a:gd name="connsiteY15" fmla="*/ 1691913 h 18703324"/>
              <a:gd name="connsiteX16" fmla="*/ 14425674 w 14592083"/>
              <a:gd name="connsiteY16" fmla="*/ 502943 h 18703324"/>
              <a:gd name="connsiteX17" fmla="*/ 14367630 w 14592083"/>
              <a:gd name="connsiteY17" fmla="*/ 83974 h 18703324"/>
              <a:gd name="connsiteX18" fmla="*/ 11577249 w 14592083"/>
              <a:gd name="connsiteY18" fmla="*/ 73099 h 18703324"/>
              <a:gd name="connsiteX19" fmla="*/ 7645346 w 14592083"/>
              <a:gd name="connsiteY19" fmla="*/ 67228 h 18703324"/>
              <a:gd name="connsiteX20" fmla="*/ 2190630 w 14592083"/>
              <a:gd name="connsiteY20" fmla="*/ 0 h 18703324"/>
              <a:gd name="connsiteX0" fmla="*/ 1821326 w 14222779"/>
              <a:gd name="connsiteY0" fmla="*/ 0 h 18703324"/>
              <a:gd name="connsiteX1" fmla="*/ 412056 w 14222779"/>
              <a:gd name="connsiteY1" fmla="*/ 6249 h 18703324"/>
              <a:gd name="connsiteX2" fmla="*/ 443581 w 14222779"/>
              <a:gd name="connsiteY2" fmla="*/ 9356805 h 18703324"/>
              <a:gd name="connsiteX3" fmla="*/ 419025 w 14222779"/>
              <a:gd name="connsiteY3" fmla="*/ 12692177 h 18703324"/>
              <a:gd name="connsiteX4" fmla="*/ 354638 w 14222779"/>
              <a:gd name="connsiteY4" fmla="*/ 16397176 h 18703324"/>
              <a:gd name="connsiteX5" fmla="*/ 357442 w 14222779"/>
              <a:gd name="connsiteY5" fmla="*/ 17621722 h 18703324"/>
              <a:gd name="connsiteX6" fmla="*/ 5218494 w 14222779"/>
              <a:gd name="connsiteY6" fmla="*/ 17613612 h 18703324"/>
              <a:gd name="connsiteX7" fmla="*/ 7805987 w 14222779"/>
              <a:gd name="connsiteY7" fmla="*/ 17592884 h 18703324"/>
              <a:gd name="connsiteX8" fmla="*/ 8048945 w 14222779"/>
              <a:gd name="connsiteY8" fmla="*/ 17616602 h 18703324"/>
              <a:gd name="connsiteX9" fmla="*/ 8309830 w 14222779"/>
              <a:gd name="connsiteY9" fmla="*/ 18703324 h 18703324"/>
              <a:gd name="connsiteX10" fmla="*/ 8660619 w 14222779"/>
              <a:gd name="connsiteY10" fmla="*/ 17603760 h 18703324"/>
              <a:gd name="connsiteX11" fmla="*/ 9509237 w 14222779"/>
              <a:gd name="connsiteY11" fmla="*/ 17590337 h 18703324"/>
              <a:gd name="connsiteX12" fmla="*/ 10661582 w 14222779"/>
              <a:gd name="connsiteY12" fmla="*/ 17613243 h 18703324"/>
              <a:gd name="connsiteX13" fmla="*/ 14002566 w 14222779"/>
              <a:gd name="connsiteY13" fmla="*/ 17612135 h 18703324"/>
              <a:gd name="connsiteX14" fmla="*/ 14069665 w 14222779"/>
              <a:gd name="connsiteY14" fmla="*/ 12465444 h 18703324"/>
              <a:gd name="connsiteX15" fmla="*/ 14063643 w 14222779"/>
              <a:gd name="connsiteY15" fmla="*/ 1691913 h 18703324"/>
              <a:gd name="connsiteX16" fmla="*/ 14056370 w 14222779"/>
              <a:gd name="connsiteY16" fmla="*/ 502943 h 18703324"/>
              <a:gd name="connsiteX17" fmla="*/ 13998326 w 14222779"/>
              <a:gd name="connsiteY17" fmla="*/ 83974 h 18703324"/>
              <a:gd name="connsiteX18" fmla="*/ 11207945 w 14222779"/>
              <a:gd name="connsiteY18" fmla="*/ 73099 h 18703324"/>
              <a:gd name="connsiteX19" fmla="*/ 7276042 w 14222779"/>
              <a:gd name="connsiteY19" fmla="*/ 67228 h 18703324"/>
              <a:gd name="connsiteX20" fmla="*/ 1821326 w 14222779"/>
              <a:gd name="connsiteY20" fmla="*/ 0 h 18703324"/>
              <a:gd name="connsiteX0" fmla="*/ 1747557 w 14149010"/>
              <a:gd name="connsiteY0" fmla="*/ 0 h 18703324"/>
              <a:gd name="connsiteX1" fmla="*/ 338287 w 14149010"/>
              <a:gd name="connsiteY1" fmla="*/ 6249 h 18703324"/>
              <a:gd name="connsiteX2" fmla="*/ 369812 w 14149010"/>
              <a:gd name="connsiteY2" fmla="*/ 9356805 h 18703324"/>
              <a:gd name="connsiteX3" fmla="*/ 345256 w 14149010"/>
              <a:gd name="connsiteY3" fmla="*/ 12692177 h 18703324"/>
              <a:gd name="connsiteX4" fmla="*/ 280869 w 14149010"/>
              <a:gd name="connsiteY4" fmla="*/ 16397176 h 18703324"/>
              <a:gd name="connsiteX5" fmla="*/ 385507 w 14149010"/>
              <a:gd name="connsiteY5" fmla="*/ 17667454 h 18703324"/>
              <a:gd name="connsiteX6" fmla="*/ 5144725 w 14149010"/>
              <a:gd name="connsiteY6" fmla="*/ 17613612 h 18703324"/>
              <a:gd name="connsiteX7" fmla="*/ 7732218 w 14149010"/>
              <a:gd name="connsiteY7" fmla="*/ 17592884 h 18703324"/>
              <a:gd name="connsiteX8" fmla="*/ 7975176 w 14149010"/>
              <a:gd name="connsiteY8" fmla="*/ 17616602 h 18703324"/>
              <a:gd name="connsiteX9" fmla="*/ 8236061 w 14149010"/>
              <a:gd name="connsiteY9" fmla="*/ 18703324 h 18703324"/>
              <a:gd name="connsiteX10" fmla="*/ 8586850 w 14149010"/>
              <a:gd name="connsiteY10" fmla="*/ 17603760 h 18703324"/>
              <a:gd name="connsiteX11" fmla="*/ 9435468 w 14149010"/>
              <a:gd name="connsiteY11" fmla="*/ 17590337 h 18703324"/>
              <a:gd name="connsiteX12" fmla="*/ 10587813 w 14149010"/>
              <a:gd name="connsiteY12" fmla="*/ 17613243 h 18703324"/>
              <a:gd name="connsiteX13" fmla="*/ 13928797 w 14149010"/>
              <a:gd name="connsiteY13" fmla="*/ 17612135 h 18703324"/>
              <a:gd name="connsiteX14" fmla="*/ 13995896 w 14149010"/>
              <a:gd name="connsiteY14" fmla="*/ 12465444 h 18703324"/>
              <a:gd name="connsiteX15" fmla="*/ 13989874 w 14149010"/>
              <a:gd name="connsiteY15" fmla="*/ 1691913 h 18703324"/>
              <a:gd name="connsiteX16" fmla="*/ 13982601 w 14149010"/>
              <a:gd name="connsiteY16" fmla="*/ 502943 h 18703324"/>
              <a:gd name="connsiteX17" fmla="*/ 13924557 w 14149010"/>
              <a:gd name="connsiteY17" fmla="*/ 83974 h 18703324"/>
              <a:gd name="connsiteX18" fmla="*/ 11134176 w 14149010"/>
              <a:gd name="connsiteY18" fmla="*/ 73099 h 18703324"/>
              <a:gd name="connsiteX19" fmla="*/ 7202273 w 14149010"/>
              <a:gd name="connsiteY19" fmla="*/ 67228 h 18703324"/>
              <a:gd name="connsiteX20" fmla="*/ 1747557 w 14149010"/>
              <a:gd name="connsiteY20" fmla="*/ 0 h 18703324"/>
              <a:gd name="connsiteX0" fmla="*/ 1726705 w 14128158"/>
              <a:gd name="connsiteY0" fmla="*/ 0 h 18703324"/>
              <a:gd name="connsiteX1" fmla="*/ 317435 w 14128158"/>
              <a:gd name="connsiteY1" fmla="*/ 6249 h 18703324"/>
              <a:gd name="connsiteX2" fmla="*/ 348960 w 14128158"/>
              <a:gd name="connsiteY2" fmla="*/ 9356805 h 18703324"/>
              <a:gd name="connsiteX3" fmla="*/ 324404 w 14128158"/>
              <a:gd name="connsiteY3" fmla="*/ 12692177 h 18703324"/>
              <a:gd name="connsiteX4" fmla="*/ 318208 w 14128158"/>
              <a:gd name="connsiteY4" fmla="*/ 16397176 h 18703324"/>
              <a:gd name="connsiteX5" fmla="*/ 364655 w 14128158"/>
              <a:gd name="connsiteY5" fmla="*/ 17667454 h 18703324"/>
              <a:gd name="connsiteX6" fmla="*/ 5123873 w 14128158"/>
              <a:gd name="connsiteY6" fmla="*/ 17613612 h 18703324"/>
              <a:gd name="connsiteX7" fmla="*/ 7711366 w 14128158"/>
              <a:gd name="connsiteY7" fmla="*/ 17592884 h 18703324"/>
              <a:gd name="connsiteX8" fmla="*/ 7954324 w 14128158"/>
              <a:gd name="connsiteY8" fmla="*/ 17616602 h 18703324"/>
              <a:gd name="connsiteX9" fmla="*/ 8215209 w 14128158"/>
              <a:gd name="connsiteY9" fmla="*/ 18703324 h 18703324"/>
              <a:gd name="connsiteX10" fmla="*/ 8565998 w 14128158"/>
              <a:gd name="connsiteY10" fmla="*/ 17603760 h 18703324"/>
              <a:gd name="connsiteX11" fmla="*/ 9414616 w 14128158"/>
              <a:gd name="connsiteY11" fmla="*/ 17590337 h 18703324"/>
              <a:gd name="connsiteX12" fmla="*/ 10566961 w 14128158"/>
              <a:gd name="connsiteY12" fmla="*/ 17613243 h 18703324"/>
              <a:gd name="connsiteX13" fmla="*/ 13907945 w 14128158"/>
              <a:gd name="connsiteY13" fmla="*/ 17612135 h 18703324"/>
              <a:gd name="connsiteX14" fmla="*/ 13975044 w 14128158"/>
              <a:gd name="connsiteY14" fmla="*/ 12465444 h 18703324"/>
              <a:gd name="connsiteX15" fmla="*/ 13969022 w 14128158"/>
              <a:gd name="connsiteY15" fmla="*/ 1691913 h 18703324"/>
              <a:gd name="connsiteX16" fmla="*/ 13961749 w 14128158"/>
              <a:gd name="connsiteY16" fmla="*/ 502943 h 18703324"/>
              <a:gd name="connsiteX17" fmla="*/ 13903705 w 14128158"/>
              <a:gd name="connsiteY17" fmla="*/ 83974 h 18703324"/>
              <a:gd name="connsiteX18" fmla="*/ 11113324 w 14128158"/>
              <a:gd name="connsiteY18" fmla="*/ 73099 h 18703324"/>
              <a:gd name="connsiteX19" fmla="*/ 7181421 w 14128158"/>
              <a:gd name="connsiteY19" fmla="*/ 67228 h 18703324"/>
              <a:gd name="connsiteX20" fmla="*/ 1726705 w 14128158"/>
              <a:gd name="connsiteY20" fmla="*/ 0 h 18703324"/>
              <a:gd name="connsiteX0" fmla="*/ 1705712 w 14107165"/>
              <a:gd name="connsiteY0" fmla="*/ 0 h 18703324"/>
              <a:gd name="connsiteX1" fmla="*/ 296442 w 14107165"/>
              <a:gd name="connsiteY1" fmla="*/ 6249 h 18703324"/>
              <a:gd name="connsiteX2" fmla="*/ 327967 w 14107165"/>
              <a:gd name="connsiteY2" fmla="*/ 9356805 h 18703324"/>
              <a:gd name="connsiteX3" fmla="*/ 303411 w 14107165"/>
              <a:gd name="connsiteY3" fmla="*/ 12692177 h 18703324"/>
              <a:gd name="connsiteX4" fmla="*/ 297215 w 14107165"/>
              <a:gd name="connsiteY4" fmla="*/ 16397176 h 18703324"/>
              <a:gd name="connsiteX5" fmla="*/ 372756 w 14107165"/>
              <a:gd name="connsiteY5" fmla="*/ 17667454 h 18703324"/>
              <a:gd name="connsiteX6" fmla="*/ 5102880 w 14107165"/>
              <a:gd name="connsiteY6" fmla="*/ 17613612 h 18703324"/>
              <a:gd name="connsiteX7" fmla="*/ 7690373 w 14107165"/>
              <a:gd name="connsiteY7" fmla="*/ 17592884 h 18703324"/>
              <a:gd name="connsiteX8" fmla="*/ 7933331 w 14107165"/>
              <a:gd name="connsiteY8" fmla="*/ 17616602 h 18703324"/>
              <a:gd name="connsiteX9" fmla="*/ 8194216 w 14107165"/>
              <a:gd name="connsiteY9" fmla="*/ 18703324 h 18703324"/>
              <a:gd name="connsiteX10" fmla="*/ 8545005 w 14107165"/>
              <a:gd name="connsiteY10" fmla="*/ 17603760 h 18703324"/>
              <a:gd name="connsiteX11" fmla="*/ 9393623 w 14107165"/>
              <a:gd name="connsiteY11" fmla="*/ 17590337 h 18703324"/>
              <a:gd name="connsiteX12" fmla="*/ 10545968 w 14107165"/>
              <a:gd name="connsiteY12" fmla="*/ 17613243 h 18703324"/>
              <a:gd name="connsiteX13" fmla="*/ 13886952 w 14107165"/>
              <a:gd name="connsiteY13" fmla="*/ 17612135 h 18703324"/>
              <a:gd name="connsiteX14" fmla="*/ 13954051 w 14107165"/>
              <a:gd name="connsiteY14" fmla="*/ 12465444 h 18703324"/>
              <a:gd name="connsiteX15" fmla="*/ 13948029 w 14107165"/>
              <a:gd name="connsiteY15" fmla="*/ 1691913 h 18703324"/>
              <a:gd name="connsiteX16" fmla="*/ 13940756 w 14107165"/>
              <a:gd name="connsiteY16" fmla="*/ 502943 h 18703324"/>
              <a:gd name="connsiteX17" fmla="*/ 13882712 w 14107165"/>
              <a:gd name="connsiteY17" fmla="*/ 83974 h 18703324"/>
              <a:gd name="connsiteX18" fmla="*/ 11092331 w 14107165"/>
              <a:gd name="connsiteY18" fmla="*/ 73099 h 18703324"/>
              <a:gd name="connsiteX19" fmla="*/ 7160428 w 14107165"/>
              <a:gd name="connsiteY19" fmla="*/ 67228 h 18703324"/>
              <a:gd name="connsiteX20" fmla="*/ 1705712 w 14107165"/>
              <a:gd name="connsiteY20" fmla="*/ 0 h 18703324"/>
              <a:gd name="connsiteX0" fmla="*/ 1450302 w 13851755"/>
              <a:gd name="connsiteY0" fmla="*/ 0 h 18703324"/>
              <a:gd name="connsiteX1" fmla="*/ 41032 w 13851755"/>
              <a:gd name="connsiteY1" fmla="*/ 6249 h 18703324"/>
              <a:gd name="connsiteX2" fmla="*/ 72557 w 13851755"/>
              <a:gd name="connsiteY2" fmla="*/ 9356805 h 18703324"/>
              <a:gd name="connsiteX3" fmla="*/ 48001 w 13851755"/>
              <a:gd name="connsiteY3" fmla="*/ 12692177 h 18703324"/>
              <a:gd name="connsiteX4" fmla="*/ 41805 w 13851755"/>
              <a:gd name="connsiteY4" fmla="*/ 16397176 h 18703324"/>
              <a:gd name="connsiteX5" fmla="*/ 117346 w 13851755"/>
              <a:gd name="connsiteY5" fmla="*/ 17667454 h 18703324"/>
              <a:gd name="connsiteX6" fmla="*/ 4847470 w 13851755"/>
              <a:gd name="connsiteY6" fmla="*/ 17613612 h 18703324"/>
              <a:gd name="connsiteX7" fmla="*/ 7434963 w 13851755"/>
              <a:gd name="connsiteY7" fmla="*/ 17592884 h 18703324"/>
              <a:gd name="connsiteX8" fmla="*/ 7677921 w 13851755"/>
              <a:gd name="connsiteY8" fmla="*/ 17616602 h 18703324"/>
              <a:gd name="connsiteX9" fmla="*/ 7938806 w 13851755"/>
              <a:gd name="connsiteY9" fmla="*/ 18703324 h 18703324"/>
              <a:gd name="connsiteX10" fmla="*/ 8289595 w 13851755"/>
              <a:gd name="connsiteY10" fmla="*/ 17603760 h 18703324"/>
              <a:gd name="connsiteX11" fmla="*/ 9138213 w 13851755"/>
              <a:gd name="connsiteY11" fmla="*/ 17590337 h 18703324"/>
              <a:gd name="connsiteX12" fmla="*/ 10290558 w 13851755"/>
              <a:gd name="connsiteY12" fmla="*/ 17613243 h 18703324"/>
              <a:gd name="connsiteX13" fmla="*/ 13631542 w 13851755"/>
              <a:gd name="connsiteY13" fmla="*/ 17612135 h 18703324"/>
              <a:gd name="connsiteX14" fmla="*/ 13698641 w 13851755"/>
              <a:gd name="connsiteY14" fmla="*/ 12465444 h 18703324"/>
              <a:gd name="connsiteX15" fmla="*/ 13692619 w 13851755"/>
              <a:gd name="connsiteY15" fmla="*/ 1691913 h 18703324"/>
              <a:gd name="connsiteX16" fmla="*/ 13685346 w 13851755"/>
              <a:gd name="connsiteY16" fmla="*/ 502943 h 18703324"/>
              <a:gd name="connsiteX17" fmla="*/ 13627302 w 13851755"/>
              <a:gd name="connsiteY17" fmla="*/ 83974 h 18703324"/>
              <a:gd name="connsiteX18" fmla="*/ 10836921 w 13851755"/>
              <a:gd name="connsiteY18" fmla="*/ 73099 h 18703324"/>
              <a:gd name="connsiteX19" fmla="*/ 6905018 w 13851755"/>
              <a:gd name="connsiteY19" fmla="*/ 67228 h 18703324"/>
              <a:gd name="connsiteX20" fmla="*/ 1450302 w 13851755"/>
              <a:gd name="connsiteY20" fmla="*/ 0 h 18703324"/>
              <a:gd name="connsiteX0" fmla="*/ 1450302 w 13851755"/>
              <a:gd name="connsiteY0" fmla="*/ 0 h 18703324"/>
              <a:gd name="connsiteX1" fmla="*/ 41032 w 13851755"/>
              <a:gd name="connsiteY1" fmla="*/ 6249 h 18703324"/>
              <a:gd name="connsiteX2" fmla="*/ 72557 w 13851755"/>
              <a:gd name="connsiteY2" fmla="*/ 9356805 h 18703324"/>
              <a:gd name="connsiteX3" fmla="*/ 48001 w 13851755"/>
              <a:gd name="connsiteY3" fmla="*/ 12692177 h 18703324"/>
              <a:gd name="connsiteX4" fmla="*/ 41805 w 13851755"/>
              <a:gd name="connsiteY4" fmla="*/ 16397176 h 18703324"/>
              <a:gd name="connsiteX5" fmla="*/ 117346 w 13851755"/>
              <a:gd name="connsiteY5" fmla="*/ 17667454 h 18703324"/>
              <a:gd name="connsiteX6" fmla="*/ 4847470 w 13851755"/>
              <a:gd name="connsiteY6" fmla="*/ 17613612 h 18703324"/>
              <a:gd name="connsiteX7" fmla="*/ 7434963 w 13851755"/>
              <a:gd name="connsiteY7" fmla="*/ 17592884 h 18703324"/>
              <a:gd name="connsiteX8" fmla="*/ 7677921 w 13851755"/>
              <a:gd name="connsiteY8" fmla="*/ 17616602 h 18703324"/>
              <a:gd name="connsiteX9" fmla="*/ 7938806 w 13851755"/>
              <a:gd name="connsiteY9" fmla="*/ 18703324 h 18703324"/>
              <a:gd name="connsiteX10" fmla="*/ 8289595 w 13851755"/>
              <a:gd name="connsiteY10" fmla="*/ 17603760 h 18703324"/>
              <a:gd name="connsiteX11" fmla="*/ 9138213 w 13851755"/>
              <a:gd name="connsiteY11" fmla="*/ 17590337 h 18703324"/>
              <a:gd name="connsiteX12" fmla="*/ 12155859 w 13851755"/>
              <a:gd name="connsiteY12" fmla="*/ 17613245 h 18703324"/>
              <a:gd name="connsiteX13" fmla="*/ 13631542 w 13851755"/>
              <a:gd name="connsiteY13" fmla="*/ 17612135 h 18703324"/>
              <a:gd name="connsiteX14" fmla="*/ 13698641 w 13851755"/>
              <a:gd name="connsiteY14" fmla="*/ 12465444 h 18703324"/>
              <a:gd name="connsiteX15" fmla="*/ 13692619 w 13851755"/>
              <a:gd name="connsiteY15" fmla="*/ 1691913 h 18703324"/>
              <a:gd name="connsiteX16" fmla="*/ 13685346 w 13851755"/>
              <a:gd name="connsiteY16" fmla="*/ 502943 h 18703324"/>
              <a:gd name="connsiteX17" fmla="*/ 13627302 w 13851755"/>
              <a:gd name="connsiteY17" fmla="*/ 83974 h 18703324"/>
              <a:gd name="connsiteX18" fmla="*/ 10836921 w 13851755"/>
              <a:gd name="connsiteY18" fmla="*/ 73099 h 18703324"/>
              <a:gd name="connsiteX19" fmla="*/ 6905018 w 13851755"/>
              <a:gd name="connsiteY19" fmla="*/ 67228 h 18703324"/>
              <a:gd name="connsiteX20" fmla="*/ 1450302 w 13851755"/>
              <a:gd name="connsiteY20" fmla="*/ 0 h 18703324"/>
              <a:gd name="connsiteX0" fmla="*/ 1450302 w 13851755"/>
              <a:gd name="connsiteY0" fmla="*/ 0 h 18703324"/>
              <a:gd name="connsiteX1" fmla="*/ 41032 w 13851755"/>
              <a:gd name="connsiteY1" fmla="*/ 6249 h 18703324"/>
              <a:gd name="connsiteX2" fmla="*/ 72557 w 13851755"/>
              <a:gd name="connsiteY2" fmla="*/ 9356805 h 18703324"/>
              <a:gd name="connsiteX3" fmla="*/ 48001 w 13851755"/>
              <a:gd name="connsiteY3" fmla="*/ 12692177 h 18703324"/>
              <a:gd name="connsiteX4" fmla="*/ 41805 w 13851755"/>
              <a:gd name="connsiteY4" fmla="*/ 16397176 h 18703324"/>
              <a:gd name="connsiteX5" fmla="*/ 117346 w 13851755"/>
              <a:gd name="connsiteY5" fmla="*/ 17667454 h 18703324"/>
              <a:gd name="connsiteX6" fmla="*/ 4847470 w 13851755"/>
              <a:gd name="connsiteY6" fmla="*/ 17613612 h 18703324"/>
              <a:gd name="connsiteX7" fmla="*/ 7434963 w 13851755"/>
              <a:gd name="connsiteY7" fmla="*/ 17592884 h 18703324"/>
              <a:gd name="connsiteX8" fmla="*/ 7677921 w 13851755"/>
              <a:gd name="connsiteY8" fmla="*/ 17616602 h 18703324"/>
              <a:gd name="connsiteX9" fmla="*/ 7938806 w 13851755"/>
              <a:gd name="connsiteY9" fmla="*/ 18703324 h 18703324"/>
              <a:gd name="connsiteX10" fmla="*/ 8289595 w 13851755"/>
              <a:gd name="connsiteY10" fmla="*/ 17603760 h 18703324"/>
              <a:gd name="connsiteX11" fmla="*/ 9138213 w 13851755"/>
              <a:gd name="connsiteY11" fmla="*/ 17590337 h 18703324"/>
              <a:gd name="connsiteX12" fmla="*/ 12155859 w 13851755"/>
              <a:gd name="connsiteY12" fmla="*/ 17613245 h 18703324"/>
              <a:gd name="connsiteX13" fmla="*/ 13631542 w 13851755"/>
              <a:gd name="connsiteY13" fmla="*/ 17612135 h 18703324"/>
              <a:gd name="connsiteX14" fmla="*/ 13698641 w 13851755"/>
              <a:gd name="connsiteY14" fmla="*/ 12465444 h 18703324"/>
              <a:gd name="connsiteX15" fmla="*/ 13692619 w 13851755"/>
              <a:gd name="connsiteY15" fmla="*/ 1691913 h 18703324"/>
              <a:gd name="connsiteX16" fmla="*/ 13685346 w 13851755"/>
              <a:gd name="connsiteY16" fmla="*/ 502943 h 18703324"/>
              <a:gd name="connsiteX17" fmla="*/ 13627302 w 13851755"/>
              <a:gd name="connsiteY17" fmla="*/ 83974 h 18703324"/>
              <a:gd name="connsiteX18" fmla="*/ 10836921 w 13851755"/>
              <a:gd name="connsiteY18" fmla="*/ 73099 h 18703324"/>
              <a:gd name="connsiteX19" fmla="*/ 6905018 w 13851755"/>
              <a:gd name="connsiteY19" fmla="*/ 67228 h 18703324"/>
              <a:gd name="connsiteX20" fmla="*/ 1450302 w 13851755"/>
              <a:gd name="connsiteY20" fmla="*/ 0 h 18703324"/>
              <a:gd name="connsiteX0" fmla="*/ 1450302 w 13851755"/>
              <a:gd name="connsiteY0" fmla="*/ 0 h 18703324"/>
              <a:gd name="connsiteX1" fmla="*/ 41032 w 13851755"/>
              <a:gd name="connsiteY1" fmla="*/ 6249 h 18703324"/>
              <a:gd name="connsiteX2" fmla="*/ 72557 w 13851755"/>
              <a:gd name="connsiteY2" fmla="*/ 9356805 h 18703324"/>
              <a:gd name="connsiteX3" fmla="*/ 48001 w 13851755"/>
              <a:gd name="connsiteY3" fmla="*/ 12692177 h 18703324"/>
              <a:gd name="connsiteX4" fmla="*/ 41805 w 13851755"/>
              <a:gd name="connsiteY4" fmla="*/ 16397176 h 18703324"/>
              <a:gd name="connsiteX5" fmla="*/ 117346 w 13851755"/>
              <a:gd name="connsiteY5" fmla="*/ 17667454 h 18703324"/>
              <a:gd name="connsiteX6" fmla="*/ 4847470 w 13851755"/>
              <a:gd name="connsiteY6" fmla="*/ 17613612 h 18703324"/>
              <a:gd name="connsiteX7" fmla="*/ 7434963 w 13851755"/>
              <a:gd name="connsiteY7" fmla="*/ 17592884 h 18703324"/>
              <a:gd name="connsiteX8" fmla="*/ 7677921 w 13851755"/>
              <a:gd name="connsiteY8" fmla="*/ 17616602 h 18703324"/>
              <a:gd name="connsiteX9" fmla="*/ 7938806 w 13851755"/>
              <a:gd name="connsiteY9" fmla="*/ 18703324 h 18703324"/>
              <a:gd name="connsiteX10" fmla="*/ 8289595 w 13851755"/>
              <a:gd name="connsiteY10" fmla="*/ 17603760 h 18703324"/>
              <a:gd name="connsiteX11" fmla="*/ 9138213 w 13851755"/>
              <a:gd name="connsiteY11" fmla="*/ 17590337 h 18703324"/>
              <a:gd name="connsiteX12" fmla="*/ 12956353 w 13851755"/>
              <a:gd name="connsiteY12" fmla="*/ 17637139 h 18703324"/>
              <a:gd name="connsiteX13" fmla="*/ 13631542 w 13851755"/>
              <a:gd name="connsiteY13" fmla="*/ 17612135 h 18703324"/>
              <a:gd name="connsiteX14" fmla="*/ 13698641 w 13851755"/>
              <a:gd name="connsiteY14" fmla="*/ 12465444 h 18703324"/>
              <a:gd name="connsiteX15" fmla="*/ 13692619 w 13851755"/>
              <a:gd name="connsiteY15" fmla="*/ 1691913 h 18703324"/>
              <a:gd name="connsiteX16" fmla="*/ 13685346 w 13851755"/>
              <a:gd name="connsiteY16" fmla="*/ 502943 h 18703324"/>
              <a:gd name="connsiteX17" fmla="*/ 13627302 w 13851755"/>
              <a:gd name="connsiteY17" fmla="*/ 83974 h 18703324"/>
              <a:gd name="connsiteX18" fmla="*/ 10836921 w 13851755"/>
              <a:gd name="connsiteY18" fmla="*/ 73099 h 18703324"/>
              <a:gd name="connsiteX19" fmla="*/ 6905018 w 13851755"/>
              <a:gd name="connsiteY19" fmla="*/ 67228 h 18703324"/>
              <a:gd name="connsiteX20" fmla="*/ 1450302 w 13851755"/>
              <a:gd name="connsiteY20" fmla="*/ 0 h 18703324"/>
              <a:gd name="connsiteX0" fmla="*/ 1450302 w 13851755"/>
              <a:gd name="connsiteY0" fmla="*/ 0 h 18703324"/>
              <a:gd name="connsiteX1" fmla="*/ 41032 w 13851755"/>
              <a:gd name="connsiteY1" fmla="*/ 6249 h 18703324"/>
              <a:gd name="connsiteX2" fmla="*/ 72557 w 13851755"/>
              <a:gd name="connsiteY2" fmla="*/ 9356805 h 18703324"/>
              <a:gd name="connsiteX3" fmla="*/ 48001 w 13851755"/>
              <a:gd name="connsiteY3" fmla="*/ 12692177 h 18703324"/>
              <a:gd name="connsiteX4" fmla="*/ 41805 w 13851755"/>
              <a:gd name="connsiteY4" fmla="*/ 16397176 h 18703324"/>
              <a:gd name="connsiteX5" fmla="*/ 117346 w 13851755"/>
              <a:gd name="connsiteY5" fmla="*/ 17667454 h 18703324"/>
              <a:gd name="connsiteX6" fmla="*/ 4847470 w 13851755"/>
              <a:gd name="connsiteY6" fmla="*/ 17613612 h 18703324"/>
              <a:gd name="connsiteX7" fmla="*/ 7434963 w 13851755"/>
              <a:gd name="connsiteY7" fmla="*/ 17592884 h 18703324"/>
              <a:gd name="connsiteX8" fmla="*/ 7677921 w 13851755"/>
              <a:gd name="connsiteY8" fmla="*/ 17616602 h 18703324"/>
              <a:gd name="connsiteX9" fmla="*/ 7938806 w 13851755"/>
              <a:gd name="connsiteY9" fmla="*/ 18703324 h 18703324"/>
              <a:gd name="connsiteX10" fmla="*/ 8289595 w 13851755"/>
              <a:gd name="connsiteY10" fmla="*/ 17603760 h 18703324"/>
              <a:gd name="connsiteX11" fmla="*/ 9138213 w 13851755"/>
              <a:gd name="connsiteY11" fmla="*/ 17590337 h 18703324"/>
              <a:gd name="connsiteX12" fmla="*/ 12956353 w 13851755"/>
              <a:gd name="connsiteY12" fmla="*/ 17637139 h 18703324"/>
              <a:gd name="connsiteX13" fmla="*/ 13631542 w 13851755"/>
              <a:gd name="connsiteY13" fmla="*/ 17612135 h 18703324"/>
              <a:gd name="connsiteX14" fmla="*/ 13698641 w 13851755"/>
              <a:gd name="connsiteY14" fmla="*/ 12465444 h 18703324"/>
              <a:gd name="connsiteX15" fmla="*/ 13692619 w 13851755"/>
              <a:gd name="connsiteY15" fmla="*/ 1691913 h 18703324"/>
              <a:gd name="connsiteX16" fmla="*/ 13685346 w 13851755"/>
              <a:gd name="connsiteY16" fmla="*/ 502943 h 18703324"/>
              <a:gd name="connsiteX17" fmla="*/ 13627302 w 13851755"/>
              <a:gd name="connsiteY17" fmla="*/ 83974 h 18703324"/>
              <a:gd name="connsiteX18" fmla="*/ 10836921 w 13851755"/>
              <a:gd name="connsiteY18" fmla="*/ 73099 h 18703324"/>
              <a:gd name="connsiteX19" fmla="*/ 6905018 w 13851755"/>
              <a:gd name="connsiteY19" fmla="*/ 67228 h 18703324"/>
              <a:gd name="connsiteX20" fmla="*/ 1450302 w 13851755"/>
              <a:gd name="connsiteY20" fmla="*/ 0 h 18703324"/>
              <a:gd name="connsiteX0" fmla="*/ 1450302 w 13700366"/>
              <a:gd name="connsiteY0" fmla="*/ 0 h 18703324"/>
              <a:gd name="connsiteX1" fmla="*/ 41032 w 13700366"/>
              <a:gd name="connsiteY1" fmla="*/ 6249 h 18703324"/>
              <a:gd name="connsiteX2" fmla="*/ 72557 w 13700366"/>
              <a:gd name="connsiteY2" fmla="*/ 9356805 h 18703324"/>
              <a:gd name="connsiteX3" fmla="*/ 48001 w 13700366"/>
              <a:gd name="connsiteY3" fmla="*/ 12692177 h 18703324"/>
              <a:gd name="connsiteX4" fmla="*/ 41805 w 13700366"/>
              <a:gd name="connsiteY4" fmla="*/ 16397176 h 18703324"/>
              <a:gd name="connsiteX5" fmla="*/ 117346 w 13700366"/>
              <a:gd name="connsiteY5" fmla="*/ 17667454 h 18703324"/>
              <a:gd name="connsiteX6" fmla="*/ 4847470 w 13700366"/>
              <a:gd name="connsiteY6" fmla="*/ 17613612 h 18703324"/>
              <a:gd name="connsiteX7" fmla="*/ 7434963 w 13700366"/>
              <a:gd name="connsiteY7" fmla="*/ 17592884 h 18703324"/>
              <a:gd name="connsiteX8" fmla="*/ 7677921 w 13700366"/>
              <a:gd name="connsiteY8" fmla="*/ 17616602 h 18703324"/>
              <a:gd name="connsiteX9" fmla="*/ 7938806 w 13700366"/>
              <a:gd name="connsiteY9" fmla="*/ 18703324 h 18703324"/>
              <a:gd name="connsiteX10" fmla="*/ 8289595 w 13700366"/>
              <a:gd name="connsiteY10" fmla="*/ 17603760 h 18703324"/>
              <a:gd name="connsiteX11" fmla="*/ 9138213 w 13700366"/>
              <a:gd name="connsiteY11" fmla="*/ 17590337 h 18703324"/>
              <a:gd name="connsiteX12" fmla="*/ 12956353 w 13700366"/>
              <a:gd name="connsiteY12" fmla="*/ 17637139 h 18703324"/>
              <a:gd name="connsiteX13" fmla="*/ 13631542 w 13700366"/>
              <a:gd name="connsiteY13" fmla="*/ 17612135 h 18703324"/>
              <a:gd name="connsiteX14" fmla="*/ 13698641 w 13700366"/>
              <a:gd name="connsiteY14" fmla="*/ 12465444 h 18703324"/>
              <a:gd name="connsiteX15" fmla="*/ 13692619 w 13700366"/>
              <a:gd name="connsiteY15" fmla="*/ 1691913 h 18703324"/>
              <a:gd name="connsiteX16" fmla="*/ 13685346 w 13700366"/>
              <a:gd name="connsiteY16" fmla="*/ 502943 h 18703324"/>
              <a:gd name="connsiteX17" fmla="*/ 13627302 w 13700366"/>
              <a:gd name="connsiteY17" fmla="*/ 83974 h 18703324"/>
              <a:gd name="connsiteX18" fmla="*/ 10836921 w 13700366"/>
              <a:gd name="connsiteY18" fmla="*/ 73099 h 18703324"/>
              <a:gd name="connsiteX19" fmla="*/ 6905018 w 13700366"/>
              <a:gd name="connsiteY19" fmla="*/ 67228 h 18703324"/>
              <a:gd name="connsiteX20" fmla="*/ 1450302 w 13700366"/>
              <a:gd name="connsiteY20" fmla="*/ 0 h 18703324"/>
              <a:gd name="connsiteX0" fmla="*/ 1450302 w 13851755"/>
              <a:gd name="connsiteY0" fmla="*/ 0 h 18703324"/>
              <a:gd name="connsiteX1" fmla="*/ 41032 w 13851755"/>
              <a:gd name="connsiteY1" fmla="*/ 6249 h 18703324"/>
              <a:gd name="connsiteX2" fmla="*/ 72557 w 13851755"/>
              <a:gd name="connsiteY2" fmla="*/ 9356805 h 18703324"/>
              <a:gd name="connsiteX3" fmla="*/ 48001 w 13851755"/>
              <a:gd name="connsiteY3" fmla="*/ 12692177 h 18703324"/>
              <a:gd name="connsiteX4" fmla="*/ 41805 w 13851755"/>
              <a:gd name="connsiteY4" fmla="*/ 16397176 h 18703324"/>
              <a:gd name="connsiteX5" fmla="*/ 117346 w 13851755"/>
              <a:gd name="connsiteY5" fmla="*/ 17667454 h 18703324"/>
              <a:gd name="connsiteX6" fmla="*/ 4847470 w 13851755"/>
              <a:gd name="connsiteY6" fmla="*/ 17613612 h 18703324"/>
              <a:gd name="connsiteX7" fmla="*/ 7434963 w 13851755"/>
              <a:gd name="connsiteY7" fmla="*/ 17592884 h 18703324"/>
              <a:gd name="connsiteX8" fmla="*/ 7677921 w 13851755"/>
              <a:gd name="connsiteY8" fmla="*/ 17616602 h 18703324"/>
              <a:gd name="connsiteX9" fmla="*/ 7938806 w 13851755"/>
              <a:gd name="connsiteY9" fmla="*/ 18703324 h 18703324"/>
              <a:gd name="connsiteX10" fmla="*/ 8289595 w 13851755"/>
              <a:gd name="connsiteY10" fmla="*/ 17603760 h 18703324"/>
              <a:gd name="connsiteX11" fmla="*/ 9138213 w 13851755"/>
              <a:gd name="connsiteY11" fmla="*/ 17590337 h 18703324"/>
              <a:gd name="connsiteX12" fmla="*/ 12956353 w 13851755"/>
              <a:gd name="connsiteY12" fmla="*/ 17637139 h 18703324"/>
              <a:gd name="connsiteX13" fmla="*/ 13631542 w 13851755"/>
              <a:gd name="connsiteY13" fmla="*/ 17612135 h 18703324"/>
              <a:gd name="connsiteX14" fmla="*/ 13698641 w 13851755"/>
              <a:gd name="connsiteY14" fmla="*/ 12465444 h 18703324"/>
              <a:gd name="connsiteX15" fmla="*/ 13692619 w 13851755"/>
              <a:gd name="connsiteY15" fmla="*/ 1691913 h 18703324"/>
              <a:gd name="connsiteX16" fmla="*/ 13685346 w 13851755"/>
              <a:gd name="connsiteY16" fmla="*/ 694089 h 18703324"/>
              <a:gd name="connsiteX17" fmla="*/ 13627302 w 13851755"/>
              <a:gd name="connsiteY17" fmla="*/ 83974 h 18703324"/>
              <a:gd name="connsiteX18" fmla="*/ 10836921 w 13851755"/>
              <a:gd name="connsiteY18" fmla="*/ 73099 h 18703324"/>
              <a:gd name="connsiteX19" fmla="*/ 6905018 w 13851755"/>
              <a:gd name="connsiteY19" fmla="*/ 67228 h 18703324"/>
              <a:gd name="connsiteX20" fmla="*/ 1450302 w 13851755"/>
              <a:gd name="connsiteY20" fmla="*/ 0 h 18703324"/>
              <a:gd name="connsiteX0" fmla="*/ 1450302 w 13884495"/>
              <a:gd name="connsiteY0" fmla="*/ 0 h 18703324"/>
              <a:gd name="connsiteX1" fmla="*/ 41032 w 13884495"/>
              <a:gd name="connsiteY1" fmla="*/ 6249 h 18703324"/>
              <a:gd name="connsiteX2" fmla="*/ 72557 w 13884495"/>
              <a:gd name="connsiteY2" fmla="*/ 9356805 h 18703324"/>
              <a:gd name="connsiteX3" fmla="*/ 48001 w 13884495"/>
              <a:gd name="connsiteY3" fmla="*/ 12692177 h 18703324"/>
              <a:gd name="connsiteX4" fmla="*/ 41805 w 13884495"/>
              <a:gd name="connsiteY4" fmla="*/ 16397176 h 18703324"/>
              <a:gd name="connsiteX5" fmla="*/ 117346 w 13884495"/>
              <a:gd name="connsiteY5" fmla="*/ 17667454 h 18703324"/>
              <a:gd name="connsiteX6" fmla="*/ 4847470 w 13884495"/>
              <a:gd name="connsiteY6" fmla="*/ 17613612 h 18703324"/>
              <a:gd name="connsiteX7" fmla="*/ 7434963 w 13884495"/>
              <a:gd name="connsiteY7" fmla="*/ 17592884 h 18703324"/>
              <a:gd name="connsiteX8" fmla="*/ 7677921 w 13884495"/>
              <a:gd name="connsiteY8" fmla="*/ 17616602 h 18703324"/>
              <a:gd name="connsiteX9" fmla="*/ 7938806 w 13884495"/>
              <a:gd name="connsiteY9" fmla="*/ 18703324 h 18703324"/>
              <a:gd name="connsiteX10" fmla="*/ 8289595 w 13884495"/>
              <a:gd name="connsiteY10" fmla="*/ 17603760 h 18703324"/>
              <a:gd name="connsiteX11" fmla="*/ 9138213 w 13884495"/>
              <a:gd name="connsiteY11" fmla="*/ 17590337 h 18703324"/>
              <a:gd name="connsiteX12" fmla="*/ 12956353 w 13884495"/>
              <a:gd name="connsiteY12" fmla="*/ 17637139 h 18703324"/>
              <a:gd name="connsiteX13" fmla="*/ 13631542 w 13884495"/>
              <a:gd name="connsiteY13" fmla="*/ 17612135 h 18703324"/>
              <a:gd name="connsiteX14" fmla="*/ 13698641 w 13884495"/>
              <a:gd name="connsiteY14" fmla="*/ 12465444 h 18703324"/>
              <a:gd name="connsiteX15" fmla="*/ 13692619 w 13884495"/>
              <a:gd name="connsiteY15" fmla="*/ 1691913 h 18703324"/>
              <a:gd name="connsiteX16" fmla="*/ 13685346 w 13884495"/>
              <a:gd name="connsiteY16" fmla="*/ 694089 h 18703324"/>
              <a:gd name="connsiteX17" fmla="*/ 13672612 w 13884495"/>
              <a:gd name="connsiteY17" fmla="*/ 60080 h 18703324"/>
              <a:gd name="connsiteX18" fmla="*/ 10836921 w 13884495"/>
              <a:gd name="connsiteY18" fmla="*/ 73099 h 18703324"/>
              <a:gd name="connsiteX19" fmla="*/ 6905018 w 13884495"/>
              <a:gd name="connsiteY19" fmla="*/ 67228 h 18703324"/>
              <a:gd name="connsiteX20" fmla="*/ 1450302 w 13884495"/>
              <a:gd name="connsiteY20" fmla="*/ 0 h 18703324"/>
              <a:gd name="connsiteX0" fmla="*/ 1450302 w 13703294"/>
              <a:gd name="connsiteY0" fmla="*/ 0 h 18703324"/>
              <a:gd name="connsiteX1" fmla="*/ 41032 w 13703294"/>
              <a:gd name="connsiteY1" fmla="*/ 6249 h 18703324"/>
              <a:gd name="connsiteX2" fmla="*/ 72557 w 13703294"/>
              <a:gd name="connsiteY2" fmla="*/ 9356805 h 18703324"/>
              <a:gd name="connsiteX3" fmla="*/ 48001 w 13703294"/>
              <a:gd name="connsiteY3" fmla="*/ 12692177 h 18703324"/>
              <a:gd name="connsiteX4" fmla="*/ 41805 w 13703294"/>
              <a:gd name="connsiteY4" fmla="*/ 16397176 h 18703324"/>
              <a:gd name="connsiteX5" fmla="*/ 117346 w 13703294"/>
              <a:gd name="connsiteY5" fmla="*/ 17667454 h 18703324"/>
              <a:gd name="connsiteX6" fmla="*/ 4847470 w 13703294"/>
              <a:gd name="connsiteY6" fmla="*/ 17613612 h 18703324"/>
              <a:gd name="connsiteX7" fmla="*/ 7434963 w 13703294"/>
              <a:gd name="connsiteY7" fmla="*/ 17592884 h 18703324"/>
              <a:gd name="connsiteX8" fmla="*/ 7677921 w 13703294"/>
              <a:gd name="connsiteY8" fmla="*/ 17616602 h 18703324"/>
              <a:gd name="connsiteX9" fmla="*/ 7938806 w 13703294"/>
              <a:gd name="connsiteY9" fmla="*/ 18703324 h 18703324"/>
              <a:gd name="connsiteX10" fmla="*/ 8289595 w 13703294"/>
              <a:gd name="connsiteY10" fmla="*/ 17603760 h 18703324"/>
              <a:gd name="connsiteX11" fmla="*/ 9138213 w 13703294"/>
              <a:gd name="connsiteY11" fmla="*/ 17590337 h 18703324"/>
              <a:gd name="connsiteX12" fmla="*/ 12956353 w 13703294"/>
              <a:gd name="connsiteY12" fmla="*/ 17637139 h 18703324"/>
              <a:gd name="connsiteX13" fmla="*/ 13631542 w 13703294"/>
              <a:gd name="connsiteY13" fmla="*/ 17612135 h 18703324"/>
              <a:gd name="connsiteX14" fmla="*/ 13698641 w 13703294"/>
              <a:gd name="connsiteY14" fmla="*/ 12465444 h 18703324"/>
              <a:gd name="connsiteX15" fmla="*/ 13692619 w 13703294"/>
              <a:gd name="connsiteY15" fmla="*/ 1691913 h 18703324"/>
              <a:gd name="connsiteX16" fmla="*/ 13685346 w 13703294"/>
              <a:gd name="connsiteY16" fmla="*/ 694089 h 18703324"/>
              <a:gd name="connsiteX17" fmla="*/ 13672612 w 13703294"/>
              <a:gd name="connsiteY17" fmla="*/ 60080 h 18703324"/>
              <a:gd name="connsiteX18" fmla="*/ 10836921 w 13703294"/>
              <a:gd name="connsiteY18" fmla="*/ 73099 h 18703324"/>
              <a:gd name="connsiteX19" fmla="*/ 6905018 w 13703294"/>
              <a:gd name="connsiteY19" fmla="*/ 67228 h 18703324"/>
              <a:gd name="connsiteX20" fmla="*/ 1450302 w 13703294"/>
              <a:gd name="connsiteY20" fmla="*/ 0 h 18703324"/>
              <a:gd name="connsiteX0" fmla="*/ 1450302 w 13703294"/>
              <a:gd name="connsiteY0" fmla="*/ 123918 h 18827242"/>
              <a:gd name="connsiteX1" fmla="*/ 41032 w 13703294"/>
              <a:gd name="connsiteY1" fmla="*/ 130167 h 18827242"/>
              <a:gd name="connsiteX2" fmla="*/ 72557 w 13703294"/>
              <a:gd name="connsiteY2" fmla="*/ 9480723 h 18827242"/>
              <a:gd name="connsiteX3" fmla="*/ 48001 w 13703294"/>
              <a:gd name="connsiteY3" fmla="*/ 12816095 h 18827242"/>
              <a:gd name="connsiteX4" fmla="*/ 41805 w 13703294"/>
              <a:gd name="connsiteY4" fmla="*/ 16521094 h 18827242"/>
              <a:gd name="connsiteX5" fmla="*/ 117346 w 13703294"/>
              <a:gd name="connsiteY5" fmla="*/ 17791372 h 18827242"/>
              <a:gd name="connsiteX6" fmla="*/ 4847470 w 13703294"/>
              <a:gd name="connsiteY6" fmla="*/ 17737530 h 18827242"/>
              <a:gd name="connsiteX7" fmla="*/ 7434963 w 13703294"/>
              <a:gd name="connsiteY7" fmla="*/ 17716802 h 18827242"/>
              <a:gd name="connsiteX8" fmla="*/ 7677921 w 13703294"/>
              <a:gd name="connsiteY8" fmla="*/ 17740520 h 18827242"/>
              <a:gd name="connsiteX9" fmla="*/ 7938806 w 13703294"/>
              <a:gd name="connsiteY9" fmla="*/ 18827242 h 18827242"/>
              <a:gd name="connsiteX10" fmla="*/ 8289595 w 13703294"/>
              <a:gd name="connsiteY10" fmla="*/ 17727678 h 18827242"/>
              <a:gd name="connsiteX11" fmla="*/ 9138213 w 13703294"/>
              <a:gd name="connsiteY11" fmla="*/ 17714255 h 18827242"/>
              <a:gd name="connsiteX12" fmla="*/ 12956353 w 13703294"/>
              <a:gd name="connsiteY12" fmla="*/ 17761057 h 18827242"/>
              <a:gd name="connsiteX13" fmla="*/ 13631542 w 13703294"/>
              <a:gd name="connsiteY13" fmla="*/ 17736053 h 18827242"/>
              <a:gd name="connsiteX14" fmla="*/ 13698641 w 13703294"/>
              <a:gd name="connsiteY14" fmla="*/ 12589362 h 18827242"/>
              <a:gd name="connsiteX15" fmla="*/ 13692619 w 13703294"/>
              <a:gd name="connsiteY15" fmla="*/ 1815831 h 18827242"/>
              <a:gd name="connsiteX16" fmla="*/ 13685346 w 13703294"/>
              <a:gd name="connsiteY16" fmla="*/ 818007 h 18827242"/>
              <a:gd name="connsiteX17" fmla="*/ 13672612 w 13703294"/>
              <a:gd name="connsiteY17" fmla="*/ 183998 h 18827242"/>
              <a:gd name="connsiteX18" fmla="*/ 10836921 w 13703294"/>
              <a:gd name="connsiteY18" fmla="*/ 197017 h 18827242"/>
              <a:gd name="connsiteX19" fmla="*/ 6912570 w 13703294"/>
              <a:gd name="connsiteY19" fmla="*/ 0 h 18827242"/>
              <a:gd name="connsiteX20" fmla="*/ 1450302 w 13703294"/>
              <a:gd name="connsiteY20" fmla="*/ 123918 h 18827242"/>
              <a:gd name="connsiteX0" fmla="*/ 1462929 w 13715921"/>
              <a:gd name="connsiteY0" fmla="*/ 123918 h 18827242"/>
              <a:gd name="connsiteX1" fmla="*/ 53659 w 13715921"/>
              <a:gd name="connsiteY1" fmla="*/ 130167 h 18827242"/>
              <a:gd name="connsiteX2" fmla="*/ 24770 w 13715921"/>
              <a:gd name="connsiteY2" fmla="*/ 5299392 h 18827242"/>
              <a:gd name="connsiteX3" fmla="*/ 60628 w 13715921"/>
              <a:gd name="connsiteY3" fmla="*/ 12816095 h 18827242"/>
              <a:gd name="connsiteX4" fmla="*/ 54432 w 13715921"/>
              <a:gd name="connsiteY4" fmla="*/ 16521094 h 18827242"/>
              <a:gd name="connsiteX5" fmla="*/ 129973 w 13715921"/>
              <a:gd name="connsiteY5" fmla="*/ 17791372 h 18827242"/>
              <a:gd name="connsiteX6" fmla="*/ 4860097 w 13715921"/>
              <a:gd name="connsiteY6" fmla="*/ 17737530 h 18827242"/>
              <a:gd name="connsiteX7" fmla="*/ 7447590 w 13715921"/>
              <a:gd name="connsiteY7" fmla="*/ 17716802 h 18827242"/>
              <a:gd name="connsiteX8" fmla="*/ 7690548 w 13715921"/>
              <a:gd name="connsiteY8" fmla="*/ 17740520 h 18827242"/>
              <a:gd name="connsiteX9" fmla="*/ 7951433 w 13715921"/>
              <a:gd name="connsiteY9" fmla="*/ 18827242 h 18827242"/>
              <a:gd name="connsiteX10" fmla="*/ 8302222 w 13715921"/>
              <a:gd name="connsiteY10" fmla="*/ 17727678 h 18827242"/>
              <a:gd name="connsiteX11" fmla="*/ 9150840 w 13715921"/>
              <a:gd name="connsiteY11" fmla="*/ 17714255 h 18827242"/>
              <a:gd name="connsiteX12" fmla="*/ 12968980 w 13715921"/>
              <a:gd name="connsiteY12" fmla="*/ 17761057 h 18827242"/>
              <a:gd name="connsiteX13" fmla="*/ 13644169 w 13715921"/>
              <a:gd name="connsiteY13" fmla="*/ 17736053 h 18827242"/>
              <a:gd name="connsiteX14" fmla="*/ 13711268 w 13715921"/>
              <a:gd name="connsiteY14" fmla="*/ 12589362 h 18827242"/>
              <a:gd name="connsiteX15" fmla="*/ 13705246 w 13715921"/>
              <a:gd name="connsiteY15" fmla="*/ 1815831 h 18827242"/>
              <a:gd name="connsiteX16" fmla="*/ 13697973 w 13715921"/>
              <a:gd name="connsiteY16" fmla="*/ 818007 h 18827242"/>
              <a:gd name="connsiteX17" fmla="*/ 13685239 w 13715921"/>
              <a:gd name="connsiteY17" fmla="*/ 183998 h 18827242"/>
              <a:gd name="connsiteX18" fmla="*/ 10849548 w 13715921"/>
              <a:gd name="connsiteY18" fmla="*/ 197017 h 18827242"/>
              <a:gd name="connsiteX19" fmla="*/ 6925197 w 13715921"/>
              <a:gd name="connsiteY19" fmla="*/ 0 h 18827242"/>
              <a:gd name="connsiteX20" fmla="*/ 1462929 w 13715921"/>
              <a:gd name="connsiteY20" fmla="*/ 123918 h 18827242"/>
              <a:gd name="connsiteX0" fmla="*/ 1462929 w 13715921"/>
              <a:gd name="connsiteY0" fmla="*/ 123918 h 18827242"/>
              <a:gd name="connsiteX1" fmla="*/ 53659 w 13715921"/>
              <a:gd name="connsiteY1" fmla="*/ 130167 h 18827242"/>
              <a:gd name="connsiteX2" fmla="*/ 24770 w 13715921"/>
              <a:gd name="connsiteY2" fmla="*/ 5299392 h 18827242"/>
              <a:gd name="connsiteX3" fmla="*/ 60628 w 13715921"/>
              <a:gd name="connsiteY3" fmla="*/ 12816095 h 18827242"/>
              <a:gd name="connsiteX4" fmla="*/ 54432 w 13715921"/>
              <a:gd name="connsiteY4" fmla="*/ 16521094 h 18827242"/>
              <a:gd name="connsiteX5" fmla="*/ 129973 w 13715921"/>
              <a:gd name="connsiteY5" fmla="*/ 17791372 h 18827242"/>
              <a:gd name="connsiteX6" fmla="*/ 4860097 w 13715921"/>
              <a:gd name="connsiteY6" fmla="*/ 17737530 h 18827242"/>
              <a:gd name="connsiteX7" fmla="*/ 7447590 w 13715921"/>
              <a:gd name="connsiteY7" fmla="*/ 17716802 h 18827242"/>
              <a:gd name="connsiteX8" fmla="*/ 7690548 w 13715921"/>
              <a:gd name="connsiteY8" fmla="*/ 17740520 h 18827242"/>
              <a:gd name="connsiteX9" fmla="*/ 7951433 w 13715921"/>
              <a:gd name="connsiteY9" fmla="*/ 18827242 h 18827242"/>
              <a:gd name="connsiteX10" fmla="*/ 8302222 w 13715921"/>
              <a:gd name="connsiteY10" fmla="*/ 17727678 h 18827242"/>
              <a:gd name="connsiteX11" fmla="*/ 9150840 w 13715921"/>
              <a:gd name="connsiteY11" fmla="*/ 17714255 h 18827242"/>
              <a:gd name="connsiteX12" fmla="*/ 12968980 w 13715921"/>
              <a:gd name="connsiteY12" fmla="*/ 17761057 h 18827242"/>
              <a:gd name="connsiteX13" fmla="*/ 13644169 w 13715921"/>
              <a:gd name="connsiteY13" fmla="*/ 17736053 h 18827242"/>
              <a:gd name="connsiteX14" fmla="*/ 13711268 w 13715921"/>
              <a:gd name="connsiteY14" fmla="*/ 12589362 h 18827242"/>
              <a:gd name="connsiteX15" fmla="*/ 13705246 w 13715921"/>
              <a:gd name="connsiteY15" fmla="*/ 1815831 h 18827242"/>
              <a:gd name="connsiteX16" fmla="*/ 13697973 w 13715921"/>
              <a:gd name="connsiteY16" fmla="*/ 818007 h 18827242"/>
              <a:gd name="connsiteX17" fmla="*/ 13685239 w 13715921"/>
              <a:gd name="connsiteY17" fmla="*/ 183998 h 18827242"/>
              <a:gd name="connsiteX18" fmla="*/ 10849548 w 13715921"/>
              <a:gd name="connsiteY18" fmla="*/ 197017 h 18827242"/>
              <a:gd name="connsiteX19" fmla="*/ 6925197 w 13715921"/>
              <a:gd name="connsiteY19" fmla="*/ 0 h 18827242"/>
              <a:gd name="connsiteX20" fmla="*/ 1462929 w 13715921"/>
              <a:gd name="connsiteY20" fmla="*/ 123918 h 18827242"/>
              <a:gd name="connsiteX0" fmla="*/ 1634507 w 13887499"/>
              <a:gd name="connsiteY0" fmla="*/ 123918 h 18827242"/>
              <a:gd name="connsiteX1" fmla="*/ 225237 w 13887499"/>
              <a:gd name="connsiteY1" fmla="*/ 130167 h 18827242"/>
              <a:gd name="connsiteX2" fmla="*/ 0 w 13887499"/>
              <a:gd name="connsiteY2" fmla="*/ 3005632 h 18827242"/>
              <a:gd name="connsiteX3" fmla="*/ 232206 w 13887499"/>
              <a:gd name="connsiteY3" fmla="*/ 12816095 h 18827242"/>
              <a:gd name="connsiteX4" fmla="*/ 226010 w 13887499"/>
              <a:gd name="connsiteY4" fmla="*/ 16521094 h 18827242"/>
              <a:gd name="connsiteX5" fmla="*/ 301551 w 13887499"/>
              <a:gd name="connsiteY5" fmla="*/ 17791372 h 18827242"/>
              <a:gd name="connsiteX6" fmla="*/ 5031675 w 13887499"/>
              <a:gd name="connsiteY6" fmla="*/ 17737530 h 18827242"/>
              <a:gd name="connsiteX7" fmla="*/ 7619168 w 13887499"/>
              <a:gd name="connsiteY7" fmla="*/ 17716802 h 18827242"/>
              <a:gd name="connsiteX8" fmla="*/ 7862126 w 13887499"/>
              <a:gd name="connsiteY8" fmla="*/ 17740520 h 18827242"/>
              <a:gd name="connsiteX9" fmla="*/ 8123011 w 13887499"/>
              <a:gd name="connsiteY9" fmla="*/ 18827242 h 18827242"/>
              <a:gd name="connsiteX10" fmla="*/ 8473800 w 13887499"/>
              <a:gd name="connsiteY10" fmla="*/ 17727678 h 18827242"/>
              <a:gd name="connsiteX11" fmla="*/ 9322418 w 13887499"/>
              <a:gd name="connsiteY11" fmla="*/ 17714255 h 18827242"/>
              <a:gd name="connsiteX12" fmla="*/ 13140558 w 13887499"/>
              <a:gd name="connsiteY12" fmla="*/ 17761057 h 18827242"/>
              <a:gd name="connsiteX13" fmla="*/ 13815747 w 13887499"/>
              <a:gd name="connsiteY13" fmla="*/ 17736053 h 18827242"/>
              <a:gd name="connsiteX14" fmla="*/ 13882846 w 13887499"/>
              <a:gd name="connsiteY14" fmla="*/ 12589362 h 18827242"/>
              <a:gd name="connsiteX15" fmla="*/ 13876824 w 13887499"/>
              <a:gd name="connsiteY15" fmla="*/ 1815831 h 18827242"/>
              <a:gd name="connsiteX16" fmla="*/ 13869551 w 13887499"/>
              <a:gd name="connsiteY16" fmla="*/ 818007 h 18827242"/>
              <a:gd name="connsiteX17" fmla="*/ 13856817 w 13887499"/>
              <a:gd name="connsiteY17" fmla="*/ 183998 h 18827242"/>
              <a:gd name="connsiteX18" fmla="*/ 11021126 w 13887499"/>
              <a:gd name="connsiteY18" fmla="*/ 197017 h 18827242"/>
              <a:gd name="connsiteX19" fmla="*/ 7096775 w 13887499"/>
              <a:gd name="connsiteY19" fmla="*/ 0 h 18827242"/>
              <a:gd name="connsiteX20" fmla="*/ 1634507 w 13887499"/>
              <a:gd name="connsiteY20" fmla="*/ 123918 h 18827242"/>
              <a:gd name="connsiteX0" fmla="*/ 1543884 w 13796876"/>
              <a:gd name="connsiteY0" fmla="*/ 123918 h 18827242"/>
              <a:gd name="connsiteX1" fmla="*/ 134614 w 13796876"/>
              <a:gd name="connsiteY1" fmla="*/ 130167 h 18827242"/>
              <a:gd name="connsiteX2" fmla="*/ 0 w 13796876"/>
              <a:gd name="connsiteY2" fmla="*/ 3005632 h 18827242"/>
              <a:gd name="connsiteX3" fmla="*/ 141583 w 13796876"/>
              <a:gd name="connsiteY3" fmla="*/ 12816095 h 18827242"/>
              <a:gd name="connsiteX4" fmla="*/ 135387 w 13796876"/>
              <a:gd name="connsiteY4" fmla="*/ 16521094 h 18827242"/>
              <a:gd name="connsiteX5" fmla="*/ 210928 w 13796876"/>
              <a:gd name="connsiteY5" fmla="*/ 17791372 h 18827242"/>
              <a:gd name="connsiteX6" fmla="*/ 4941052 w 13796876"/>
              <a:gd name="connsiteY6" fmla="*/ 17737530 h 18827242"/>
              <a:gd name="connsiteX7" fmla="*/ 7528545 w 13796876"/>
              <a:gd name="connsiteY7" fmla="*/ 17716802 h 18827242"/>
              <a:gd name="connsiteX8" fmla="*/ 7771503 w 13796876"/>
              <a:gd name="connsiteY8" fmla="*/ 17740520 h 18827242"/>
              <a:gd name="connsiteX9" fmla="*/ 8032388 w 13796876"/>
              <a:gd name="connsiteY9" fmla="*/ 18827242 h 18827242"/>
              <a:gd name="connsiteX10" fmla="*/ 8383177 w 13796876"/>
              <a:gd name="connsiteY10" fmla="*/ 17727678 h 18827242"/>
              <a:gd name="connsiteX11" fmla="*/ 9231795 w 13796876"/>
              <a:gd name="connsiteY11" fmla="*/ 17714255 h 18827242"/>
              <a:gd name="connsiteX12" fmla="*/ 13049935 w 13796876"/>
              <a:gd name="connsiteY12" fmla="*/ 17761057 h 18827242"/>
              <a:gd name="connsiteX13" fmla="*/ 13725124 w 13796876"/>
              <a:gd name="connsiteY13" fmla="*/ 17736053 h 18827242"/>
              <a:gd name="connsiteX14" fmla="*/ 13792223 w 13796876"/>
              <a:gd name="connsiteY14" fmla="*/ 12589362 h 18827242"/>
              <a:gd name="connsiteX15" fmla="*/ 13786201 w 13796876"/>
              <a:gd name="connsiteY15" fmla="*/ 1815831 h 18827242"/>
              <a:gd name="connsiteX16" fmla="*/ 13778928 w 13796876"/>
              <a:gd name="connsiteY16" fmla="*/ 818007 h 18827242"/>
              <a:gd name="connsiteX17" fmla="*/ 13766194 w 13796876"/>
              <a:gd name="connsiteY17" fmla="*/ 183998 h 18827242"/>
              <a:gd name="connsiteX18" fmla="*/ 10930503 w 13796876"/>
              <a:gd name="connsiteY18" fmla="*/ 197017 h 18827242"/>
              <a:gd name="connsiteX19" fmla="*/ 7006152 w 13796876"/>
              <a:gd name="connsiteY19" fmla="*/ 0 h 18827242"/>
              <a:gd name="connsiteX20" fmla="*/ 1543884 w 13796876"/>
              <a:gd name="connsiteY20" fmla="*/ 123918 h 18827242"/>
              <a:gd name="connsiteX0" fmla="*/ 1543884 w 13796876"/>
              <a:gd name="connsiteY0" fmla="*/ 123918 h 18827242"/>
              <a:gd name="connsiteX1" fmla="*/ 134614 w 13796876"/>
              <a:gd name="connsiteY1" fmla="*/ 130167 h 18827242"/>
              <a:gd name="connsiteX2" fmla="*/ 0 w 13796876"/>
              <a:gd name="connsiteY2" fmla="*/ 2264943 h 18827242"/>
              <a:gd name="connsiteX3" fmla="*/ 141583 w 13796876"/>
              <a:gd name="connsiteY3" fmla="*/ 12816095 h 18827242"/>
              <a:gd name="connsiteX4" fmla="*/ 135387 w 13796876"/>
              <a:gd name="connsiteY4" fmla="*/ 16521094 h 18827242"/>
              <a:gd name="connsiteX5" fmla="*/ 210928 w 13796876"/>
              <a:gd name="connsiteY5" fmla="*/ 17791372 h 18827242"/>
              <a:gd name="connsiteX6" fmla="*/ 4941052 w 13796876"/>
              <a:gd name="connsiteY6" fmla="*/ 17737530 h 18827242"/>
              <a:gd name="connsiteX7" fmla="*/ 7528545 w 13796876"/>
              <a:gd name="connsiteY7" fmla="*/ 17716802 h 18827242"/>
              <a:gd name="connsiteX8" fmla="*/ 7771503 w 13796876"/>
              <a:gd name="connsiteY8" fmla="*/ 17740520 h 18827242"/>
              <a:gd name="connsiteX9" fmla="*/ 8032388 w 13796876"/>
              <a:gd name="connsiteY9" fmla="*/ 18827242 h 18827242"/>
              <a:gd name="connsiteX10" fmla="*/ 8383177 w 13796876"/>
              <a:gd name="connsiteY10" fmla="*/ 17727678 h 18827242"/>
              <a:gd name="connsiteX11" fmla="*/ 9231795 w 13796876"/>
              <a:gd name="connsiteY11" fmla="*/ 17714255 h 18827242"/>
              <a:gd name="connsiteX12" fmla="*/ 13049935 w 13796876"/>
              <a:gd name="connsiteY12" fmla="*/ 17761057 h 18827242"/>
              <a:gd name="connsiteX13" fmla="*/ 13725124 w 13796876"/>
              <a:gd name="connsiteY13" fmla="*/ 17736053 h 18827242"/>
              <a:gd name="connsiteX14" fmla="*/ 13792223 w 13796876"/>
              <a:gd name="connsiteY14" fmla="*/ 12589362 h 18827242"/>
              <a:gd name="connsiteX15" fmla="*/ 13786201 w 13796876"/>
              <a:gd name="connsiteY15" fmla="*/ 1815831 h 18827242"/>
              <a:gd name="connsiteX16" fmla="*/ 13778928 w 13796876"/>
              <a:gd name="connsiteY16" fmla="*/ 818007 h 18827242"/>
              <a:gd name="connsiteX17" fmla="*/ 13766194 w 13796876"/>
              <a:gd name="connsiteY17" fmla="*/ 183998 h 18827242"/>
              <a:gd name="connsiteX18" fmla="*/ 10930503 w 13796876"/>
              <a:gd name="connsiteY18" fmla="*/ 197017 h 18827242"/>
              <a:gd name="connsiteX19" fmla="*/ 7006152 w 13796876"/>
              <a:gd name="connsiteY19" fmla="*/ 0 h 18827242"/>
              <a:gd name="connsiteX20" fmla="*/ 1543884 w 13796876"/>
              <a:gd name="connsiteY20" fmla="*/ 123918 h 18827242"/>
              <a:gd name="connsiteX0" fmla="*/ 1506125 w 13759117"/>
              <a:gd name="connsiteY0" fmla="*/ 123918 h 18827242"/>
              <a:gd name="connsiteX1" fmla="*/ 96855 w 13759117"/>
              <a:gd name="connsiteY1" fmla="*/ 130167 h 18827242"/>
              <a:gd name="connsiteX2" fmla="*/ 0 w 13759117"/>
              <a:gd name="connsiteY2" fmla="*/ 2217156 h 18827242"/>
              <a:gd name="connsiteX3" fmla="*/ 103824 w 13759117"/>
              <a:gd name="connsiteY3" fmla="*/ 12816095 h 18827242"/>
              <a:gd name="connsiteX4" fmla="*/ 97628 w 13759117"/>
              <a:gd name="connsiteY4" fmla="*/ 16521094 h 18827242"/>
              <a:gd name="connsiteX5" fmla="*/ 173169 w 13759117"/>
              <a:gd name="connsiteY5" fmla="*/ 17791372 h 18827242"/>
              <a:gd name="connsiteX6" fmla="*/ 4903293 w 13759117"/>
              <a:gd name="connsiteY6" fmla="*/ 17737530 h 18827242"/>
              <a:gd name="connsiteX7" fmla="*/ 7490786 w 13759117"/>
              <a:gd name="connsiteY7" fmla="*/ 17716802 h 18827242"/>
              <a:gd name="connsiteX8" fmla="*/ 7733744 w 13759117"/>
              <a:gd name="connsiteY8" fmla="*/ 17740520 h 18827242"/>
              <a:gd name="connsiteX9" fmla="*/ 7994629 w 13759117"/>
              <a:gd name="connsiteY9" fmla="*/ 18827242 h 18827242"/>
              <a:gd name="connsiteX10" fmla="*/ 8345418 w 13759117"/>
              <a:gd name="connsiteY10" fmla="*/ 17727678 h 18827242"/>
              <a:gd name="connsiteX11" fmla="*/ 9194036 w 13759117"/>
              <a:gd name="connsiteY11" fmla="*/ 17714255 h 18827242"/>
              <a:gd name="connsiteX12" fmla="*/ 13012176 w 13759117"/>
              <a:gd name="connsiteY12" fmla="*/ 17761057 h 18827242"/>
              <a:gd name="connsiteX13" fmla="*/ 13687365 w 13759117"/>
              <a:gd name="connsiteY13" fmla="*/ 17736053 h 18827242"/>
              <a:gd name="connsiteX14" fmla="*/ 13754464 w 13759117"/>
              <a:gd name="connsiteY14" fmla="*/ 12589362 h 18827242"/>
              <a:gd name="connsiteX15" fmla="*/ 13748442 w 13759117"/>
              <a:gd name="connsiteY15" fmla="*/ 1815831 h 18827242"/>
              <a:gd name="connsiteX16" fmla="*/ 13741169 w 13759117"/>
              <a:gd name="connsiteY16" fmla="*/ 818007 h 18827242"/>
              <a:gd name="connsiteX17" fmla="*/ 13728435 w 13759117"/>
              <a:gd name="connsiteY17" fmla="*/ 183998 h 18827242"/>
              <a:gd name="connsiteX18" fmla="*/ 10892744 w 13759117"/>
              <a:gd name="connsiteY18" fmla="*/ 197017 h 18827242"/>
              <a:gd name="connsiteX19" fmla="*/ 6968393 w 13759117"/>
              <a:gd name="connsiteY19" fmla="*/ 0 h 18827242"/>
              <a:gd name="connsiteX20" fmla="*/ 1506125 w 13759117"/>
              <a:gd name="connsiteY20" fmla="*/ 123918 h 18827242"/>
              <a:gd name="connsiteX0" fmla="*/ 1475995 w 13728987"/>
              <a:gd name="connsiteY0" fmla="*/ 123918 h 18827242"/>
              <a:gd name="connsiteX1" fmla="*/ 66725 w 13728987"/>
              <a:gd name="connsiteY1" fmla="*/ 130167 h 18827242"/>
              <a:gd name="connsiteX2" fmla="*/ 77 w 13728987"/>
              <a:gd name="connsiteY2" fmla="*/ 1715395 h 18827242"/>
              <a:gd name="connsiteX3" fmla="*/ 73694 w 13728987"/>
              <a:gd name="connsiteY3" fmla="*/ 12816095 h 18827242"/>
              <a:gd name="connsiteX4" fmla="*/ 67498 w 13728987"/>
              <a:gd name="connsiteY4" fmla="*/ 16521094 h 18827242"/>
              <a:gd name="connsiteX5" fmla="*/ 143039 w 13728987"/>
              <a:gd name="connsiteY5" fmla="*/ 17791372 h 18827242"/>
              <a:gd name="connsiteX6" fmla="*/ 4873163 w 13728987"/>
              <a:gd name="connsiteY6" fmla="*/ 17737530 h 18827242"/>
              <a:gd name="connsiteX7" fmla="*/ 7460656 w 13728987"/>
              <a:gd name="connsiteY7" fmla="*/ 17716802 h 18827242"/>
              <a:gd name="connsiteX8" fmla="*/ 7703614 w 13728987"/>
              <a:gd name="connsiteY8" fmla="*/ 17740520 h 18827242"/>
              <a:gd name="connsiteX9" fmla="*/ 7964499 w 13728987"/>
              <a:gd name="connsiteY9" fmla="*/ 18827242 h 18827242"/>
              <a:gd name="connsiteX10" fmla="*/ 8315288 w 13728987"/>
              <a:gd name="connsiteY10" fmla="*/ 17727678 h 18827242"/>
              <a:gd name="connsiteX11" fmla="*/ 9163906 w 13728987"/>
              <a:gd name="connsiteY11" fmla="*/ 17714255 h 18827242"/>
              <a:gd name="connsiteX12" fmla="*/ 12982046 w 13728987"/>
              <a:gd name="connsiteY12" fmla="*/ 17761057 h 18827242"/>
              <a:gd name="connsiteX13" fmla="*/ 13657235 w 13728987"/>
              <a:gd name="connsiteY13" fmla="*/ 17736053 h 18827242"/>
              <a:gd name="connsiteX14" fmla="*/ 13724334 w 13728987"/>
              <a:gd name="connsiteY14" fmla="*/ 12589362 h 18827242"/>
              <a:gd name="connsiteX15" fmla="*/ 13718312 w 13728987"/>
              <a:gd name="connsiteY15" fmla="*/ 1815831 h 18827242"/>
              <a:gd name="connsiteX16" fmla="*/ 13711039 w 13728987"/>
              <a:gd name="connsiteY16" fmla="*/ 818007 h 18827242"/>
              <a:gd name="connsiteX17" fmla="*/ 13698305 w 13728987"/>
              <a:gd name="connsiteY17" fmla="*/ 183998 h 18827242"/>
              <a:gd name="connsiteX18" fmla="*/ 10862614 w 13728987"/>
              <a:gd name="connsiteY18" fmla="*/ 197017 h 18827242"/>
              <a:gd name="connsiteX19" fmla="*/ 6938263 w 13728987"/>
              <a:gd name="connsiteY19" fmla="*/ 0 h 18827242"/>
              <a:gd name="connsiteX20" fmla="*/ 1475995 w 13728987"/>
              <a:gd name="connsiteY20" fmla="*/ 123918 h 18827242"/>
              <a:gd name="connsiteX0" fmla="*/ 1475995 w 13728987"/>
              <a:gd name="connsiteY0" fmla="*/ 123918 h 18827242"/>
              <a:gd name="connsiteX1" fmla="*/ 66725 w 13728987"/>
              <a:gd name="connsiteY1" fmla="*/ 130167 h 18827242"/>
              <a:gd name="connsiteX2" fmla="*/ 77 w 13728987"/>
              <a:gd name="connsiteY2" fmla="*/ 1715395 h 18827242"/>
              <a:gd name="connsiteX3" fmla="*/ 43487 w 13728987"/>
              <a:gd name="connsiteY3" fmla="*/ 12911667 h 18827242"/>
              <a:gd name="connsiteX4" fmla="*/ 67498 w 13728987"/>
              <a:gd name="connsiteY4" fmla="*/ 16521094 h 18827242"/>
              <a:gd name="connsiteX5" fmla="*/ 143039 w 13728987"/>
              <a:gd name="connsiteY5" fmla="*/ 17791372 h 18827242"/>
              <a:gd name="connsiteX6" fmla="*/ 4873163 w 13728987"/>
              <a:gd name="connsiteY6" fmla="*/ 17737530 h 18827242"/>
              <a:gd name="connsiteX7" fmla="*/ 7460656 w 13728987"/>
              <a:gd name="connsiteY7" fmla="*/ 17716802 h 18827242"/>
              <a:gd name="connsiteX8" fmla="*/ 7703614 w 13728987"/>
              <a:gd name="connsiteY8" fmla="*/ 17740520 h 18827242"/>
              <a:gd name="connsiteX9" fmla="*/ 7964499 w 13728987"/>
              <a:gd name="connsiteY9" fmla="*/ 18827242 h 18827242"/>
              <a:gd name="connsiteX10" fmla="*/ 8315288 w 13728987"/>
              <a:gd name="connsiteY10" fmla="*/ 17727678 h 18827242"/>
              <a:gd name="connsiteX11" fmla="*/ 9163906 w 13728987"/>
              <a:gd name="connsiteY11" fmla="*/ 17714255 h 18827242"/>
              <a:gd name="connsiteX12" fmla="*/ 12982046 w 13728987"/>
              <a:gd name="connsiteY12" fmla="*/ 17761057 h 18827242"/>
              <a:gd name="connsiteX13" fmla="*/ 13657235 w 13728987"/>
              <a:gd name="connsiteY13" fmla="*/ 17736053 h 18827242"/>
              <a:gd name="connsiteX14" fmla="*/ 13724334 w 13728987"/>
              <a:gd name="connsiteY14" fmla="*/ 12589362 h 18827242"/>
              <a:gd name="connsiteX15" fmla="*/ 13718312 w 13728987"/>
              <a:gd name="connsiteY15" fmla="*/ 1815831 h 18827242"/>
              <a:gd name="connsiteX16" fmla="*/ 13711039 w 13728987"/>
              <a:gd name="connsiteY16" fmla="*/ 818007 h 18827242"/>
              <a:gd name="connsiteX17" fmla="*/ 13698305 w 13728987"/>
              <a:gd name="connsiteY17" fmla="*/ 183998 h 18827242"/>
              <a:gd name="connsiteX18" fmla="*/ 10862614 w 13728987"/>
              <a:gd name="connsiteY18" fmla="*/ 197017 h 18827242"/>
              <a:gd name="connsiteX19" fmla="*/ 6938263 w 13728987"/>
              <a:gd name="connsiteY19" fmla="*/ 0 h 18827242"/>
              <a:gd name="connsiteX20" fmla="*/ 1475995 w 13728987"/>
              <a:gd name="connsiteY20" fmla="*/ 123918 h 18827242"/>
              <a:gd name="connsiteX0" fmla="*/ 1713939 w 13966931"/>
              <a:gd name="connsiteY0" fmla="*/ 123918 h 18827242"/>
              <a:gd name="connsiteX1" fmla="*/ 304669 w 13966931"/>
              <a:gd name="connsiteY1" fmla="*/ 130167 h 18827242"/>
              <a:gd name="connsiteX2" fmla="*/ 238021 w 13966931"/>
              <a:gd name="connsiteY2" fmla="*/ 1715395 h 18827242"/>
              <a:gd name="connsiteX3" fmla="*/ 281431 w 13966931"/>
              <a:gd name="connsiteY3" fmla="*/ 12911667 h 18827242"/>
              <a:gd name="connsiteX4" fmla="*/ 282787 w 13966931"/>
              <a:gd name="connsiteY4" fmla="*/ 16664453 h 18827242"/>
              <a:gd name="connsiteX5" fmla="*/ 380983 w 13966931"/>
              <a:gd name="connsiteY5" fmla="*/ 17791372 h 18827242"/>
              <a:gd name="connsiteX6" fmla="*/ 5111107 w 13966931"/>
              <a:gd name="connsiteY6" fmla="*/ 17737530 h 18827242"/>
              <a:gd name="connsiteX7" fmla="*/ 7698600 w 13966931"/>
              <a:gd name="connsiteY7" fmla="*/ 17716802 h 18827242"/>
              <a:gd name="connsiteX8" fmla="*/ 7941558 w 13966931"/>
              <a:gd name="connsiteY8" fmla="*/ 17740520 h 18827242"/>
              <a:gd name="connsiteX9" fmla="*/ 8202443 w 13966931"/>
              <a:gd name="connsiteY9" fmla="*/ 18827242 h 18827242"/>
              <a:gd name="connsiteX10" fmla="*/ 8553232 w 13966931"/>
              <a:gd name="connsiteY10" fmla="*/ 17727678 h 18827242"/>
              <a:gd name="connsiteX11" fmla="*/ 9401850 w 13966931"/>
              <a:gd name="connsiteY11" fmla="*/ 17714255 h 18827242"/>
              <a:gd name="connsiteX12" fmla="*/ 13219990 w 13966931"/>
              <a:gd name="connsiteY12" fmla="*/ 17761057 h 18827242"/>
              <a:gd name="connsiteX13" fmla="*/ 13895179 w 13966931"/>
              <a:gd name="connsiteY13" fmla="*/ 17736053 h 18827242"/>
              <a:gd name="connsiteX14" fmla="*/ 13962278 w 13966931"/>
              <a:gd name="connsiteY14" fmla="*/ 12589362 h 18827242"/>
              <a:gd name="connsiteX15" fmla="*/ 13956256 w 13966931"/>
              <a:gd name="connsiteY15" fmla="*/ 1815831 h 18827242"/>
              <a:gd name="connsiteX16" fmla="*/ 13948983 w 13966931"/>
              <a:gd name="connsiteY16" fmla="*/ 818007 h 18827242"/>
              <a:gd name="connsiteX17" fmla="*/ 13936249 w 13966931"/>
              <a:gd name="connsiteY17" fmla="*/ 183998 h 18827242"/>
              <a:gd name="connsiteX18" fmla="*/ 11100558 w 13966931"/>
              <a:gd name="connsiteY18" fmla="*/ 197017 h 18827242"/>
              <a:gd name="connsiteX19" fmla="*/ 7176207 w 13966931"/>
              <a:gd name="connsiteY19" fmla="*/ 0 h 18827242"/>
              <a:gd name="connsiteX20" fmla="*/ 1713939 w 13966931"/>
              <a:gd name="connsiteY20" fmla="*/ 123918 h 18827242"/>
              <a:gd name="connsiteX0" fmla="*/ 1790866 w 14043858"/>
              <a:gd name="connsiteY0" fmla="*/ 123918 h 18827242"/>
              <a:gd name="connsiteX1" fmla="*/ 381596 w 14043858"/>
              <a:gd name="connsiteY1" fmla="*/ 130167 h 18827242"/>
              <a:gd name="connsiteX2" fmla="*/ 314948 w 14043858"/>
              <a:gd name="connsiteY2" fmla="*/ 1715395 h 18827242"/>
              <a:gd name="connsiteX3" fmla="*/ 358358 w 14043858"/>
              <a:gd name="connsiteY3" fmla="*/ 12911667 h 18827242"/>
              <a:gd name="connsiteX4" fmla="*/ 359714 w 14043858"/>
              <a:gd name="connsiteY4" fmla="*/ 16664453 h 18827242"/>
              <a:gd name="connsiteX5" fmla="*/ 352184 w 14043858"/>
              <a:gd name="connsiteY5" fmla="*/ 17767479 h 18827242"/>
              <a:gd name="connsiteX6" fmla="*/ 5188034 w 14043858"/>
              <a:gd name="connsiteY6" fmla="*/ 17737530 h 18827242"/>
              <a:gd name="connsiteX7" fmla="*/ 7775527 w 14043858"/>
              <a:gd name="connsiteY7" fmla="*/ 17716802 h 18827242"/>
              <a:gd name="connsiteX8" fmla="*/ 8018485 w 14043858"/>
              <a:gd name="connsiteY8" fmla="*/ 17740520 h 18827242"/>
              <a:gd name="connsiteX9" fmla="*/ 8279370 w 14043858"/>
              <a:gd name="connsiteY9" fmla="*/ 18827242 h 18827242"/>
              <a:gd name="connsiteX10" fmla="*/ 8630159 w 14043858"/>
              <a:gd name="connsiteY10" fmla="*/ 17727678 h 18827242"/>
              <a:gd name="connsiteX11" fmla="*/ 9478777 w 14043858"/>
              <a:gd name="connsiteY11" fmla="*/ 17714255 h 18827242"/>
              <a:gd name="connsiteX12" fmla="*/ 13296917 w 14043858"/>
              <a:gd name="connsiteY12" fmla="*/ 17761057 h 18827242"/>
              <a:gd name="connsiteX13" fmla="*/ 13972106 w 14043858"/>
              <a:gd name="connsiteY13" fmla="*/ 17736053 h 18827242"/>
              <a:gd name="connsiteX14" fmla="*/ 14039205 w 14043858"/>
              <a:gd name="connsiteY14" fmla="*/ 12589362 h 18827242"/>
              <a:gd name="connsiteX15" fmla="*/ 14033183 w 14043858"/>
              <a:gd name="connsiteY15" fmla="*/ 1815831 h 18827242"/>
              <a:gd name="connsiteX16" fmla="*/ 14025910 w 14043858"/>
              <a:gd name="connsiteY16" fmla="*/ 818007 h 18827242"/>
              <a:gd name="connsiteX17" fmla="*/ 14013176 w 14043858"/>
              <a:gd name="connsiteY17" fmla="*/ 183998 h 18827242"/>
              <a:gd name="connsiteX18" fmla="*/ 11177485 w 14043858"/>
              <a:gd name="connsiteY18" fmla="*/ 197017 h 18827242"/>
              <a:gd name="connsiteX19" fmla="*/ 7253134 w 14043858"/>
              <a:gd name="connsiteY19" fmla="*/ 0 h 18827242"/>
              <a:gd name="connsiteX20" fmla="*/ 1790866 w 14043858"/>
              <a:gd name="connsiteY20" fmla="*/ 123918 h 18827242"/>
              <a:gd name="connsiteX0" fmla="*/ 1475995 w 13728987"/>
              <a:gd name="connsiteY0" fmla="*/ 123918 h 18827242"/>
              <a:gd name="connsiteX1" fmla="*/ 66725 w 13728987"/>
              <a:gd name="connsiteY1" fmla="*/ 130167 h 18827242"/>
              <a:gd name="connsiteX2" fmla="*/ 77 w 13728987"/>
              <a:gd name="connsiteY2" fmla="*/ 1715395 h 18827242"/>
              <a:gd name="connsiteX3" fmla="*/ 43487 w 13728987"/>
              <a:gd name="connsiteY3" fmla="*/ 12911667 h 18827242"/>
              <a:gd name="connsiteX4" fmla="*/ 44843 w 13728987"/>
              <a:gd name="connsiteY4" fmla="*/ 16664453 h 18827242"/>
              <a:gd name="connsiteX5" fmla="*/ 37313 w 13728987"/>
              <a:gd name="connsiteY5" fmla="*/ 17767479 h 18827242"/>
              <a:gd name="connsiteX6" fmla="*/ 4873163 w 13728987"/>
              <a:gd name="connsiteY6" fmla="*/ 17737530 h 18827242"/>
              <a:gd name="connsiteX7" fmla="*/ 7460656 w 13728987"/>
              <a:gd name="connsiteY7" fmla="*/ 17716802 h 18827242"/>
              <a:gd name="connsiteX8" fmla="*/ 7703614 w 13728987"/>
              <a:gd name="connsiteY8" fmla="*/ 17740520 h 18827242"/>
              <a:gd name="connsiteX9" fmla="*/ 7964499 w 13728987"/>
              <a:gd name="connsiteY9" fmla="*/ 18827242 h 18827242"/>
              <a:gd name="connsiteX10" fmla="*/ 8315288 w 13728987"/>
              <a:gd name="connsiteY10" fmla="*/ 17727678 h 18827242"/>
              <a:gd name="connsiteX11" fmla="*/ 9163906 w 13728987"/>
              <a:gd name="connsiteY11" fmla="*/ 17714255 h 18827242"/>
              <a:gd name="connsiteX12" fmla="*/ 12982046 w 13728987"/>
              <a:gd name="connsiteY12" fmla="*/ 17761057 h 18827242"/>
              <a:gd name="connsiteX13" fmla="*/ 13657235 w 13728987"/>
              <a:gd name="connsiteY13" fmla="*/ 17736053 h 18827242"/>
              <a:gd name="connsiteX14" fmla="*/ 13724334 w 13728987"/>
              <a:gd name="connsiteY14" fmla="*/ 12589362 h 18827242"/>
              <a:gd name="connsiteX15" fmla="*/ 13718312 w 13728987"/>
              <a:gd name="connsiteY15" fmla="*/ 1815831 h 18827242"/>
              <a:gd name="connsiteX16" fmla="*/ 13711039 w 13728987"/>
              <a:gd name="connsiteY16" fmla="*/ 818007 h 18827242"/>
              <a:gd name="connsiteX17" fmla="*/ 13698305 w 13728987"/>
              <a:gd name="connsiteY17" fmla="*/ 183998 h 18827242"/>
              <a:gd name="connsiteX18" fmla="*/ 10862614 w 13728987"/>
              <a:gd name="connsiteY18" fmla="*/ 197017 h 18827242"/>
              <a:gd name="connsiteX19" fmla="*/ 6938263 w 13728987"/>
              <a:gd name="connsiteY19" fmla="*/ 0 h 18827242"/>
              <a:gd name="connsiteX20" fmla="*/ 1475995 w 13728987"/>
              <a:gd name="connsiteY20" fmla="*/ 123918 h 18827242"/>
              <a:gd name="connsiteX0" fmla="*/ 1475995 w 13728987"/>
              <a:gd name="connsiteY0" fmla="*/ 123918 h 18827242"/>
              <a:gd name="connsiteX1" fmla="*/ 66725 w 13728987"/>
              <a:gd name="connsiteY1" fmla="*/ 130167 h 18827242"/>
              <a:gd name="connsiteX2" fmla="*/ 77 w 13728987"/>
              <a:gd name="connsiteY2" fmla="*/ 1715395 h 18827242"/>
              <a:gd name="connsiteX3" fmla="*/ 43487 w 13728987"/>
              <a:gd name="connsiteY3" fmla="*/ 12911667 h 18827242"/>
              <a:gd name="connsiteX4" fmla="*/ 44843 w 13728987"/>
              <a:gd name="connsiteY4" fmla="*/ 16664453 h 18827242"/>
              <a:gd name="connsiteX5" fmla="*/ 82623 w 13728987"/>
              <a:gd name="connsiteY5" fmla="*/ 17767479 h 18827242"/>
              <a:gd name="connsiteX6" fmla="*/ 4873163 w 13728987"/>
              <a:gd name="connsiteY6" fmla="*/ 17737530 h 18827242"/>
              <a:gd name="connsiteX7" fmla="*/ 7460656 w 13728987"/>
              <a:gd name="connsiteY7" fmla="*/ 17716802 h 18827242"/>
              <a:gd name="connsiteX8" fmla="*/ 7703614 w 13728987"/>
              <a:gd name="connsiteY8" fmla="*/ 17740520 h 18827242"/>
              <a:gd name="connsiteX9" fmla="*/ 7964499 w 13728987"/>
              <a:gd name="connsiteY9" fmla="*/ 18827242 h 18827242"/>
              <a:gd name="connsiteX10" fmla="*/ 8315288 w 13728987"/>
              <a:gd name="connsiteY10" fmla="*/ 17727678 h 18827242"/>
              <a:gd name="connsiteX11" fmla="*/ 9163906 w 13728987"/>
              <a:gd name="connsiteY11" fmla="*/ 17714255 h 18827242"/>
              <a:gd name="connsiteX12" fmla="*/ 12982046 w 13728987"/>
              <a:gd name="connsiteY12" fmla="*/ 17761057 h 18827242"/>
              <a:gd name="connsiteX13" fmla="*/ 13657235 w 13728987"/>
              <a:gd name="connsiteY13" fmla="*/ 17736053 h 18827242"/>
              <a:gd name="connsiteX14" fmla="*/ 13724334 w 13728987"/>
              <a:gd name="connsiteY14" fmla="*/ 12589362 h 18827242"/>
              <a:gd name="connsiteX15" fmla="*/ 13718312 w 13728987"/>
              <a:gd name="connsiteY15" fmla="*/ 1815831 h 18827242"/>
              <a:gd name="connsiteX16" fmla="*/ 13711039 w 13728987"/>
              <a:gd name="connsiteY16" fmla="*/ 818007 h 18827242"/>
              <a:gd name="connsiteX17" fmla="*/ 13698305 w 13728987"/>
              <a:gd name="connsiteY17" fmla="*/ 183998 h 18827242"/>
              <a:gd name="connsiteX18" fmla="*/ 10862614 w 13728987"/>
              <a:gd name="connsiteY18" fmla="*/ 197017 h 18827242"/>
              <a:gd name="connsiteX19" fmla="*/ 6938263 w 13728987"/>
              <a:gd name="connsiteY19" fmla="*/ 0 h 18827242"/>
              <a:gd name="connsiteX20" fmla="*/ 1475995 w 13728987"/>
              <a:gd name="connsiteY20" fmla="*/ 123918 h 1882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728987" h="18827242">
                <a:moveTo>
                  <a:pt x="1475995" y="123918"/>
                </a:moveTo>
                <a:lnTo>
                  <a:pt x="66725" y="130167"/>
                </a:lnTo>
                <a:cubicBezTo>
                  <a:pt x="-52497" y="136800"/>
                  <a:pt x="30958" y="1668443"/>
                  <a:pt x="77" y="1715395"/>
                </a:cubicBezTo>
                <a:cubicBezTo>
                  <a:pt x="12030" y="2787368"/>
                  <a:pt x="31534" y="10406099"/>
                  <a:pt x="43487" y="12911667"/>
                </a:cubicBezTo>
                <a:cubicBezTo>
                  <a:pt x="51396" y="13716648"/>
                  <a:pt x="25934" y="15824926"/>
                  <a:pt x="44843" y="16664453"/>
                </a:cubicBezTo>
                <a:cubicBezTo>
                  <a:pt x="60986" y="17348981"/>
                  <a:pt x="14206" y="17755888"/>
                  <a:pt x="82623" y="17767479"/>
                </a:cubicBezTo>
                <a:cubicBezTo>
                  <a:pt x="895396" y="17905176"/>
                  <a:pt x="3258562" y="17768490"/>
                  <a:pt x="4873163" y="17737530"/>
                </a:cubicBezTo>
                <a:lnTo>
                  <a:pt x="7460656" y="17716802"/>
                </a:lnTo>
                <a:cubicBezTo>
                  <a:pt x="7516103" y="17716329"/>
                  <a:pt x="7679687" y="17679213"/>
                  <a:pt x="7703614" y="17740520"/>
                </a:cubicBezTo>
                <a:cubicBezTo>
                  <a:pt x="7777504" y="17929845"/>
                  <a:pt x="7924540" y="18683015"/>
                  <a:pt x="7964499" y="18827242"/>
                </a:cubicBezTo>
                <a:cubicBezTo>
                  <a:pt x="8011490" y="18716320"/>
                  <a:pt x="8136116" y="18053443"/>
                  <a:pt x="8315288" y="17727678"/>
                </a:cubicBezTo>
                <a:cubicBezTo>
                  <a:pt x="8402277" y="17724938"/>
                  <a:pt x="8802694" y="17721170"/>
                  <a:pt x="9163906" y="17714255"/>
                </a:cubicBezTo>
                <a:lnTo>
                  <a:pt x="12982046" y="17761057"/>
                </a:lnTo>
                <a:cubicBezTo>
                  <a:pt x="13526076" y="17823070"/>
                  <a:pt x="13455159" y="17756054"/>
                  <a:pt x="13657235" y="17736053"/>
                </a:cubicBezTo>
                <a:cubicBezTo>
                  <a:pt x="13695678" y="17530533"/>
                  <a:pt x="13710990" y="14374663"/>
                  <a:pt x="13724334" y="12589362"/>
                </a:cubicBezTo>
                <a:cubicBezTo>
                  <a:pt x="13713904" y="9859776"/>
                  <a:pt x="13727777" y="3780329"/>
                  <a:pt x="13718312" y="1815831"/>
                </a:cubicBezTo>
                <a:cubicBezTo>
                  <a:pt x="13718521" y="-177919"/>
                  <a:pt x="13721925" y="1085997"/>
                  <a:pt x="13711039" y="818007"/>
                </a:cubicBezTo>
                <a:cubicBezTo>
                  <a:pt x="13700153" y="550017"/>
                  <a:pt x="13765243" y="191924"/>
                  <a:pt x="13698305" y="183998"/>
                </a:cubicBezTo>
                <a:cubicBezTo>
                  <a:pt x="13215788" y="126864"/>
                  <a:pt x="11989288" y="227683"/>
                  <a:pt x="10862614" y="197017"/>
                </a:cubicBezTo>
                <a:cubicBezTo>
                  <a:pt x="9735940" y="166351"/>
                  <a:pt x="8246380" y="65672"/>
                  <a:pt x="6938263" y="0"/>
                </a:cubicBezTo>
                <a:lnTo>
                  <a:pt x="1475995" y="123918"/>
                </a:ln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DF0A576-7F35-49A7-97B1-027F4C0378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6343" y="290100"/>
            <a:ext cx="11426356" cy="4871247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10007288 w 11603130"/>
              <a:gd name="connsiteY15" fmla="*/ 5914499 h 6362961"/>
              <a:gd name="connsiteX16" fmla="*/ 10927227 w 11603130"/>
              <a:gd name="connsiteY16" fmla="*/ 5922366 h 6362961"/>
              <a:gd name="connsiteX17" fmla="*/ 11562333 w 11603130"/>
              <a:gd name="connsiteY17" fmla="*/ 5906085 h 6362961"/>
              <a:gd name="connsiteX18" fmla="*/ 11571244 w 11603130"/>
              <a:gd name="connsiteY18" fmla="*/ 2621674 h 6362961"/>
              <a:gd name="connsiteX19" fmla="*/ 11561892 w 11603130"/>
              <a:gd name="connsiteY19" fmla="*/ 176313 h 6362961"/>
              <a:gd name="connsiteX20" fmla="*/ 11289537 w 11603130"/>
              <a:gd name="connsiteY20" fmla="*/ 107615 h 6362961"/>
              <a:gd name="connsiteX21" fmla="*/ 10689999 w 11603130"/>
              <a:gd name="connsiteY21" fmla="*/ 70591 h 6362961"/>
              <a:gd name="connsiteX22" fmla="*/ 7599878 w 11603130"/>
              <a:gd name="connsiteY22" fmla="*/ 75910 h 6362961"/>
              <a:gd name="connsiteX23" fmla="*/ 1892744 w 11603130"/>
              <a:gd name="connsiteY23" fmla="*/ 0 h 6362961"/>
              <a:gd name="connsiteX0" fmla="*/ 1892744 w 11603130"/>
              <a:gd name="connsiteY0" fmla="*/ 0 h 6472442"/>
              <a:gd name="connsiteX1" fmla="*/ 304663 w 11603130"/>
              <a:gd name="connsiteY1" fmla="*/ 10761 h 6472442"/>
              <a:gd name="connsiteX2" fmla="*/ 0 w 11603130"/>
              <a:gd name="connsiteY2" fmla="*/ 47942 h 6472442"/>
              <a:gd name="connsiteX3" fmla="*/ 0 w 11603130"/>
              <a:gd name="connsiteY3" fmla="*/ 909146 h 6472442"/>
              <a:gd name="connsiteX4" fmla="*/ 4597 w 11603130"/>
              <a:gd name="connsiteY4" fmla="*/ 909146 h 6472442"/>
              <a:gd name="connsiteX5" fmla="*/ 8568 w 11603130"/>
              <a:gd name="connsiteY5" fmla="*/ 1088908 h 6472442"/>
              <a:gd name="connsiteX6" fmla="*/ 88972 w 11603130"/>
              <a:gd name="connsiteY6" fmla="*/ 3523848 h 6472442"/>
              <a:gd name="connsiteX7" fmla="*/ 148480 w 11603130"/>
              <a:gd name="connsiteY7" fmla="*/ 5930841 h 6472442"/>
              <a:gd name="connsiteX8" fmla="*/ 5623915 w 11603130"/>
              <a:gd name="connsiteY8" fmla="*/ 5947064 h 6472442"/>
              <a:gd name="connsiteX9" fmla="*/ 8143603 w 11603130"/>
              <a:gd name="connsiteY9" fmla="*/ 5913030 h 6472442"/>
              <a:gd name="connsiteX10" fmla="*/ 8168400 w 11603130"/>
              <a:gd name="connsiteY10" fmla="*/ 5914173 h 6472442"/>
              <a:gd name="connsiteX11" fmla="*/ 8334742 w 11603130"/>
              <a:gd name="connsiteY11" fmla="*/ 5912754 h 6472442"/>
              <a:gd name="connsiteX12" fmla="*/ 8300328 w 11603130"/>
              <a:gd name="connsiteY12" fmla="*/ 6472442 h 6472442"/>
              <a:gd name="connsiteX13" fmla="*/ 8951337 w 11603130"/>
              <a:gd name="connsiteY13" fmla="*/ 5912879 h 6472442"/>
              <a:gd name="connsiteX14" fmla="*/ 9710371 w 11603130"/>
              <a:gd name="connsiteY14" fmla="*/ 5911624 h 6472442"/>
              <a:gd name="connsiteX15" fmla="*/ 10007288 w 11603130"/>
              <a:gd name="connsiteY15" fmla="*/ 5914499 h 6472442"/>
              <a:gd name="connsiteX16" fmla="*/ 10927227 w 11603130"/>
              <a:gd name="connsiteY16" fmla="*/ 5922366 h 6472442"/>
              <a:gd name="connsiteX17" fmla="*/ 11562333 w 11603130"/>
              <a:gd name="connsiteY17" fmla="*/ 5906085 h 6472442"/>
              <a:gd name="connsiteX18" fmla="*/ 11571244 w 11603130"/>
              <a:gd name="connsiteY18" fmla="*/ 2621674 h 6472442"/>
              <a:gd name="connsiteX19" fmla="*/ 11561892 w 11603130"/>
              <a:gd name="connsiteY19" fmla="*/ 176313 h 6472442"/>
              <a:gd name="connsiteX20" fmla="*/ 11289537 w 11603130"/>
              <a:gd name="connsiteY20" fmla="*/ 107615 h 6472442"/>
              <a:gd name="connsiteX21" fmla="*/ 10689999 w 11603130"/>
              <a:gd name="connsiteY21" fmla="*/ 70591 h 6472442"/>
              <a:gd name="connsiteX22" fmla="*/ 7599878 w 11603130"/>
              <a:gd name="connsiteY22" fmla="*/ 75910 h 6472442"/>
              <a:gd name="connsiteX23" fmla="*/ 1892744 w 11603130"/>
              <a:gd name="connsiteY23" fmla="*/ 0 h 6472442"/>
              <a:gd name="connsiteX0" fmla="*/ 1892744 w 11603130"/>
              <a:gd name="connsiteY0" fmla="*/ 0 h 6472442"/>
              <a:gd name="connsiteX1" fmla="*/ 304663 w 11603130"/>
              <a:gd name="connsiteY1" fmla="*/ 10761 h 6472442"/>
              <a:gd name="connsiteX2" fmla="*/ 0 w 11603130"/>
              <a:gd name="connsiteY2" fmla="*/ 47942 h 6472442"/>
              <a:gd name="connsiteX3" fmla="*/ 0 w 11603130"/>
              <a:gd name="connsiteY3" fmla="*/ 909146 h 6472442"/>
              <a:gd name="connsiteX4" fmla="*/ 4597 w 11603130"/>
              <a:gd name="connsiteY4" fmla="*/ 909146 h 6472442"/>
              <a:gd name="connsiteX5" fmla="*/ 8568 w 11603130"/>
              <a:gd name="connsiteY5" fmla="*/ 1088908 h 6472442"/>
              <a:gd name="connsiteX6" fmla="*/ 88972 w 11603130"/>
              <a:gd name="connsiteY6" fmla="*/ 3523848 h 6472442"/>
              <a:gd name="connsiteX7" fmla="*/ 148480 w 11603130"/>
              <a:gd name="connsiteY7" fmla="*/ 5930841 h 6472442"/>
              <a:gd name="connsiteX8" fmla="*/ 5623915 w 11603130"/>
              <a:gd name="connsiteY8" fmla="*/ 5947064 h 6472442"/>
              <a:gd name="connsiteX9" fmla="*/ 8143603 w 11603130"/>
              <a:gd name="connsiteY9" fmla="*/ 5913030 h 6472442"/>
              <a:gd name="connsiteX10" fmla="*/ 8168401 w 11603130"/>
              <a:gd name="connsiteY10" fmla="*/ 5646549 h 6472442"/>
              <a:gd name="connsiteX11" fmla="*/ 8334742 w 11603130"/>
              <a:gd name="connsiteY11" fmla="*/ 5912754 h 6472442"/>
              <a:gd name="connsiteX12" fmla="*/ 8300328 w 11603130"/>
              <a:gd name="connsiteY12" fmla="*/ 6472442 h 6472442"/>
              <a:gd name="connsiteX13" fmla="*/ 8951337 w 11603130"/>
              <a:gd name="connsiteY13" fmla="*/ 5912879 h 6472442"/>
              <a:gd name="connsiteX14" fmla="*/ 9710371 w 11603130"/>
              <a:gd name="connsiteY14" fmla="*/ 5911624 h 6472442"/>
              <a:gd name="connsiteX15" fmla="*/ 10007288 w 11603130"/>
              <a:gd name="connsiteY15" fmla="*/ 5914499 h 6472442"/>
              <a:gd name="connsiteX16" fmla="*/ 10927227 w 11603130"/>
              <a:gd name="connsiteY16" fmla="*/ 5922366 h 6472442"/>
              <a:gd name="connsiteX17" fmla="*/ 11562333 w 11603130"/>
              <a:gd name="connsiteY17" fmla="*/ 5906085 h 6472442"/>
              <a:gd name="connsiteX18" fmla="*/ 11571244 w 11603130"/>
              <a:gd name="connsiteY18" fmla="*/ 2621674 h 6472442"/>
              <a:gd name="connsiteX19" fmla="*/ 11561892 w 11603130"/>
              <a:gd name="connsiteY19" fmla="*/ 176313 h 6472442"/>
              <a:gd name="connsiteX20" fmla="*/ 11289537 w 11603130"/>
              <a:gd name="connsiteY20" fmla="*/ 107615 h 6472442"/>
              <a:gd name="connsiteX21" fmla="*/ 10689999 w 11603130"/>
              <a:gd name="connsiteY21" fmla="*/ 70591 h 6472442"/>
              <a:gd name="connsiteX22" fmla="*/ 7599878 w 11603130"/>
              <a:gd name="connsiteY22" fmla="*/ 75910 h 6472442"/>
              <a:gd name="connsiteX23" fmla="*/ 1892744 w 11603130"/>
              <a:gd name="connsiteY23" fmla="*/ 0 h 6472442"/>
              <a:gd name="connsiteX0" fmla="*/ 1892744 w 11603130"/>
              <a:gd name="connsiteY0" fmla="*/ 0 h 6472442"/>
              <a:gd name="connsiteX1" fmla="*/ 304663 w 11603130"/>
              <a:gd name="connsiteY1" fmla="*/ 10761 h 6472442"/>
              <a:gd name="connsiteX2" fmla="*/ 0 w 11603130"/>
              <a:gd name="connsiteY2" fmla="*/ 47942 h 6472442"/>
              <a:gd name="connsiteX3" fmla="*/ 0 w 11603130"/>
              <a:gd name="connsiteY3" fmla="*/ 909146 h 6472442"/>
              <a:gd name="connsiteX4" fmla="*/ 4597 w 11603130"/>
              <a:gd name="connsiteY4" fmla="*/ 909146 h 6472442"/>
              <a:gd name="connsiteX5" fmla="*/ 8568 w 11603130"/>
              <a:gd name="connsiteY5" fmla="*/ 1088908 h 6472442"/>
              <a:gd name="connsiteX6" fmla="*/ 88972 w 11603130"/>
              <a:gd name="connsiteY6" fmla="*/ 3523848 h 6472442"/>
              <a:gd name="connsiteX7" fmla="*/ 148480 w 11603130"/>
              <a:gd name="connsiteY7" fmla="*/ 5930841 h 6472442"/>
              <a:gd name="connsiteX8" fmla="*/ 5623915 w 11603130"/>
              <a:gd name="connsiteY8" fmla="*/ 5947064 h 6472442"/>
              <a:gd name="connsiteX9" fmla="*/ 7821045 w 11603130"/>
              <a:gd name="connsiteY9" fmla="*/ 5925196 h 6472442"/>
              <a:gd name="connsiteX10" fmla="*/ 8168401 w 11603130"/>
              <a:gd name="connsiteY10" fmla="*/ 5646549 h 6472442"/>
              <a:gd name="connsiteX11" fmla="*/ 8334742 w 11603130"/>
              <a:gd name="connsiteY11" fmla="*/ 5912754 h 6472442"/>
              <a:gd name="connsiteX12" fmla="*/ 8300328 w 11603130"/>
              <a:gd name="connsiteY12" fmla="*/ 6472442 h 6472442"/>
              <a:gd name="connsiteX13" fmla="*/ 8951337 w 11603130"/>
              <a:gd name="connsiteY13" fmla="*/ 5912879 h 6472442"/>
              <a:gd name="connsiteX14" fmla="*/ 9710371 w 11603130"/>
              <a:gd name="connsiteY14" fmla="*/ 5911624 h 6472442"/>
              <a:gd name="connsiteX15" fmla="*/ 10007288 w 11603130"/>
              <a:gd name="connsiteY15" fmla="*/ 5914499 h 6472442"/>
              <a:gd name="connsiteX16" fmla="*/ 10927227 w 11603130"/>
              <a:gd name="connsiteY16" fmla="*/ 5922366 h 6472442"/>
              <a:gd name="connsiteX17" fmla="*/ 11562333 w 11603130"/>
              <a:gd name="connsiteY17" fmla="*/ 5906085 h 6472442"/>
              <a:gd name="connsiteX18" fmla="*/ 11571244 w 11603130"/>
              <a:gd name="connsiteY18" fmla="*/ 2621674 h 6472442"/>
              <a:gd name="connsiteX19" fmla="*/ 11561892 w 11603130"/>
              <a:gd name="connsiteY19" fmla="*/ 176313 h 6472442"/>
              <a:gd name="connsiteX20" fmla="*/ 11289537 w 11603130"/>
              <a:gd name="connsiteY20" fmla="*/ 107615 h 6472442"/>
              <a:gd name="connsiteX21" fmla="*/ 10689999 w 11603130"/>
              <a:gd name="connsiteY21" fmla="*/ 70591 h 6472442"/>
              <a:gd name="connsiteX22" fmla="*/ 7599878 w 11603130"/>
              <a:gd name="connsiteY22" fmla="*/ 75910 h 6472442"/>
              <a:gd name="connsiteX23" fmla="*/ 1892744 w 11603130"/>
              <a:gd name="connsiteY23" fmla="*/ 0 h 6472442"/>
              <a:gd name="connsiteX0" fmla="*/ 1892744 w 11603130"/>
              <a:gd name="connsiteY0" fmla="*/ 0 h 6472442"/>
              <a:gd name="connsiteX1" fmla="*/ 304663 w 11603130"/>
              <a:gd name="connsiteY1" fmla="*/ 10761 h 6472442"/>
              <a:gd name="connsiteX2" fmla="*/ 0 w 11603130"/>
              <a:gd name="connsiteY2" fmla="*/ 47942 h 6472442"/>
              <a:gd name="connsiteX3" fmla="*/ 0 w 11603130"/>
              <a:gd name="connsiteY3" fmla="*/ 909146 h 6472442"/>
              <a:gd name="connsiteX4" fmla="*/ 4597 w 11603130"/>
              <a:gd name="connsiteY4" fmla="*/ 909146 h 6472442"/>
              <a:gd name="connsiteX5" fmla="*/ 8568 w 11603130"/>
              <a:gd name="connsiteY5" fmla="*/ 1088908 h 6472442"/>
              <a:gd name="connsiteX6" fmla="*/ 88972 w 11603130"/>
              <a:gd name="connsiteY6" fmla="*/ 3523848 h 6472442"/>
              <a:gd name="connsiteX7" fmla="*/ 148480 w 11603130"/>
              <a:gd name="connsiteY7" fmla="*/ 5930841 h 6472442"/>
              <a:gd name="connsiteX8" fmla="*/ 5623915 w 11603130"/>
              <a:gd name="connsiteY8" fmla="*/ 5947064 h 6472442"/>
              <a:gd name="connsiteX9" fmla="*/ 7821045 w 11603130"/>
              <a:gd name="connsiteY9" fmla="*/ 5925196 h 6472442"/>
              <a:gd name="connsiteX10" fmla="*/ 8071632 w 11603130"/>
              <a:gd name="connsiteY10" fmla="*/ 5902007 h 6472442"/>
              <a:gd name="connsiteX11" fmla="*/ 8334742 w 11603130"/>
              <a:gd name="connsiteY11" fmla="*/ 5912754 h 6472442"/>
              <a:gd name="connsiteX12" fmla="*/ 8300328 w 11603130"/>
              <a:gd name="connsiteY12" fmla="*/ 6472442 h 6472442"/>
              <a:gd name="connsiteX13" fmla="*/ 8951337 w 11603130"/>
              <a:gd name="connsiteY13" fmla="*/ 5912879 h 6472442"/>
              <a:gd name="connsiteX14" fmla="*/ 9710371 w 11603130"/>
              <a:gd name="connsiteY14" fmla="*/ 5911624 h 6472442"/>
              <a:gd name="connsiteX15" fmla="*/ 10007288 w 11603130"/>
              <a:gd name="connsiteY15" fmla="*/ 5914499 h 6472442"/>
              <a:gd name="connsiteX16" fmla="*/ 10927227 w 11603130"/>
              <a:gd name="connsiteY16" fmla="*/ 5922366 h 6472442"/>
              <a:gd name="connsiteX17" fmla="*/ 11562333 w 11603130"/>
              <a:gd name="connsiteY17" fmla="*/ 5906085 h 6472442"/>
              <a:gd name="connsiteX18" fmla="*/ 11571244 w 11603130"/>
              <a:gd name="connsiteY18" fmla="*/ 2621674 h 6472442"/>
              <a:gd name="connsiteX19" fmla="*/ 11561892 w 11603130"/>
              <a:gd name="connsiteY19" fmla="*/ 176313 h 6472442"/>
              <a:gd name="connsiteX20" fmla="*/ 11289537 w 11603130"/>
              <a:gd name="connsiteY20" fmla="*/ 107615 h 6472442"/>
              <a:gd name="connsiteX21" fmla="*/ 10689999 w 11603130"/>
              <a:gd name="connsiteY21" fmla="*/ 70591 h 6472442"/>
              <a:gd name="connsiteX22" fmla="*/ 7599878 w 11603130"/>
              <a:gd name="connsiteY22" fmla="*/ 75910 h 6472442"/>
              <a:gd name="connsiteX23" fmla="*/ 1892744 w 11603130"/>
              <a:gd name="connsiteY23" fmla="*/ 0 h 6472442"/>
              <a:gd name="connsiteX0" fmla="*/ 1892744 w 11603130"/>
              <a:gd name="connsiteY0" fmla="*/ 0 h 6472442"/>
              <a:gd name="connsiteX1" fmla="*/ 304663 w 11603130"/>
              <a:gd name="connsiteY1" fmla="*/ 10761 h 6472442"/>
              <a:gd name="connsiteX2" fmla="*/ 0 w 11603130"/>
              <a:gd name="connsiteY2" fmla="*/ 47942 h 6472442"/>
              <a:gd name="connsiteX3" fmla="*/ 0 w 11603130"/>
              <a:gd name="connsiteY3" fmla="*/ 909146 h 6472442"/>
              <a:gd name="connsiteX4" fmla="*/ 4597 w 11603130"/>
              <a:gd name="connsiteY4" fmla="*/ 909146 h 6472442"/>
              <a:gd name="connsiteX5" fmla="*/ 8568 w 11603130"/>
              <a:gd name="connsiteY5" fmla="*/ 1088908 h 6472442"/>
              <a:gd name="connsiteX6" fmla="*/ 88972 w 11603130"/>
              <a:gd name="connsiteY6" fmla="*/ 3523848 h 6472442"/>
              <a:gd name="connsiteX7" fmla="*/ 148480 w 11603130"/>
              <a:gd name="connsiteY7" fmla="*/ 5930841 h 6472442"/>
              <a:gd name="connsiteX8" fmla="*/ 5623915 w 11603130"/>
              <a:gd name="connsiteY8" fmla="*/ 5947064 h 6472442"/>
              <a:gd name="connsiteX9" fmla="*/ 7821045 w 11603130"/>
              <a:gd name="connsiteY9" fmla="*/ 5925196 h 6472442"/>
              <a:gd name="connsiteX10" fmla="*/ 8071632 w 11603130"/>
              <a:gd name="connsiteY10" fmla="*/ 5902007 h 6472442"/>
              <a:gd name="connsiteX11" fmla="*/ 8334742 w 11603130"/>
              <a:gd name="connsiteY11" fmla="*/ 5912754 h 6472442"/>
              <a:gd name="connsiteX12" fmla="*/ 8300328 w 11603130"/>
              <a:gd name="connsiteY12" fmla="*/ 6472442 h 6472442"/>
              <a:gd name="connsiteX13" fmla="*/ 8951337 w 11603130"/>
              <a:gd name="connsiteY13" fmla="*/ 5912879 h 6472442"/>
              <a:gd name="connsiteX14" fmla="*/ 9710371 w 11603130"/>
              <a:gd name="connsiteY14" fmla="*/ 5911624 h 6472442"/>
              <a:gd name="connsiteX15" fmla="*/ 10007288 w 11603130"/>
              <a:gd name="connsiteY15" fmla="*/ 5914499 h 6472442"/>
              <a:gd name="connsiteX16" fmla="*/ 10927227 w 11603130"/>
              <a:gd name="connsiteY16" fmla="*/ 5922366 h 6472442"/>
              <a:gd name="connsiteX17" fmla="*/ 11562334 w 11603130"/>
              <a:gd name="connsiteY17" fmla="*/ 5918251 h 6472442"/>
              <a:gd name="connsiteX18" fmla="*/ 11571244 w 11603130"/>
              <a:gd name="connsiteY18" fmla="*/ 2621674 h 6472442"/>
              <a:gd name="connsiteX19" fmla="*/ 11561892 w 11603130"/>
              <a:gd name="connsiteY19" fmla="*/ 176313 h 6472442"/>
              <a:gd name="connsiteX20" fmla="*/ 11289537 w 11603130"/>
              <a:gd name="connsiteY20" fmla="*/ 107615 h 6472442"/>
              <a:gd name="connsiteX21" fmla="*/ 10689999 w 11603130"/>
              <a:gd name="connsiteY21" fmla="*/ 70591 h 6472442"/>
              <a:gd name="connsiteX22" fmla="*/ 7599878 w 11603130"/>
              <a:gd name="connsiteY22" fmla="*/ 75910 h 6472442"/>
              <a:gd name="connsiteX23" fmla="*/ 1892744 w 11603130"/>
              <a:gd name="connsiteY23" fmla="*/ 0 h 6472442"/>
              <a:gd name="connsiteX0" fmla="*/ 1892744 w 11603130"/>
              <a:gd name="connsiteY0" fmla="*/ 0 h 6472442"/>
              <a:gd name="connsiteX1" fmla="*/ 304663 w 11603130"/>
              <a:gd name="connsiteY1" fmla="*/ 10761 h 6472442"/>
              <a:gd name="connsiteX2" fmla="*/ 0 w 11603130"/>
              <a:gd name="connsiteY2" fmla="*/ 47942 h 6472442"/>
              <a:gd name="connsiteX3" fmla="*/ 0 w 11603130"/>
              <a:gd name="connsiteY3" fmla="*/ 909146 h 6472442"/>
              <a:gd name="connsiteX4" fmla="*/ 4597 w 11603130"/>
              <a:gd name="connsiteY4" fmla="*/ 909146 h 6472442"/>
              <a:gd name="connsiteX5" fmla="*/ 8568 w 11603130"/>
              <a:gd name="connsiteY5" fmla="*/ 1088908 h 6472442"/>
              <a:gd name="connsiteX6" fmla="*/ 88972 w 11603130"/>
              <a:gd name="connsiteY6" fmla="*/ 3523848 h 6472442"/>
              <a:gd name="connsiteX7" fmla="*/ 148480 w 11603130"/>
              <a:gd name="connsiteY7" fmla="*/ 5930841 h 6472442"/>
              <a:gd name="connsiteX8" fmla="*/ 5623915 w 11603130"/>
              <a:gd name="connsiteY8" fmla="*/ 5947064 h 6472442"/>
              <a:gd name="connsiteX9" fmla="*/ 7821045 w 11603130"/>
              <a:gd name="connsiteY9" fmla="*/ 5925196 h 6472442"/>
              <a:gd name="connsiteX10" fmla="*/ 8071632 w 11603130"/>
              <a:gd name="connsiteY10" fmla="*/ 5902007 h 6472442"/>
              <a:gd name="connsiteX11" fmla="*/ 8334742 w 11603130"/>
              <a:gd name="connsiteY11" fmla="*/ 5912754 h 6472442"/>
              <a:gd name="connsiteX12" fmla="*/ 8300328 w 11603130"/>
              <a:gd name="connsiteY12" fmla="*/ 6472442 h 6472442"/>
              <a:gd name="connsiteX13" fmla="*/ 8951337 w 11603130"/>
              <a:gd name="connsiteY13" fmla="*/ 5912879 h 6472442"/>
              <a:gd name="connsiteX14" fmla="*/ 9710371 w 11603130"/>
              <a:gd name="connsiteY14" fmla="*/ 5911624 h 6472442"/>
              <a:gd name="connsiteX15" fmla="*/ 10007288 w 11603130"/>
              <a:gd name="connsiteY15" fmla="*/ 5914499 h 6472442"/>
              <a:gd name="connsiteX16" fmla="*/ 10927227 w 11603130"/>
              <a:gd name="connsiteY16" fmla="*/ 5922366 h 6472442"/>
              <a:gd name="connsiteX17" fmla="*/ 11562334 w 11603130"/>
              <a:gd name="connsiteY17" fmla="*/ 5918251 h 6472442"/>
              <a:gd name="connsiteX18" fmla="*/ 11571244 w 11603130"/>
              <a:gd name="connsiteY18" fmla="*/ 2621674 h 6472442"/>
              <a:gd name="connsiteX19" fmla="*/ 11561892 w 11603130"/>
              <a:gd name="connsiteY19" fmla="*/ 176313 h 6472442"/>
              <a:gd name="connsiteX20" fmla="*/ 11289537 w 11603130"/>
              <a:gd name="connsiteY20" fmla="*/ 107615 h 6472442"/>
              <a:gd name="connsiteX21" fmla="*/ 10689999 w 11603130"/>
              <a:gd name="connsiteY21" fmla="*/ 70591 h 6472442"/>
              <a:gd name="connsiteX22" fmla="*/ 7599878 w 11603130"/>
              <a:gd name="connsiteY22" fmla="*/ 75910 h 6472442"/>
              <a:gd name="connsiteX23" fmla="*/ 1892744 w 11603130"/>
              <a:gd name="connsiteY23" fmla="*/ 0 h 6472442"/>
              <a:gd name="connsiteX0" fmla="*/ 1892744 w 11603130"/>
              <a:gd name="connsiteY0" fmla="*/ 0 h 6472442"/>
              <a:gd name="connsiteX1" fmla="*/ 304663 w 11603130"/>
              <a:gd name="connsiteY1" fmla="*/ 10761 h 6472442"/>
              <a:gd name="connsiteX2" fmla="*/ 0 w 11603130"/>
              <a:gd name="connsiteY2" fmla="*/ 47942 h 6472442"/>
              <a:gd name="connsiteX3" fmla="*/ 0 w 11603130"/>
              <a:gd name="connsiteY3" fmla="*/ 909146 h 6472442"/>
              <a:gd name="connsiteX4" fmla="*/ 4597 w 11603130"/>
              <a:gd name="connsiteY4" fmla="*/ 909146 h 6472442"/>
              <a:gd name="connsiteX5" fmla="*/ 8568 w 11603130"/>
              <a:gd name="connsiteY5" fmla="*/ 1088908 h 6472442"/>
              <a:gd name="connsiteX6" fmla="*/ 88972 w 11603130"/>
              <a:gd name="connsiteY6" fmla="*/ 3523848 h 6472442"/>
              <a:gd name="connsiteX7" fmla="*/ 148480 w 11603130"/>
              <a:gd name="connsiteY7" fmla="*/ 5930841 h 6472442"/>
              <a:gd name="connsiteX8" fmla="*/ 5623915 w 11603130"/>
              <a:gd name="connsiteY8" fmla="*/ 5947064 h 6472442"/>
              <a:gd name="connsiteX9" fmla="*/ 7821045 w 11603130"/>
              <a:gd name="connsiteY9" fmla="*/ 5925196 h 6472442"/>
              <a:gd name="connsiteX10" fmla="*/ 8071632 w 11603130"/>
              <a:gd name="connsiteY10" fmla="*/ 5902007 h 6472442"/>
              <a:gd name="connsiteX11" fmla="*/ 8334742 w 11603130"/>
              <a:gd name="connsiteY11" fmla="*/ 5912754 h 6472442"/>
              <a:gd name="connsiteX12" fmla="*/ 8300328 w 11603130"/>
              <a:gd name="connsiteY12" fmla="*/ 6472442 h 6472442"/>
              <a:gd name="connsiteX13" fmla="*/ 8951337 w 11603130"/>
              <a:gd name="connsiteY13" fmla="*/ 5912879 h 6472442"/>
              <a:gd name="connsiteX14" fmla="*/ 9710371 w 11603130"/>
              <a:gd name="connsiteY14" fmla="*/ 5911624 h 6472442"/>
              <a:gd name="connsiteX15" fmla="*/ 10927227 w 11603130"/>
              <a:gd name="connsiteY15" fmla="*/ 5922366 h 6472442"/>
              <a:gd name="connsiteX16" fmla="*/ 11562334 w 11603130"/>
              <a:gd name="connsiteY16" fmla="*/ 5918251 h 6472442"/>
              <a:gd name="connsiteX17" fmla="*/ 11571244 w 11603130"/>
              <a:gd name="connsiteY17" fmla="*/ 2621674 h 6472442"/>
              <a:gd name="connsiteX18" fmla="*/ 11561892 w 11603130"/>
              <a:gd name="connsiteY18" fmla="*/ 176313 h 6472442"/>
              <a:gd name="connsiteX19" fmla="*/ 11289537 w 11603130"/>
              <a:gd name="connsiteY19" fmla="*/ 107615 h 6472442"/>
              <a:gd name="connsiteX20" fmla="*/ 10689999 w 11603130"/>
              <a:gd name="connsiteY20" fmla="*/ 70591 h 6472442"/>
              <a:gd name="connsiteX21" fmla="*/ 7599878 w 11603130"/>
              <a:gd name="connsiteY21" fmla="*/ 75910 h 6472442"/>
              <a:gd name="connsiteX22" fmla="*/ 1892744 w 11603130"/>
              <a:gd name="connsiteY22" fmla="*/ 0 h 6472442"/>
              <a:gd name="connsiteX0" fmla="*/ 1892744 w 11603130"/>
              <a:gd name="connsiteY0" fmla="*/ 0 h 6472442"/>
              <a:gd name="connsiteX1" fmla="*/ 304663 w 11603130"/>
              <a:gd name="connsiteY1" fmla="*/ 10761 h 6472442"/>
              <a:gd name="connsiteX2" fmla="*/ 0 w 11603130"/>
              <a:gd name="connsiteY2" fmla="*/ 47942 h 6472442"/>
              <a:gd name="connsiteX3" fmla="*/ 0 w 11603130"/>
              <a:gd name="connsiteY3" fmla="*/ 909146 h 6472442"/>
              <a:gd name="connsiteX4" fmla="*/ 4597 w 11603130"/>
              <a:gd name="connsiteY4" fmla="*/ 909146 h 6472442"/>
              <a:gd name="connsiteX5" fmla="*/ 8568 w 11603130"/>
              <a:gd name="connsiteY5" fmla="*/ 1088908 h 6472442"/>
              <a:gd name="connsiteX6" fmla="*/ 88972 w 11603130"/>
              <a:gd name="connsiteY6" fmla="*/ 3523848 h 6472442"/>
              <a:gd name="connsiteX7" fmla="*/ 148480 w 11603130"/>
              <a:gd name="connsiteY7" fmla="*/ 5930841 h 6472442"/>
              <a:gd name="connsiteX8" fmla="*/ 5623915 w 11603130"/>
              <a:gd name="connsiteY8" fmla="*/ 5947064 h 6472442"/>
              <a:gd name="connsiteX9" fmla="*/ 7821045 w 11603130"/>
              <a:gd name="connsiteY9" fmla="*/ 5925196 h 6472442"/>
              <a:gd name="connsiteX10" fmla="*/ 8071632 w 11603130"/>
              <a:gd name="connsiteY10" fmla="*/ 5902007 h 6472442"/>
              <a:gd name="connsiteX11" fmla="*/ 8334742 w 11603130"/>
              <a:gd name="connsiteY11" fmla="*/ 5912754 h 6472442"/>
              <a:gd name="connsiteX12" fmla="*/ 8300328 w 11603130"/>
              <a:gd name="connsiteY12" fmla="*/ 6472442 h 6472442"/>
              <a:gd name="connsiteX13" fmla="*/ 8951337 w 11603130"/>
              <a:gd name="connsiteY13" fmla="*/ 5912879 h 6472442"/>
              <a:gd name="connsiteX14" fmla="*/ 9774882 w 11603130"/>
              <a:gd name="connsiteY14" fmla="*/ 5899460 h 6472442"/>
              <a:gd name="connsiteX15" fmla="*/ 10927227 w 11603130"/>
              <a:gd name="connsiteY15" fmla="*/ 5922366 h 6472442"/>
              <a:gd name="connsiteX16" fmla="*/ 11562334 w 11603130"/>
              <a:gd name="connsiteY16" fmla="*/ 5918251 h 6472442"/>
              <a:gd name="connsiteX17" fmla="*/ 11571244 w 11603130"/>
              <a:gd name="connsiteY17" fmla="*/ 2621674 h 6472442"/>
              <a:gd name="connsiteX18" fmla="*/ 11561892 w 11603130"/>
              <a:gd name="connsiteY18" fmla="*/ 176313 h 6472442"/>
              <a:gd name="connsiteX19" fmla="*/ 11289537 w 11603130"/>
              <a:gd name="connsiteY19" fmla="*/ 107615 h 6472442"/>
              <a:gd name="connsiteX20" fmla="*/ 10689999 w 11603130"/>
              <a:gd name="connsiteY20" fmla="*/ 70591 h 6472442"/>
              <a:gd name="connsiteX21" fmla="*/ 7599878 w 11603130"/>
              <a:gd name="connsiteY21" fmla="*/ 75910 h 6472442"/>
              <a:gd name="connsiteX22" fmla="*/ 1892744 w 11603130"/>
              <a:gd name="connsiteY22" fmla="*/ 0 h 6472442"/>
              <a:gd name="connsiteX0" fmla="*/ 1892744 w 11603130"/>
              <a:gd name="connsiteY0" fmla="*/ 0 h 6472442"/>
              <a:gd name="connsiteX1" fmla="*/ 304663 w 11603130"/>
              <a:gd name="connsiteY1" fmla="*/ 10761 h 6472442"/>
              <a:gd name="connsiteX2" fmla="*/ 0 w 11603130"/>
              <a:gd name="connsiteY2" fmla="*/ 47942 h 6472442"/>
              <a:gd name="connsiteX3" fmla="*/ 0 w 11603130"/>
              <a:gd name="connsiteY3" fmla="*/ 909146 h 6472442"/>
              <a:gd name="connsiteX4" fmla="*/ 4597 w 11603130"/>
              <a:gd name="connsiteY4" fmla="*/ 909146 h 6472442"/>
              <a:gd name="connsiteX5" fmla="*/ 8568 w 11603130"/>
              <a:gd name="connsiteY5" fmla="*/ 1088908 h 6472442"/>
              <a:gd name="connsiteX6" fmla="*/ 88972 w 11603130"/>
              <a:gd name="connsiteY6" fmla="*/ 3523848 h 6472442"/>
              <a:gd name="connsiteX7" fmla="*/ 148480 w 11603130"/>
              <a:gd name="connsiteY7" fmla="*/ 5930841 h 6472442"/>
              <a:gd name="connsiteX8" fmla="*/ 5623915 w 11603130"/>
              <a:gd name="connsiteY8" fmla="*/ 5947064 h 6472442"/>
              <a:gd name="connsiteX9" fmla="*/ 7821045 w 11603130"/>
              <a:gd name="connsiteY9" fmla="*/ 5925196 h 6472442"/>
              <a:gd name="connsiteX10" fmla="*/ 8071632 w 11603130"/>
              <a:gd name="connsiteY10" fmla="*/ 5902007 h 6472442"/>
              <a:gd name="connsiteX11" fmla="*/ 8334742 w 11603130"/>
              <a:gd name="connsiteY11" fmla="*/ 5912754 h 6472442"/>
              <a:gd name="connsiteX12" fmla="*/ 8300328 w 11603130"/>
              <a:gd name="connsiteY12" fmla="*/ 6472442 h 6472442"/>
              <a:gd name="connsiteX13" fmla="*/ 8951337 w 11603130"/>
              <a:gd name="connsiteY13" fmla="*/ 5912879 h 6472442"/>
              <a:gd name="connsiteX14" fmla="*/ 9774882 w 11603130"/>
              <a:gd name="connsiteY14" fmla="*/ 5899460 h 6472442"/>
              <a:gd name="connsiteX15" fmla="*/ 10927227 w 11603130"/>
              <a:gd name="connsiteY15" fmla="*/ 5922366 h 6472442"/>
              <a:gd name="connsiteX16" fmla="*/ 11562334 w 11603130"/>
              <a:gd name="connsiteY16" fmla="*/ 5918251 h 6472442"/>
              <a:gd name="connsiteX17" fmla="*/ 11571244 w 11603130"/>
              <a:gd name="connsiteY17" fmla="*/ 2621674 h 6472442"/>
              <a:gd name="connsiteX18" fmla="*/ 11561892 w 11603130"/>
              <a:gd name="connsiteY18" fmla="*/ 176313 h 6472442"/>
              <a:gd name="connsiteX19" fmla="*/ 11289537 w 11603130"/>
              <a:gd name="connsiteY19" fmla="*/ 107615 h 6472442"/>
              <a:gd name="connsiteX20" fmla="*/ 10689999 w 11603130"/>
              <a:gd name="connsiteY20" fmla="*/ 70591 h 6472442"/>
              <a:gd name="connsiteX21" fmla="*/ 7599878 w 11603130"/>
              <a:gd name="connsiteY21" fmla="*/ 75910 h 6472442"/>
              <a:gd name="connsiteX22" fmla="*/ 1892744 w 11603130"/>
              <a:gd name="connsiteY22" fmla="*/ 0 h 6472442"/>
              <a:gd name="connsiteX0" fmla="*/ 1892744 w 11603130"/>
              <a:gd name="connsiteY0" fmla="*/ 0 h 6472442"/>
              <a:gd name="connsiteX1" fmla="*/ 304663 w 11603130"/>
              <a:gd name="connsiteY1" fmla="*/ 10761 h 6472442"/>
              <a:gd name="connsiteX2" fmla="*/ 0 w 11603130"/>
              <a:gd name="connsiteY2" fmla="*/ 47942 h 6472442"/>
              <a:gd name="connsiteX3" fmla="*/ 0 w 11603130"/>
              <a:gd name="connsiteY3" fmla="*/ 909146 h 6472442"/>
              <a:gd name="connsiteX4" fmla="*/ 4597 w 11603130"/>
              <a:gd name="connsiteY4" fmla="*/ 909146 h 6472442"/>
              <a:gd name="connsiteX5" fmla="*/ 8568 w 11603130"/>
              <a:gd name="connsiteY5" fmla="*/ 1088908 h 6472442"/>
              <a:gd name="connsiteX6" fmla="*/ 88972 w 11603130"/>
              <a:gd name="connsiteY6" fmla="*/ 3523848 h 6472442"/>
              <a:gd name="connsiteX7" fmla="*/ 148480 w 11603130"/>
              <a:gd name="connsiteY7" fmla="*/ 5930841 h 6472442"/>
              <a:gd name="connsiteX8" fmla="*/ 5623915 w 11603130"/>
              <a:gd name="connsiteY8" fmla="*/ 5947064 h 6472442"/>
              <a:gd name="connsiteX9" fmla="*/ 7294199 w 11603130"/>
              <a:gd name="connsiteY9" fmla="*/ 5913031 h 6472442"/>
              <a:gd name="connsiteX10" fmla="*/ 8071632 w 11603130"/>
              <a:gd name="connsiteY10" fmla="*/ 5902007 h 6472442"/>
              <a:gd name="connsiteX11" fmla="*/ 8334742 w 11603130"/>
              <a:gd name="connsiteY11" fmla="*/ 5912754 h 6472442"/>
              <a:gd name="connsiteX12" fmla="*/ 8300328 w 11603130"/>
              <a:gd name="connsiteY12" fmla="*/ 6472442 h 6472442"/>
              <a:gd name="connsiteX13" fmla="*/ 8951337 w 11603130"/>
              <a:gd name="connsiteY13" fmla="*/ 5912879 h 6472442"/>
              <a:gd name="connsiteX14" fmla="*/ 9774882 w 11603130"/>
              <a:gd name="connsiteY14" fmla="*/ 5899460 h 6472442"/>
              <a:gd name="connsiteX15" fmla="*/ 10927227 w 11603130"/>
              <a:gd name="connsiteY15" fmla="*/ 5922366 h 6472442"/>
              <a:gd name="connsiteX16" fmla="*/ 11562334 w 11603130"/>
              <a:gd name="connsiteY16" fmla="*/ 5918251 h 6472442"/>
              <a:gd name="connsiteX17" fmla="*/ 11571244 w 11603130"/>
              <a:gd name="connsiteY17" fmla="*/ 2621674 h 6472442"/>
              <a:gd name="connsiteX18" fmla="*/ 11561892 w 11603130"/>
              <a:gd name="connsiteY18" fmla="*/ 176313 h 6472442"/>
              <a:gd name="connsiteX19" fmla="*/ 11289537 w 11603130"/>
              <a:gd name="connsiteY19" fmla="*/ 107615 h 6472442"/>
              <a:gd name="connsiteX20" fmla="*/ 10689999 w 11603130"/>
              <a:gd name="connsiteY20" fmla="*/ 70591 h 6472442"/>
              <a:gd name="connsiteX21" fmla="*/ 7599878 w 11603130"/>
              <a:gd name="connsiteY21" fmla="*/ 75910 h 6472442"/>
              <a:gd name="connsiteX22" fmla="*/ 1892744 w 11603130"/>
              <a:gd name="connsiteY22" fmla="*/ 0 h 6472442"/>
              <a:gd name="connsiteX0" fmla="*/ 1892744 w 11603130"/>
              <a:gd name="connsiteY0" fmla="*/ 0 h 6472442"/>
              <a:gd name="connsiteX1" fmla="*/ 304663 w 11603130"/>
              <a:gd name="connsiteY1" fmla="*/ 10761 h 6472442"/>
              <a:gd name="connsiteX2" fmla="*/ 0 w 11603130"/>
              <a:gd name="connsiteY2" fmla="*/ 47942 h 6472442"/>
              <a:gd name="connsiteX3" fmla="*/ 0 w 11603130"/>
              <a:gd name="connsiteY3" fmla="*/ 909146 h 6472442"/>
              <a:gd name="connsiteX4" fmla="*/ 4597 w 11603130"/>
              <a:gd name="connsiteY4" fmla="*/ 909146 h 6472442"/>
              <a:gd name="connsiteX5" fmla="*/ 8568 w 11603130"/>
              <a:gd name="connsiteY5" fmla="*/ 1088908 h 6472442"/>
              <a:gd name="connsiteX6" fmla="*/ 88972 w 11603130"/>
              <a:gd name="connsiteY6" fmla="*/ 3523848 h 6472442"/>
              <a:gd name="connsiteX7" fmla="*/ 148480 w 11603130"/>
              <a:gd name="connsiteY7" fmla="*/ 5930841 h 6472442"/>
              <a:gd name="connsiteX8" fmla="*/ 5623915 w 11603130"/>
              <a:gd name="connsiteY8" fmla="*/ 5947064 h 6472442"/>
              <a:gd name="connsiteX9" fmla="*/ 8071632 w 11603130"/>
              <a:gd name="connsiteY9" fmla="*/ 5902007 h 6472442"/>
              <a:gd name="connsiteX10" fmla="*/ 8334742 w 11603130"/>
              <a:gd name="connsiteY10" fmla="*/ 5912754 h 6472442"/>
              <a:gd name="connsiteX11" fmla="*/ 8300328 w 11603130"/>
              <a:gd name="connsiteY11" fmla="*/ 6472442 h 6472442"/>
              <a:gd name="connsiteX12" fmla="*/ 8951337 w 11603130"/>
              <a:gd name="connsiteY12" fmla="*/ 5912879 h 6472442"/>
              <a:gd name="connsiteX13" fmla="*/ 9774882 w 11603130"/>
              <a:gd name="connsiteY13" fmla="*/ 5899460 h 6472442"/>
              <a:gd name="connsiteX14" fmla="*/ 10927227 w 11603130"/>
              <a:gd name="connsiteY14" fmla="*/ 5922366 h 6472442"/>
              <a:gd name="connsiteX15" fmla="*/ 11562334 w 11603130"/>
              <a:gd name="connsiteY15" fmla="*/ 5918251 h 6472442"/>
              <a:gd name="connsiteX16" fmla="*/ 11571244 w 11603130"/>
              <a:gd name="connsiteY16" fmla="*/ 2621674 h 6472442"/>
              <a:gd name="connsiteX17" fmla="*/ 11561892 w 11603130"/>
              <a:gd name="connsiteY17" fmla="*/ 176313 h 6472442"/>
              <a:gd name="connsiteX18" fmla="*/ 11289537 w 11603130"/>
              <a:gd name="connsiteY18" fmla="*/ 107615 h 6472442"/>
              <a:gd name="connsiteX19" fmla="*/ 10689999 w 11603130"/>
              <a:gd name="connsiteY19" fmla="*/ 70591 h 6472442"/>
              <a:gd name="connsiteX20" fmla="*/ 7599878 w 11603130"/>
              <a:gd name="connsiteY20" fmla="*/ 75910 h 6472442"/>
              <a:gd name="connsiteX21" fmla="*/ 1892744 w 11603130"/>
              <a:gd name="connsiteY21" fmla="*/ 0 h 6472442"/>
              <a:gd name="connsiteX0" fmla="*/ 1892744 w 11603130"/>
              <a:gd name="connsiteY0" fmla="*/ 0 h 6472442"/>
              <a:gd name="connsiteX1" fmla="*/ 304663 w 11603130"/>
              <a:gd name="connsiteY1" fmla="*/ 10761 h 6472442"/>
              <a:gd name="connsiteX2" fmla="*/ 0 w 11603130"/>
              <a:gd name="connsiteY2" fmla="*/ 47942 h 6472442"/>
              <a:gd name="connsiteX3" fmla="*/ 0 w 11603130"/>
              <a:gd name="connsiteY3" fmla="*/ 909146 h 6472442"/>
              <a:gd name="connsiteX4" fmla="*/ 4597 w 11603130"/>
              <a:gd name="connsiteY4" fmla="*/ 909146 h 6472442"/>
              <a:gd name="connsiteX5" fmla="*/ 8568 w 11603130"/>
              <a:gd name="connsiteY5" fmla="*/ 1088908 h 6472442"/>
              <a:gd name="connsiteX6" fmla="*/ 88972 w 11603130"/>
              <a:gd name="connsiteY6" fmla="*/ 3523848 h 6472442"/>
              <a:gd name="connsiteX7" fmla="*/ 148480 w 11603130"/>
              <a:gd name="connsiteY7" fmla="*/ 5930841 h 6472442"/>
              <a:gd name="connsiteX8" fmla="*/ 5484139 w 11603130"/>
              <a:gd name="connsiteY8" fmla="*/ 5922735 h 6472442"/>
              <a:gd name="connsiteX9" fmla="*/ 8071632 w 11603130"/>
              <a:gd name="connsiteY9" fmla="*/ 5902007 h 6472442"/>
              <a:gd name="connsiteX10" fmla="*/ 8334742 w 11603130"/>
              <a:gd name="connsiteY10" fmla="*/ 5912754 h 6472442"/>
              <a:gd name="connsiteX11" fmla="*/ 8300328 w 11603130"/>
              <a:gd name="connsiteY11" fmla="*/ 6472442 h 6472442"/>
              <a:gd name="connsiteX12" fmla="*/ 8951337 w 11603130"/>
              <a:gd name="connsiteY12" fmla="*/ 5912879 h 6472442"/>
              <a:gd name="connsiteX13" fmla="*/ 9774882 w 11603130"/>
              <a:gd name="connsiteY13" fmla="*/ 5899460 h 6472442"/>
              <a:gd name="connsiteX14" fmla="*/ 10927227 w 11603130"/>
              <a:gd name="connsiteY14" fmla="*/ 5922366 h 6472442"/>
              <a:gd name="connsiteX15" fmla="*/ 11562334 w 11603130"/>
              <a:gd name="connsiteY15" fmla="*/ 5918251 h 6472442"/>
              <a:gd name="connsiteX16" fmla="*/ 11571244 w 11603130"/>
              <a:gd name="connsiteY16" fmla="*/ 2621674 h 6472442"/>
              <a:gd name="connsiteX17" fmla="*/ 11561892 w 11603130"/>
              <a:gd name="connsiteY17" fmla="*/ 176313 h 6472442"/>
              <a:gd name="connsiteX18" fmla="*/ 11289537 w 11603130"/>
              <a:gd name="connsiteY18" fmla="*/ 107615 h 6472442"/>
              <a:gd name="connsiteX19" fmla="*/ 10689999 w 11603130"/>
              <a:gd name="connsiteY19" fmla="*/ 70591 h 6472442"/>
              <a:gd name="connsiteX20" fmla="*/ 7599878 w 11603130"/>
              <a:gd name="connsiteY20" fmla="*/ 75910 h 6472442"/>
              <a:gd name="connsiteX21" fmla="*/ 1892744 w 11603130"/>
              <a:gd name="connsiteY21" fmla="*/ 0 h 6472442"/>
              <a:gd name="connsiteX0" fmla="*/ 1892744 w 11597724"/>
              <a:gd name="connsiteY0" fmla="*/ 34441 h 6506883"/>
              <a:gd name="connsiteX1" fmla="*/ 304663 w 11597724"/>
              <a:gd name="connsiteY1" fmla="*/ 45202 h 6506883"/>
              <a:gd name="connsiteX2" fmla="*/ 0 w 11597724"/>
              <a:gd name="connsiteY2" fmla="*/ 82383 h 6506883"/>
              <a:gd name="connsiteX3" fmla="*/ 0 w 11597724"/>
              <a:gd name="connsiteY3" fmla="*/ 943587 h 6506883"/>
              <a:gd name="connsiteX4" fmla="*/ 4597 w 11597724"/>
              <a:gd name="connsiteY4" fmla="*/ 943587 h 6506883"/>
              <a:gd name="connsiteX5" fmla="*/ 8568 w 11597724"/>
              <a:gd name="connsiteY5" fmla="*/ 1123349 h 6506883"/>
              <a:gd name="connsiteX6" fmla="*/ 88972 w 11597724"/>
              <a:gd name="connsiteY6" fmla="*/ 3558289 h 6506883"/>
              <a:gd name="connsiteX7" fmla="*/ 148480 w 11597724"/>
              <a:gd name="connsiteY7" fmla="*/ 5965282 h 6506883"/>
              <a:gd name="connsiteX8" fmla="*/ 5484139 w 11597724"/>
              <a:gd name="connsiteY8" fmla="*/ 5957176 h 6506883"/>
              <a:gd name="connsiteX9" fmla="*/ 8071632 w 11597724"/>
              <a:gd name="connsiteY9" fmla="*/ 5936448 h 6506883"/>
              <a:gd name="connsiteX10" fmla="*/ 8334742 w 11597724"/>
              <a:gd name="connsiteY10" fmla="*/ 5947195 h 6506883"/>
              <a:gd name="connsiteX11" fmla="*/ 8300328 w 11597724"/>
              <a:gd name="connsiteY11" fmla="*/ 6506883 h 6506883"/>
              <a:gd name="connsiteX12" fmla="*/ 8951337 w 11597724"/>
              <a:gd name="connsiteY12" fmla="*/ 5947320 h 6506883"/>
              <a:gd name="connsiteX13" fmla="*/ 9774882 w 11597724"/>
              <a:gd name="connsiteY13" fmla="*/ 5933901 h 6506883"/>
              <a:gd name="connsiteX14" fmla="*/ 10927227 w 11597724"/>
              <a:gd name="connsiteY14" fmla="*/ 5956807 h 6506883"/>
              <a:gd name="connsiteX15" fmla="*/ 11562334 w 11597724"/>
              <a:gd name="connsiteY15" fmla="*/ 5952692 h 6506883"/>
              <a:gd name="connsiteX16" fmla="*/ 11571244 w 11597724"/>
              <a:gd name="connsiteY16" fmla="*/ 2656115 h 6506883"/>
              <a:gd name="connsiteX17" fmla="*/ 11561892 w 11597724"/>
              <a:gd name="connsiteY17" fmla="*/ 210754 h 6506883"/>
              <a:gd name="connsiteX18" fmla="*/ 11386303 w 11597724"/>
              <a:gd name="connsiteY18" fmla="*/ 117726 h 6506883"/>
              <a:gd name="connsiteX19" fmla="*/ 10689999 w 11597724"/>
              <a:gd name="connsiteY19" fmla="*/ 105032 h 6506883"/>
              <a:gd name="connsiteX20" fmla="*/ 7599878 w 11597724"/>
              <a:gd name="connsiteY20" fmla="*/ 110351 h 6506883"/>
              <a:gd name="connsiteX21" fmla="*/ 1892744 w 11597724"/>
              <a:gd name="connsiteY21" fmla="*/ 34441 h 6506883"/>
              <a:gd name="connsiteX0" fmla="*/ 1892744 w 11597724"/>
              <a:gd name="connsiteY0" fmla="*/ 34443 h 6506885"/>
              <a:gd name="connsiteX1" fmla="*/ 304663 w 11597724"/>
              <a:gd name="connsiteY1" fmla="*/ 45204 h 6506885"/>
              <a:gd name="connsiteX2" fmla="*/ 0 w 11597724"/>
              <a:gd name="connsiteY2" fmla="*/ 82385 h 6506885"/>
              <a:gd name="connsiteX3" fmla="*/ 0 w 11597724"/>
              <a:gd name="connsiteY3" fmla="*/ 943589 h 6506885"/>
              <a:gd name="connsiteX4" fmla="*/ 4597 w 11597724"/>
              <a:gd name="connsiteY4" fmla="*/ 943589 h 6506885"/>
              <a:gd name="connsiteX5" fmla="*/ 8568 w 11597724"/>
              <a:gd name="connsiteY5" fmla="*/ 1123351 h 6506885"/>
              <a:gd name="connsiteX6" fmla="*/ 88972 w 11597724"/>
              <a:gd name="connsiteY6" fmla="*/ 3558291 h 6506885"/>
              <a:gd name="connsiteX7" fmla="*/ 148480 w 11597724"/>
              <a:gd name="connsiteY7" fmla="*/ 5965284 h 6506885"/>
              <a:gd name="connsiteX8" fmla="*/ 5484139 w 11597724"/>
              <a:gd name="connsiteY8" fmla="*/ 5957178 h 6506885"/>
              <a:gd name="connsiteX9" fmla="*/ 8071632 w 11597724"/>
              <a:gd name="connsiteY9" fmla="*/ 5936450 h 6506885"/>
              <a:gd name="connsiteX10" fmla="*/ 8334742 w 11597724"/>
              <a:gd name="connsiteY10" fmla="*/ 5947197 h 6506885"/>
              <a:gd name="connsiteX11" fmla="*/ 8300328 w 11597724"/>
              <a:gd name="connsiteY11" fmla="*/ 6506885 h 6506885"/>
              <a:gd name="connsiteX12" fmla="*/ 8951337 w 11597724"/>
              <a:gd name="connsiteY12" fmla="*/ 5947322 h 6506885"/>
              <a:gd name="connsiteX13" fmla="*/ 9774882 w 11597724"/>
              <a:gd name="connsiteY13" fmla="*/ 5933903 h 6506885"/>
              <a:gd name="connsiteX14" fmla="*/ 10927227 w 11597724"/>
              <a:gd name="connsiteY14" fmla="*/ 5956809 h 6506885"/>
              <a:gd name="connsiteX15" fmla="*/ 11562334 w 11597724"/>
              <a:gd name="connsiteY15" fmla="*/ 5952694 h 6506885"/>
              <a:gd name="connsiteX16" fmla="*/ 11571244 w 11597724"/>
              <a:gd name="connsiteY16" fmla="*/ 2656117 h 6506885"/>
              <a:gd name="connsiteX17" fmla="*/ 11561892 w 11597724"/>
              <a:gd name="connsiteY17" fmla="*/ 210756 h 6506885"/>
              <a:gd name="connsiteX18" fmla="*/ 11386303 w 11597724"/>
              <a:gd name="connsiteY18" fmla="*/ 117728 h 6506885"/>
              <a:gd name="connsiteX19" fmla="*/ 10689999 w 11597724"/>
              <a:gd name="connsiteY19" fmla="*/ 105034 h 6506885"/>
              <a:gd name="connsiteX20" fmla="*/ 7599878 w 11597724"/>
              <a:gd name="connsiteY20" fmla="*/ 110353 h 6506885"/>
              <a:gd name="connsiteX21" fmla="*/ 1892744 w 11597724"/>
              <a:gd name="connsiteY21" fmla="*/ 34443 h 6506885"/>
              <a:gd name="connsiteX0" fmla="*/ 1892744 w 11601890"/>
              <a:gd name="connsiteY0" fmla="*/ -1 h 6472441"/>
              <a:gd name="connsiteX1" fmla="*/ 304663 w 11601890"/>
              <a:gd name="connsiteY1" fmla="*/ 10760 h 6472441"/>
              <a:gd name="connsiteX2" fmla="*/ 0 w 11601890"/>
              <a:gd name="connsiteY2" fmla="*/ 47941 h 6472441"/>
              <a:gd name="connsiteX3" fmla="*/ 0 w 11601890"/>
              <a:gd name="connsiteY3" fmla="*/ 909145 h 6472441"/>
              <a:gd name="connsiteX4" fmla="*/ 4597 w 11601890"/>
              <a:gd name="connsiteY4" fmla="*/ 909145 h 6472441"/>
              <a:gd name="connsiteX5" fmla="*/ 8568 w 11601890"/>
              <a:gd name="connsiteY5" fmla="*/ 1088907 h 6472441"/>
              <a:gd name="connsiteX6" fmla="*/ 88972 w 11601890"/>
              <a:gd name="connsiteY6" fmla="*/ 3523847 h 6472441"/>
              <a:gd name="connsiteX7" fmla="*/ 148480 w 11601890"/>
              <a:gd name="connsiteY7" fmla="*/ 5930840 h 6472441"/>
              <a:gd name="connsiteX8" fmla="*/ 5484139 w 11601890"/>
              <a:gd name="connsiteY8" fmla="*/ 5922734 h 6472441"/>
              <a:gd name="connsiteX9" fmla="*/ 8071632 w 11601890"/>
              <a:gd name="connsiteY9" fmla="*/ 5902006 h 6472441"/>
              <a:gd name="connsiteX10" fmla="*/ 8334742 w 11601890"/>
              <a:gd name="connsiteY10" fmla="*/ 5912753 h 6472441"/>
              <a:gd name="connsiteX11" fmla="*/ 8300328 w 11601890"/>
              <a:gd name="connsiteY11" fmla="*/ 6472441 h 6472441"/>
              <a:gd name="connsiteX12" fmla="*/ 8951337 w 11601890"/>
              <a:gd name="connsiteY12" fmla="*/ 5912878 h 6472441"/>
              <a:gd name="connsiteX13" fmla="*/ 9774882 w 11601890"/>
              <a:gd name="connsiteY13" fmla="*/ 5899459 h 6472441"/>
              <a:gd name="connsiteX14" fmla="*/ 10927227 w 11601890"/>
              <a:gd name="connsiteY14" fmla="*/ 5922365 h 6472441"/>
              <a:gd name="connsiteX15" fmla="*/ 11562334 w 11601890"/>
              <a:gd name="connsiteY15" fmla="*/ 5918250 h 6472441"/>
              <a:gd name="connsiteX16" fmla="*/ 11571244 w 11601890"/>
              <a:gd name="connsiteY16" fmla="*/ 2621673 h 6472441"/>
              <a:gd name="connsiteX17" fmla="*/ 11572643 w 11601890"/>
              <a:gd name="connsiteY17" fmla="*/ 261466 h 6472441"/>
              <a:gd name="connsiteX18" fmla="*/ 11386303 w 11601890"/>
              <a:gd name="connsiteY18" fmla="*/ 83284 h 6472441"/>
              <a:gd name="connsiteX19" fmla="*/ 10689999 w 11601890"/>
              <a:gd name="connsiteY19" fmla="*/ 70590 h 6472441"/>
              <a:gd name="connsiteX20" fmla="*/ 7599878 w 11601890"/>
              <a:gd name="connsiteY20" fmla="*/ 75909 h 6472441"/>
              <a:gd name="connsiteX21" fmla="*/ 1892744 w 11601890"/>
              <a:gd name="connsiteY21" fmla="*/ -1 h 6472441"/>
              <a:gd name="connsiteX0" fmla="*/ 1892744 w 11592538"/>
              <a:gd name="connsiteY0" fmla="*/ -1 h 6472441"/>
              <a:gd name="connsiteX1" fmla="*/ 304663 w 11592538"/>
              <a:gd name="connsiteY1" fmla="*/ 10760 h 6472441"/>
              <a:gd name="connsiteX2" fmla="*/ 0 w 11592538"/>
              <a:gd name="connsiteY2" fmla="*/ 47941 h 6472441"/>
              <a:gd name="connsiteX3" fmla="*/ 0 w 11592538"/>
              <a:gd name="connsiteY3" fmla="*/ 909145 h 6472441"/>
              <a:gd name="connsiteX4" fmla="*/ 4597 w 11592538"/>
              <a:gd name="connsiteY4" fmla="*/ 909145 h 6472441"/>
              <a:gd name="connsiteX5" fmla="*/ 8568 w 11592538"/>
              <a:gd name="connsiteY5" fmla="*/ 1088907 h 6472441"/>
              <a:gd name="connsiteX6" fmla="*/ 88972 w 11592538"/>
              <a:gd name="connsiteY6" fmla="*/ 3523847 h 6472441"/>
              <a:gd name="connsiteX7" fmla="*/ 148480 w 11592538"/>
              <a:gd name="connsiteY7" fmla="*/ 5930840 h 6472441"/>
              <a:gd name="connsiteX8" fmla="*/ 5484139 w 11592538"/>
              <a:gd name="connsiteY8" fmla="*/ 5922734 h 6472441"/>
              <a:gd name="connsiteX9" fmla="*/ 8071632 w 11592538"/>
              <a:gd name="connsiteY9" fmla="*/ 5902006 h 6472441"/>
              <a:gd name="connsiteX10" fmla="*/ 8334742 w 11592538"/>
              <a:gd name="connsiteY10" fmla="*/ 5912753 h 6472441"/>
              <a:gd name="connsiteX11" fmla="*/ 8300328 w 11592538"/>
              <a:gd name="connsiteY11" fmla="*/ 6472441 h 6472441"/>
              <a:gd name="connsiteX12" fmla="*/ 8951337 w 11592538"/>
              <a:gd name="connsiteY12" fmla="*/ 5912878 h 6472441"/>
              <a:gd name="connsiteX13" fmla="*/ 9774882 w 11592538"/>
              <a:gd name="connsiteY13" fmla="*/ 5899459 h 6472441"/>
              <a:gd name="connsiteX14" fmla="*/ 10927227 w 11592538"/>
              <a:gd name="connsiteY14" fmla="*/ 5922365 h 6472441"/>
              <a:gd name="connsiteX15" fmla="*/ 11562334 w 11592538"/>
              <a:gd name="connsiteY15" fmla="*/ 5918250 h 6472441"/>
              <a:gd name="connsiteX16" fmla="*/ 11571244 w 11592538"/>
              <a:gd name="connsiteY16" fmla="*/ 2621673 h 6472441"/>
              <a:gd name="connsiteX17" fmla="*/ 11572643 w 11592538"/>
              <a:gd name="connsiteY17" fmla="*/ 261466 h 6472441"/>
              <a:gd name="connsiteX18" fmla="*/ 11386303 w 11592538"/>
              <a:gd name="connsiteY18" fmla="*/ 83284 h 6472441"/>
              <a:gd name="connsiteX19" fmla="*/ 10689999 w 11592538"/>
              <a:gd name="connsiteY19" fmla="*/ 70590 h 6472441"/>
              <a:gd name="connsiteX20" fmla="*/ 7599878 w 11592538"/>
              <a:gd name="connsiteY20" fmla="*/ 75909 h 6472441"/>
              <a:gd name="connsiteX21" fmla="*/ 1892744 w 11592538"/>
              <a:gd name="connsiteY21" fmla="*/ -1 h 6472441"/>
              <a:gd name="connsiteX0" fmla="*/ 1892744 w 11586991"/>
              <a:gd name="connsiteY0" fmla="*/ -1 h 6472441"/>
              <a:gd name="connsiteX1" fmla="*/ 304663 w 11586991"/>
              <a:gd name="connsiteY1" fmla="*/ 10760 h 6472441"/>
              <a:gd name="connsiteX2" fmla="*/ 0 w 11586991"/>
              <a:gd name="connsiteY2" fmla="*/ 47941 h 6472441"/>
              <a:gd name="connsiteX3" fmla="*/ 0 w 11586991"/>
              <a:gd name="connsiteY3" fmla="*/ 909145 h 6472441"/>
              <a:gd name="connsiteX4" fmla="*/ 4597 w 11586991"/>
              <a:gd name="connsiteY4" fmla="*/ 909145 h 6472441"/>
              <a:gd name="connsiteX5" fmla="*/ 8568 w 11586991"/>
              <a:gd name="connsiteY5" fmla="*/ 1088907 h 6472441"/>
              <a:gd name="connsiteX6" fmla="*/ 88972 w 11586991"/>
              <a:gd name="connsiteY6" fmla="*/ 3523847 h 6472441"/>
              <a:gd name="connsiteX7" fmla="*/ 148480 w 11586991"/>
              <a:gd name="connsiteY7" fmla="*/ 5930840 h 6472441"/>
              <a:gd name="connsiteX8" fmla="*/ 5484139 w 11586991"/>
              <a:gd name="connsiteY8" fmla="*/ 5922734 h 6472441"/>
              <a:gd name="connsiteX9" fmla="*/ 8071632 w 11586991"/>
              <a:gd name="connsiteY9" fmla="*/ 5902006 h 6472441"/>
              <a:gd name="connsiteX10" fmla="*/ 8334742 w 11586991"/>
              <a:gd name="connsiteY10" fmla="*/ 5912753 h 6472441"/>
              <a:gd name="connsiteX11" fmla="*/ 8300328 w 11586991"/>
              <a:gd name="connsiteY11" fmla="*/ 6472441 h 6472441"/>
              <a:gd name="connsiteX12" fmla="*/ 8951337 w 11586991"/>
              <a:gd name="connsiteY12" fmla="*/ 5912878 h 6472441"/>
              <a:gd name="connsiteX13" fmla="*/ 9774882 w 11586991"/>
              <a:gd name="connsiteY13" fmla="*/ 5899459 h 6472441"/>
              <a:gd name="connsiteX14" fmla="*/ 10927227 w 11586991"/>
              <a:gd name="connsiteY14" fmla="*/ 5922365 h 6472441"/>
              <a:gd name="connsiteX15" fmla="*/ 11562334 w 11586991"/>
              <a:gd name="connsiteY15" fmla="*/ 5918250 h 6472441"/>
              <a:gd name="connsiteX16" fmla="*/ 11571244 w 11586991"/>
              <a:gd name="connsiteY16" fmla="*/ 2621673 h 6472441"/>
              <a:gd name="connsiteX17" fmla="*/ 11572643 w 11586991"/>
              <a:gd name="connsiteY17" fmla="*/ 261466 h 6472441"/>
              <a:gd name="connsiteX18" fmla="*/ 11386303 w 11586991"/>
              <a:gd name="connsiteY18" fmla="*/ 83284 h 6472441"/>
              <a:gd name="connsiteX19" fmla="*/ 10689999 w 11586991"/>
              <a:gd name="connsiteY19" fmla="*/ 70590 h 6472441"/>
              <a:gd name="connsiteX20" fmla="*/ 7599878 w 11586991"/>
              <a:gd name="connsiteY20" fmla="*/ 75909 h 6472441"/>
              <a:gd name="connsiteX21" fmla="*/ 1892744 w 11586991"/>
              <a:gd name="connsiteY21" fmla="*/ -1 h 6472441"/>
              <a:gd name="connsiteX0" fmla="*/ 1892744 w 11578768"/>
              <a:gd name="connsiteY0" fmla="*/ -1 h 6472441"/>
              <a:gd name="connsiteX1" fmla="*/ 304663 w 11578768"/>
              <a:gd name="connsiteY1" fmla="*/ 10760 h 6472441"/>
              <a:gd name="connsiteX2" fmla="*/ 0 w 11578768"/>
              <a:gd name="connsiteY2" fmla="*/ 47941 h 6472441"/>
              <a:gd name="connsiteX3" fmla="*/ 0 w 11578768"/>
              <a:gd name="connsiteY3" fmla="*/ 909145 h 6472441"/>
              <a:gd name="connsiteX4" fmla="*/ 4597 w 11578768"/>
              <a:gd name="connsiteY4" fmla="*/ 909145 h 6472441"/>
              <a:gd name="connsiteX5" fmla="*/ 8568 w 11578768"/>
              <a:gd name="connsiteY5" fmla="*/ 1088907 h 6472441"/>
              <a:gd name="connsiteX6" fmla="*/ 88972 w 11578768"/>
              <a:gd name="connsiteY6" fmla="*/ 3523847 h 6472441"/>
              <a:gd name="connsiteX7" fmla="*/ 148480 w 11578768"/>
              <a:gd name="connsiteY7" fmla="*/ 5930840 h 6472441"/>
              <a:gd name="connsiteX8" fmla="*/ 5484139 w 11578768"/>
              <a:gd name="connsiteY8" fmla="*/ 5922734 h 6472441"/>
              <a:gd name="connsiteX9" fmla="*/ 8071632 w 11578768"/>
              <a:gd name="connsiteY9" fmla="*/ 5902006 h 6472441"/>
              <a:gd name="connsiteX10" fmla="*/ 8334742 w 11578768"/>
              <a:gd name="connsiteY10" fmla="*/ 5912753 h 6472441"/>
              <a:gd name="connsiteX11" fmla="*/ 8300328 w 11578768"/>
              <a:gd name="connsiteY11" fmla="*/ 6472441 h 6472441"/>
              <a:gd name="connsiteX12" fmla="*/ 8951337 w 11578768"/>
              <a:gd name="connsiteY12" fmla="*/ 5912878 h 6472441"/>
              <a:gd name="connsiteX13" fmla="*/ 9774882 w 11578768"/>
              <a:gd name="connsiteY13" fmla="*/ 5899459 h 6472441"/>
              <a:gd name="connsiteX14" fmla="*/ 10927227 w 11578768"/>
              <a:gd name="connsiteY14" fmla="*/ 5922365 h 6472441"/>
              <a:gd name="connsiteX15" fmla="*/ 11562334 w 11578768"/>
              <a:gd name="connsiteY15" fmla="*/ 5918250 h 6472441"/>
              <a:gd name="connsiteX16" fmla="*/ 11571244 w 11578768"/>
              <a:gd name="connsiteY16" fmla="*/ 2621673 h 6472441"/>
              <a:gd name="connsiteX17" fmla="*/ 11572643 w 11578768"/>
              <a:gd name="connsiteY17" fmla="*/ 261466 h 6472441"/>
              <a:gd name="connsiteX18" fmla="*/ 11386303 w 11578768"/>
              <a:gd name="connsiteY18" fmla="*/ 83284 h 6472441"/>
              <a:gd name="connsiteX19" fmla="*/ 10689999 w 11578768"/>
              <a:gd name="connsiteY19" fmla="*/ 70590 h 6472441"/>
              <a:gd name="connsiteX20" fmla="*/ 7599878 w 11578768"/>
              <a:gd name="connsiteY20" fmla="*/ 75909 h 6472441"/>
              <a:gd name="connsiteX21" fmla="*/ 1892744 w 11578768"/>
              <a:gd name="connsiteY21" fmla="*/ -1 h 6472441"/>
              <a:gd name="connsiteX0" fmla="*/ 1892744 w 11578768"/>
              <a:gd name="connsiteY0" fmla="*/ -1 h 6472441"/>
              <a:gd name="connsiteX1" fmla="*/ 304663 w 11578768"/>
              <a:gd name="connsiteY1" fmla="*/ 10760 h 6472441"/>
              <a:gd name="connsiteX2" fmla="*/ 0 w 11578768"/>
              <a:gd name="connsiteY2" fmla="*/ 47941 h 6472441"/>
              <a:gd name="connsiteX3" fmla="*/ 0 w 11578768"/>
              <a:gd name="connsiteY3" fmla="*/ 909145 h 6472441"/>
              <a:gd name="connsiteX4" fmla="*/ 4597 w 11578768"/>
              <a:gd name="connsiteY4" fmla="*/ 909145 h 6472441"/>
              <a:gd name="connsiteX5" fmla="*/ 8568 w 11578768"/>
              <a:gd name="connsiteY5" fmla="*/ 1088907 h 6472441"/>
              <a:gd name="connsiteX6" fmla="*/ 88972 w 11578768"/>
              <a:gd name="connsiteY6" fmla="*/ 3523847 h 6472441"/>
              <a:gd name="connsiteX7" fmla="*/ 148480 w 11578768"/>
              <a:gd name="connsiteY7" fmla="*/ 5930840 h 6472441"/>
              <a:gd name="connsiteX8" fmla="*/ 5484139 w 11578768"/>
              <a:gd name="connsiteY8" fmla="*/ 5922734 h 6472441"/>
              <a:gd name="connsiteX9" fmla="*/ 8071632 w 11578768"/>
              <a:gd name="connsiteY9" fmla="*/ 5902006 h 6472441"/>
              <a:gd name="connsiteX10" fmla="*/ 8334742 w 11578768"/>
              <a:gd name="connsiteY10" fmla="*/ 5912753 h 6472441"/>
              <a:gd name="connsiteX11" fmla="*/ 8300328 w 11578768"/>
              <a:gd name="connsiteY11" fmla="*/ 6472441 h 6472441"/>
              <a:gd name="connsiteX12" fmla="*/ 8951337 w 11578768"/>
              <a:gd name="connsiteY12" fmla="*/ 5912878 h 6472441"/>
              <a:gd name="connsiteX13" fmla="*/ 9774882 w 11578768"/>
              <a:gd name="connsiteY13" fmla="*/ 5899459 h 6472441"/>
              <a:gd name="connsiteX14" fmla="*/ 10927227 w 11578768"/>
              <a:gd name="connsiteY14" fmla="*/ 5922365 h 6472441"/>
              <a:gd name="connsiteX15" fmla="*/ 11562334 w 11578768"/>
              <a:gd name="connsiteY15" fmla="*/ 5918250 h 6472441"/>
              <a:gd name="connsiteX16" fmla="*/ 11571244 w 11578768"/>
              <a:gd name="connsiteY16" fmla="*/ 2621673 h 6472441"/>
              <a:gd name="connsiteX17" fmla="*/ 11572643 w 11578768"/>
              <a:gd name="connsiteY17" fmla="*/ 261466 h 6472441"/>
              <a:gd name="connsiteX18" fmla="*/ 11386303 w 11578768"/>
              <a:gd name="connsiteY18" fmla="*/ 83284 h 6472441"/>
              <a:gd name="connsiteX19" fmla="*/ 10689999 w 11578768"/>
              <a:gd name="connsiteY19" fmla="*/ 70590 h 6472441"/>
              <a:gd name="connsiteX20" fmla="*/ 7599878 w 11578768"/>
              <a:gd name="connsiteY20" fmla="*/ 75909 h 6472441"/>
              <a:gd name="connsiteX21" fmla="*/ 1892744 w 11578768"/>
              <a:gd name="connsiteY21" fmla="*/ -1 h 6472441"/>
              <a:gd name="connsiteX0" fmla="*/ 1892744 w 11578768"/>
              <a:gd name="connsiteY0" fmla="*/ -1 h 6472441"/>
              <a:gd name="connsiteX1" fmla="*/ 304663 w 11578768"/>
              <a:gd name="connsiteY1" fmla="*/ 10760 h 6472441"/>
              <a:gd name="connsiteX2" fmla="*/ 0 w 11578768"/>
              <a:gd name="connsiteY2" fmla="*/ 47941 h 6472441"/>
              <a:gd name="connsiteX3" fmla="*/ 0 w 11578768"/>
              <a:gd name="connsiteY3" fmla="*/ 909145 h 6472441"/>
              <a:gd name="connsiteX4" fmla="*/ 4597 w 11578768"/>
              <a:gd name="connsiteY4" fmla="*/ 909145 h 6472441"/>
              <a:gd name="connsiteX5" fmla="*/ 8568 w 11578768"/>
              <a:gd name="connsiteY5" fmla="*/ 1088907 h 6472441"/>
              <a:gd name="connsiteX6" fmla="*/ 56717 w 11578768"/>
              <a:gd name="connsiteY6" fmla="*/ 3876624 h 6472441"/>
              <a:gd name="connsiteX7" fmla="*/ 148480 w 11578768"/>
              <a:gd name="connsiteY7" fmla="*/ 5930840 h 6472441"/>
              <a:gd name="connsiteX8" fmla="*/ 5484139 w 11578768"/>
              <a:gd name="connsiteY8" fmla="*/ 5922734 h 6472441"/>
              <a:gd name="connsiteX9" fmla="*/ 8071632 w 11578768"/>
              <a:gd name="connsiteY9" fmla="*/ 5902006 h 6472441"/>
              <a:gd name="connsiteX10" fmla="*/ 8334742 w 11578768"/>
              <a:gd name="connsiteY10" fmla="*/ 5912753 h 6472441"/>
              <a:gd name="connsiteX11" fmla="*/ 8300328 w 11578768"/>
              <a:gd name="connsiteY11" fmla="*/ 6472441 h 6472441"/>
              <a:gd name="connsiteX12" fmla="*/ 8951337 w 11578768"/>
              <a:gd name="connsiteY12" fmla="*/ 5912878 h 6472441"/>
              <a:gd name="connsiteX13" fmla="*/ 9774882 w 11578768"/>
              <a:gd name="connsiteY13" fmla="*/ 5899459 h 6472441"/>
              <a:gd name="connsiteX14" fmla="*/ 10927227 w 11578768"/>
              <a:gd name="connsiteY14" fmla="*/ 5922365 h 6472441"/>
              <a:gd name="connsiteX15" fmla="*/ 11562334 w 11578768"/>
              <a:gd name="connsiteY15" fmla="*/ 5918250 h 6472441"/>
              <a:gd name="connsiteX16" fmla="*/ 11571244 w 11578768"/>
              <a:gd name="connsiteY16" fmla="*/ 2621673 h 6472441"/>
              <a:gd name="connsiteX17" fmla="*/ 11572643 w 11578768"/>
              <a:gd name="connsiteY17" fmla="*/ 261466 h 6472441"/>
              <a:gd name="connsiteX18" fmla="*/ 11386303 w 11578768"/>
              <a:gd name="connsiteY18" fmla="*/ 83284 h 6472441"/>
              <a:gd name="connsiteX19" fmla="*/ 10689999 w 11578768"/>
              <a:gd name="connsiteY19" fmla="*/ 70590 h 6472441"/>
              <a:gd name="connsiteX20" fmla="*/ 7599878 w 11578768"/>
              <a:gd name="connsiteY20" fmla="*/ 75909 h 6472441"/>
              <a:gd name="connsiteX21" fmla="*/ 1892744 w 11578768"/>
              <a:gd name="connsiteY21" fmla="*/ -1 h 6472441"/>
              <a:gd name="connsiteX0" fmla="*/ 1892744 w 11578768"/>
              <a:gd name="connsiteY0" fmla="*/ -1 h 6472441"/>
              <a:gd name="connsiteX1" fmla="*/ 304663 w 11578768"/>
              <a:gd name="connsiteY1" fmla="*/ 10760 h 6472441"/>
              <a:gd name="connsiteX2" fmla="*/ 0 w 11578768"/>
              <a:gd name="connsiteY2" fmla="*/ 47941 h 6472441"/>
              <a:gd name="connsiteX3" fmla="*/ 0 w 11578768"/>
              <a:gd name="connsiteY3" fmla="*/ 909145 h 6472441"/>
              <a:gd name="connsiteX4" fmla="*/ 4597 w 11578768"/>
              <a:gd name="connsiteY4" fmla="*/ 909145 h 6472441"/>
              <a:gd name="connsiteX5" fmla="*/ 8568 w 11578768"/>
              <a:gd name="connsiteY5" fmla="*/ 1088907 h 6472441"/>
              <a:gd name="connsiteX6" fmla="*/ 56717 w 11578768"/>
              <a:gd name="connsiteY6" fmla="*/ 3876624 h 6472441"/>
              <a:gd name="connsiteX7" fmla="*/ 148480 w 11578768"/>
              <a:gd name="connsiteY7" fmla="*/ 5930840 h 6472441"/>
              <a:gd name="connsiteX8" fmla="*/ 5484139 w 11578768"/>
              <a:gd name="connsiteY8" fmla="*/ 5922734 h 6472441"/>
              <a:gd name="connsiteX9" fmla="*/ 8071632 w 11578768"/>
              <a:gd name="connsiteY9" fmla="*/ 5902006 h 6472441"/>
              <a:gd name="connsiteX10" fmla="*/ 8334742 w 11578768"/>
              <a:gd name="connsiteY10" fmla="*/ 5912753 h 6472441"/>
              <a:gd name="connsiteX11" fmla="*/ 8300328 w 11578768"/>
              <a:gd name="connsiteY11" fmla="*/ 6472441 h 6472441"/>
              <a:gd name="connsiteX12" fmla="*/ 8951337 w 11578768"/>
              <a:gd name="connsiteY12" fmla="*/ 5912878 h 6472441"/>
              <a:gd name="connsiteX13" fmla="*/ 9774882 w 11578768"/>
              <a:gd name="connsiteY13" fmla="*/ 5899459 h 6472441"/>
              <a:gd name="connsiteX14" fmla="*/ 10927227 w 11578768"/>
              <a:gd name="connsiteY14" fmla="*/ 5922365 h 6472441"/>
              <a:gd name="connsiteX15" fmla="*/ 11562334 w 11578768"/>
              <a:gd name="connsiteY15" fmla="*/ 5918250 h 6472441"/>
              <a:gd name="connsiteX16" fmla="*/ 11571244 w 11578768"/>
              <a:gd name="connsiteY16" fmla="*/ 2621673 h 6472441"/>
              <a:gd name="connsiteX17" fmla="*/ 11572643 w 11578768"/>
              <a:gd name="connsiteY17" fmla="*/ 261466 h 6472441"/>
              <a:gd name="connsiteX18" fmla="*/ 11386303 w 11578768"/>
              <a:gd name="connsiteY18" fmla="*/ 83284 h 6472441"/>
              <a:gd name="connsiteX19" fmla="*/ 10689999 w 11578768"/>
              <a:gd name="connsiteY19" fmla="*/ 70590 h 6472441"/>
              <a:gd name="connsiteX20" fmla="*/ 7599878 w 11578768"/>
              <a:gd name="connsiteY20" fmla="*/ 75909 h 6472441"/>
              <a:gd name="connsiteX21" fmla="*/ 1892744 w 11578768"/>
              <a:gd name="connsiteY21" fmla="*/ -1 h 6472441"/>
              <a:gd name="connsiteX0" fmla="*/ 1892744 w 11578768"/>
              <a:gd name="connsiteY0" fmla="*/ -1 h 6472441"/>
              <a:gd name="connsiteX1" fmla="*/ 304663 w 11578768"/>
              <a:gd name="connsiteY1" fmla="*/ 10760 h 6472441"/>
              <a:gd name="connsiteX2" fmla="*/ 0 w 11578768"/>
              <a:gd name="connsiteY2" fmla="*/ 47941 h 6472441"/>
              <a:gd name="connsiteX3" fmla="*/ 0 w 11578768"/>
              <a:gd name="connsiteY3" fmla="*/ 909145 h 6472441"/>
              <a:gd name="connsiteX4" fmla="*/ 4597 w 11578768"/>
              <a:gd name="connsiteY4" fmla="*/ 909145 h 6472441"/>
              <a:gd name="connsiteX5" fmla="*/ 8568 w 11578768"/>
              <a:gd name="connsiteY5" fmla="*/ 1088907 h 6472441"/>
              <a:gd name="connsiteX6" fmla="*/ 67470 w 11578768"/>
              <a:gd name="connsiteY6" fmla="*/ 4095586 h 6472441"/>
              <a:gd name="connsiteX7" fmla="*/ 148480 w 11578768"/>
              <a:gd name="connsiteY7" fmla="*/ 5930840 h 6472441"/>
              <a:gd name="connsiteX8" fmla="*/ 5484139 w 11578768"/>
              <a:gd name="connsiteY8" fmla="*/ 5922734 h 6472441"/>
              <a:gd name="connsiteX9" fmla="*/ 8071632 w 11578768"/>
              <a:gd name="connsiteY9" fmla="*/ 5902006 h 6472441"/>
              <a:gd name="connsiteX10" fmla="*/ 8334742 w 11578768"/>
              <a:gd name="connsiteY10" fmla="*/ 5912753 h 6472441"/>
              <a:gd name="connsiteX11" fmla="*/ 8300328 w 11578768"/>
              <a:gd name="connsiteY11" fmla="*/ 6472441 h 6472441"/>
              <a:gd name="connsiteX12" fmla="*/ 8951337 w 11578768"/>
              <a:gd name="connsiteY12" fmla="*/ 5912878 h 6472441"/>
              <a:gd name="connsiteX13" fmla="*/ 9774882 w 11578768"/>
              <a:gd name="connsiteY13" fmla="*/ 5899459 h 6472441"/>
              <a:gd name="connsiteX14" fmla="*/ 10927227 w 11578768"/>
              <a:gd name="connsiteY14" fmla="*/ 5922365 h 6472441"/>
              <a:gd name="connsiteX15" fmla="*/ 11562334 w 11578768"/>
              <a:gd name="connsiteY15" fmla="*/ 5918250 h 6472441"/>
              <a:gd name="connsiteX16" fmla="*/ 11571244 w 11578768"/>
              <a:gd name="connsiteY16" fmla="*/ 2621673 h 6472441"/>
              <a:gd name="connsiteX17" fmla="*/ 11572643 w 11578768"/>
              <a:gd name="connsiteY17" fmla="*/ 261466 h 6472441"/>
              <a:gd name="connsiteX18" fmla="*/ 11386303 w 11578768"/>
              <a:gd name="connsiteY18" fmla="*/ 83284 h 6472441"/>
              <a:gd name="connsiteX19" fmla="*/ 10689999 w 11578768"/>
              <a:gd name="connsiteY19" fmla="*/ 70590 h 6472441"/>
              <a:gd name="connsiteX20" fmla="*/ 7599878 w 11578768"/>
              <a:gd name="connsiteY20" fmla="*/ 75909 h 6472441"/>
              <a:gd name="connsiteX21" fmla="*/ 1892744 w 11578768"/>
              <a:gd name="connsiteY21" fmla="*/ -1 h 6472441"/>
              <a:gd name="connsiteX0" fmla="*/ 1892744 w 11578768"/>
              <a:gd name="connsiteY0" fmla="*/ -1 h 6472441"/>
              <a:gd name="connsiteX1" fmla="*/ 304663 w 11578768"/>
              <a:gd name="connsiteY1" fmla="*/ 10760 h 6472441"/>
              <a:gd name="connsiteX2" fmla="*/ 0 w 11578768"/>
              <a:gd name="connsiteY2" fmla="*/ 47941 h 6472441"/>
              <a:gd name="connsiteX3" fmla="*/ 0 w 11578768"/>
              <a:gd name="connsiteY3" fmla="*/ 909145 h 6472441"/>
              <a:gd name="connsiteX4" fmla="*/ 4597 w 11578768"/>
              <a:gd name="connsiteY4" fmla="*/ 909145 h 6472441"/>
              <a:gd name="connsiteX5" fmla="*/ 8568 w 11578768"/>
              <a:gd name="connsiteY5" fmla="*/ 1088907 h 6472441"/>
              <a:gd name="connsiteX6" fmla="*/ 67470 w 11578768"/>
              <a:gd name="connsiteY6" fmla="*/ 4095586 h 6472441"/>
              <a:gd name="connsiteX7" fmla="*/ 148480 w 11578768"/>
              <a:gd name="connsiteY7" fmla="*/ 5930840 h 6472441"/>
              <a:gd name="connsiteX8" fmla="*/ 5484139 w 11578768"/>
              <a:gd name="connsiteY8" fmla="*/ 5922734 h 6472441"/>
              <a:gd name="connsiteX9" fmla="*/ 8071632 w 11578768"/>
              <a:gd name="connsiteY9" fmla="*/ 5902006 h 6472441"/>
              <a:gd name="connsiteX10" fmla="*/ 8334742 w 11578768"/>
              <a:gd name="connsiteY10" fmla="*/ 5912753 h 6472441"/>
              <a:gd name="connsiteX11" fmla="*/ 8300328 w 11578768"/>
              <a:gd name="connsiteY11" fmla="*/ 6472441 h 6472441"/>
              <a:gd name="connsiteX12" fmla="*/ 8951337 w 11578768"/>
              <a:gd name="connsiteY12" fmla="*/ 5912878 h 6472441"/>
              <a:gd name="connsiteX13" fmla="*/ 9774882 w 11578768"/>
              <a:gd name="connsiteY13" fmla="*/ 5899459 h 6472441"/>
              <a:gd name="connsiteX14" fmla="*/ 10927227 w 11578768"/>
              <a:gd name="connsiteY14" fmla="*/ 5922365 h 6472441"/>
              <a:gd name="connsiteX15" fmla="*/ 11562334 w 11578768"/>
              <a:gd name="connsiteY15" fmla="*/ 5918250 h 6472441"/>
              <a:gd name="connsiteX16" fmla="*/ 11571244 w 11578768"/>
              <a:gd name="connsiteY16" fmla="*/ 2621673 h 6472441"/>
              <a:gd name="connsiteX17" fmla="*/ 11572643 w 11578768"/>
              <a:gd name="connsiteY17" fmla="*/ 261466 h 6472441"/>
              <a:gd name="connsiteX18" fmla="*/ 11386303 w 11578768"/>
              <a:gd name="connsiteY18" fmla="*/ 83284 h 6472441"/>
              <a:gd name="connsiteX19" fmla="*/ 10689999 w 11578768"/>
              <a:gd name="connsiteY19" fmla="*/ 70590 h 6472441"/>
              <a:gd name="connsiteX20" fmla="*/ 7599878 w 11578768"/>
              <a:gd name="connsiteY20" fmla="*/ 75909 h 6472441"/>
              <a:gd name="connsiteX21" fmla="*/ 1892744 w 11578768"/>
              <a:gd name="connsiteY21" fmla="*/ -1 h 6472441"/>
              <a:gd name="connsiteX0" fmla="*/ 1892744 w 11578768"/>
              <a:gd name="connsiteY0" fmla="*/ -1 h 6472441"/>
              <a:gd name="connsiteX1" fmla="*/ 304663 w 11578768"/>
              <a:gd name="connsiteY1" fmla="*/ 10760 h 6472441"/>
              <a:gd name="connsiteX2" fmla="*/ 0 w 11578768"/>
              <a:gd name="connsiteY2" fmla="*/ 47941 h 6472441"/>
              <a:gd name="connsiteX3" fmla="*/ 0 w 11578768"/>
              <a:gd name="connsiteY3" fmla="*/ 909145 h 6472441"/>
              <a:gd name="connsiteX4" fmla="*/ 4597 w 11578768"/>
              <a:gd name="connsiteY4" fmla="*/ 909145 h 6472441"/>
              <a:gd name="connsiteX5" fmla="*/ 8568 w 11578768"/>
              <a:gd name="connsiteY5" fmla="*/ 1088907 h 6472441"/>
              <a:gd name="connsiteX6" fmla="*/ 78222 w 11578768"/>
              <a:gd name="connsiteY6" fmla="*/ 4679489 h 6472441"/>
              <a:gd name="connsiteX7" fmla="*/ 148480 w 11578768"/>
              <a:gd name="connsiteY7" fmla="*/ 5930840 h 6472441"/>
              <a:gd name="connsiteX8" fmla="*/ 5484139 w 11578768"/>
              <a:gd name="connsiteY8" fmla="*/ 5922734 h 6472441"/>
              <a:gd name="connsiteX9" fmla="*/ 8071632 w 11578768"/>
              <a:gd name="connsiteY9" fmla="*/ 5902006 h 6472441"/>
              <a:gd name="connsiteX10" fmla="*/ 8334742 w 11578768"/>
              <a:gd name="connsiteY10" fmla="*/ 5912753 h 6472441"/>
              <a:gd name="connsiteX11" fmla="*/ 8300328 w 11578768"/>
              <a:gd name="connsiteY11" fmla="*/ 6472441 h 6472441"/>
              <a:gd name="connsiteX12" fmla="*/ 8951337 w 11578768"/>
              <a:gd name="connsiteY12" fmla="*/ 5912878 h 6472441"/>
              <a:gd name="connsiteX13" fmla="*/ 9774882 w 11578768"/>
              <a:gd name="connsiteY13" fmla="*/ 5899459 h 6472441"/>
              <a:gd name="connsiteX14" fmla="*/ 10927227 w 11578768"/>
              <a:gd name="connsiteY14" fmla="*/ 5922365 h 6472441"/>
              <a:gd name="connsiteX15" fmla="*/ 11562334 w 11578768"/>
              <a:gd name="connsiteY15" fmla="*/ 5918250 h 6472441"/>
              <a:gd name="connsiteX16" fmla="*/ 11571244 w 11578768"/>
              <a:gd name="connsiteY16" fmla="*/ 2621673 h 6472441"/>
              <a:gd name="connsiteX17" fmla="*/ 11572643 w 11578768"/>
              <a:gd name="connsiteY17" fmla="*/ 261466 h 6472441"/>
              <a:gd name="connsiteX18" fmla="*/ 11386303 w 11578768"/>
              <a:gd name="connsiteY18" fmla="*/ 83284 h 6472441"/>
              <a:gd name="connsiteX19" fmla="*/ 10689999 w 11578768"/>
              <a:gd name="connsiteY19" fmla="*/ 70590 h 6472441"/>
              <a:gd name="connsiteX20" fmla="*/ 7599878 w 11578768"/>
              <a:gd name="connsiteY20" fmla="*/ 75909 h 6472441"/>
              <a:gd name="connsiteX21" fmla="*/ 1892744 w 11578768"/>
              <a:gd name="connsiteY21" fmla="*/ -1 h 6472441"/>
              <a:gd name="connsiteX0" fmla="*/ 1892744 w 11578768"/>
              <a:gd name="connsiteY0" fmla="*/ -1 h 6472441"/>
              <a:gd name="connsiteX1" fmla="*/ 304663 w 11578768"/>
              <a:gd name="connsiteY1" fmla="*/ 10760 h 6472441"/>
              <a:gd name="connsiteX2" fmla="*/ 0 w 11578768"/>
              <a:gd name="connsiteY2" fmla="*/ 47941 h 6472441"/>
              <a:gd name="connsiteX3" fmla="*/ 0 w 11578768"/>
              <a:gd name="connsiteY3" fmla="*/ 909145 h 6472441"/>
              <a:gd name="connsiteX4" fmla="*/ 4597 w 11578768"/>
              <a:gd name="connsiteY4" fmla="*/ 909145 h 6472441"/>
              <a:gd name="connsiteX5" fmla="*/ 8568 w 11578768"/>
              <a:gd name="connsiteY5" fmla="*/ 1088907 h 6472441"/>
              <a:gd name="connsiteX6" fmla="*/ 78222 w 11578768"/>
              <a:gd name="connsiteY6" fmla="*/ 4679489 h 6472441"/>
              <a:gd name="connsiteX7" fmla="*/ 148480 w 11578768"/>
              <a:gd name="connsiteY7" fmla="*/ 5930840 h 6472441"/>
              <a:gd name="connsiteX8" fmla="*/ 5484139 w 11578768"/>
              <a:gd name="connsiteY8" fmla="*/ 5922734 h 6472441"/>
              <a:gd name="connsiteX9" fmla="*/ 8071632 w 11578768"/>
              <a:gd name="connsiteY9" fmla="*/ 5902006 h 6472441"/>
              <a:gd name="connsiteX10" fmla="*/ 8334742 w 11578768"/>
              <a:gd name="connsiteY10" fmla="*/ 5912753 h 6472441"/>
              <a:gd name="connsiteX11" fmla="*/ 8300328 w 11578768"/>
              <a:gd name="connsiteY11" fmla="*/ 6472441 h 6472441"/>
              <a:gd name="connsiteX12" fmla="*/ 8951337 w 11578768"/>
              <a:gd name="connsiteY12" fmla="*/ 5912878 h 6472441"/>
              <a:gd name="connsiteX13" fmla="*/ 9774882 w 11578768"/>
              <a:gd name="connsiteY13" fmla="*/ 5899459 h 6472441"/>
              <a:gd name="connsiteX14" fmla="*/ 10927227 w 11578768"/>
              <a:gd name="connsiteY14" fmla="*/ 5922365 h 6472441"/>
              <a:gd name="connsiteX15" fmla="*/ 11562334 w 11578768"/>
              <a:gd name="connsiteY15" fmla="*/ 5918250 h 6472441"/>
              <a:gd name="connsiteX16" fmla="*/ 11571244 w 11578768"/>
              <a:gd name="connsiteY16" fmla="*/ 2621673 h 6472441"/>
              <a:gd name="connsiteX17" fmla="*/ 11572643 w 11578768"/>
              <a:gd name="connsiteY17" fmla="*/ 261466 h 6472441"/>
              <a:gd name="connsiteX18" fmla="*/ 11386303 w 11578768"/>
              <a:gd name="connsiteY18" fmla="*/ 83284 h 6472441"/>
              <a:gd name="connsiteX19" fmla="*/ 10689999 w 11578768"/>
              <a:gd name="connsiteY19" fmla="*/ 70590 h 6472441"/>
              <a:gd name="connsiteX20" fmla="*/ 7599878 w 11578768"/>
              <a:gd name="connsiteY20" fmla="*/ 75909 h 6472441"/>
              <a:gd name="connsiteX21" fmla="*/ 1892744 w 11578768"/>
              <a:gd name="connsiteY21" fmla="*/ -1 h 6472441"/>
              <a:gd name="connsiteX0" fmla="*/ 1892744 w 11578768"/>
              <a:gd name="connsiteY0" fmla="*/ -1 h 6472441"/>
              <a:gd name="connsiteX1" fmla="*/ 304663 w 11578768"/>
              <a:gd name="connsiteY1" fmla="*/ 10760 h 6472441"/>
              <a:gd name="connsiteX2" fmla="*/ 0 w 11578768"/>
              <a:gd name="connsiteY2" fmla="*/ 47941 h 6472441"/>
              <a:gd name="connsiteX3" fmla="*/ 0 w 11578768"/>
              <a:gd name="connsiteY3" fmla="*/ 909145 h 6472441"/>
              <a:gd name="connsiteX4" fmla="*/ 4597 w 11578768"/>
              <a:gd name="connsiteY4" fmla="*/ 909145 h 6472441"/>
              <a:gd name="connsiteX5" fmla="*/ 8568 w 11578768"/>
              <a:gd name="connsiteY5" fmla="*/ 1088907 h 6472441"/>
              <a:gd name="connsiteX6" fmla="*/ 67470 w 11578768"/>
              <a:gd name="connsiteY6" fmla="*/ 4934947 h 6472441"/>
              <a:gd name="connsiteX7" fmla="*/ 148480 w 11578768"/>
              <a:gd name="connsiteY7" fmla="*/ 5930840 h 6472441"/>
              <a:gd name="connsiteX8" fmla="*/ 5484139 w 11578768"/>
              <a:gd name="connsiteY8" fmla="*/ 5922734 h 6472441"/>
              <a:gd name="connsiteX9" fmla="*/ 8071632 w 11578768"/>
              <a:gd name="connsiteY9" fmla="*/ 5902006 h 6472441"/>
              <a:gd name="connsiteX10" fmla="*/ 8334742 w 11578768"/>
              <a:gd name="connsiteY10" fmla="*/ 5912753 h 6472441"/>
              <a:gd name="connsiteX11" fmla="*/ 8300328 w 11578768"/>
              <a:gd name="connsiteY11" fmla="*/ 6472441 h 6472441"/>
              <a:gd name="connsiteX12" fmla="*/ 8951337 w 11578768"/>
              <a:gd name="connsiteY12" fmla="*/ 5912878 h 6472441"/>
              <a:gd name="connsiteX13" fmla="*/ 9774882 w 11578768"/>
              <a:gd name="connsiteY13" fmla="*/ 5899459 h 6472441"/>
              <a:gd name="connsiteX14" fmla="*/ 10927227 w 11578768"/>
              <a:gd name="connsiteY14" fmla="*/ 5922365 h 6472441"/>
              <a:gd name="connsiteX15" fmla="*/ 11562334 w 11578768"/>
              <a:gd name="connsiteY15" fmla="*/ 5918250 h 6472441"/>
              <a:gd name="connsiteX16" fmla="*/ 11571244 w 11578768"/>
              <a:gd name="connsiteY16" fmla="*/ 2621673 h 6472441"/>
              <a:gd name="connsiteX17" fmla="*/ 11572643 w 11578768"/>
              <a:gd name="connsiteY17" fmla="*/ 261466 h 6472441"/>
              <a:gd name="connsiteX18" fmla="*/ 11386303 w 11578768"/>
              <a:gd name="connsiteY18" fmla="*/ 83284 h 6472441"/>
              <a:gd name="connsiteX19" fmla="*/ 10689999 w 11578768"/>
              <a:gd name="connsiteY19" fmla="*/ 70590 h 6472441"/>
              <a:gd name="connsiteX20" fmla="*/ 7599878 w 11578768"/>
              <a:gd name="connsiteY20" fmla="*/ 75909 h 6472441"/>
              <a:gd name="connsiteX21" fmla="*/ 1892744 w 11578768"/>
              <a:gd name="connsiteY21" fmla="*/ -1 h 6472441"/>
              <a:gd name="connsiteX0" fmla="*/ 1892744 w 11578768"/>
              <a:gd name="connsiteY0" fmla="*/ -1 h 6472441"/>
              <a:gd name="connsiteX1" fmla="*/ 304663 w 11578768"/>
              <a:gd name="connsiteY1" fmla="*/ 10760 h 6472441"/>
              <a:gd name="connsiteX2" fmla="*/ 0 w 11578768"/>
              <a:gd name="connsiteY2" fmla="*/ 47941 h 6472441"/>
              <a:gd name="connsiteX3" fmla="*/ 0 w 11578768"/>
              <a:gd name="connsiteY3" fmla="*/ 909145 h 6472441"/>
              <a:gd name="connsiteX4" fmla="*/ 4597 w 11578768"/>
              <a:gd name="connsiteY4" fmla="*/ 909145 h 6472441"/>
              <a:gd name="connsiteX5" fmla="*/ 8568 w 11578768"/>
              <a:gd name="connsiteY5" fmla="*/ 1088907 h 6472441"/>
              <a:gd name="connsiteX6" fmla="*/ 67470 w 11578768"/>
              <a:gd name="connsiteY6" fmla="*/ 4934947 h 6472441"/>
              <a:gd name="connsiteX7" fmla="*/ 148480 w 11578768"/>
              <a:gd name="connsiteY7" fmla="*/ 5930840 h 6472441"/>
              <a:gd name="connsiteX8" fmla="*/ 5484139 w 11578768"/>
              <a:gd name="connsiteY8" fmla="*/ 5922734 h 6472441"/>
              <a:gd name="connsiteX9" fmla="*/ 8071632 w 11578768"/>
              <a:gd name="connsiteY9" fmla="*/ 5902006 h 6472441"/>
              <a:gd name="connsiteX10" fmla="*/ 8334742 w 11578768"/>
              <a:gd name="connsiteY10" fmla="*/ 5912753 h 6472441"/>
              <a:gd name="connsiteX11" fmla="*/ 8300328 w 11578768"/>
              <a:gd name="connsiteY11" fmla="*/ 6472441 h 6472441"/>
              <a:gd name="connsiteX12" fmla="*/ 8951337 w 11578768"/>
              <a:gd name="connsiteY12" fmla="*/ 5912878 h 6472441"/>
              <a:gd name="connsiteX13" fmla="*/ 9774882 w 11578768"/>
              <a:gd name="connsiteY13" fmla="*/ 5899459 h 6472441"/>
              <a:gd name="connsiteX14" fmla="*/ 10927227 w 11578768"/>
              <a:gd name="connsiteY14" fmla="*/ 5922365 h 6472441"/>
              <a:gd name="connsiteX15" fmla="*/ 11562334 w 11578768"/>
              <a:gd name="connsiteY15" fmla="*/ 5918250 h 6472441"/>
              <a:gd name="connsiteX16" fmla="*/ 11571244 w 11578768"/>
              <a:gd name="connsiteY16" fmla="*/ 2621673 h 6472441"/>
              <a:gd name="connsiteX17" fmla="*/ 11572643 w 11578768"/>
              <a:gd name="connsiteY17" fmla="*/ 261466 h 6472441"/>
              <a:gd name="connsiteX18" fmla="*/ 11386303 w 11578768"/>
              <a:gd name="connsiteY18" fmla="*/ 83284 h 6472441"/>
              <a:gd name="connsiteX19" fmla="*/ 10689999 w 11578768"/>
              <a:gd name="connsiteY19" fmla="*/ 70590 h 6472441"/>
              <a:gd name="connsiteX20" fmla="*/ 7599878 w 11578768"/>
              <a:gd name="connsiteY20" fmla="*/ 75909 h 6472441"/>
              <a:gd name="connsiteX21" fmla="*/ 1892744 w 11578768"/>
              <a:gd name="connsiteY21" fmla="*/ -1 h 6472441"/>
              <a:gd name="connsiteX0" fmla="*/ 1892744 w 11578768"/>
              <a:gd name="connsiteY0" fmla="*/ -1 h 6472441"/>
              <a:gd name="connsiteX1" fmla="*/ 304663 w 11578768"/>
              <a:gd name="connsiteY1" fmla="*/ 10760 h 6472441"/>
              <a:gd name="connsiteX2" fmla="*/ 0 w 11578768"/>
              <a:gd name="connsiteY2" fmla="*/ 47941 h 6472441"/>
              <a:gd name="connsiteX3" fmla="*/ 0 w 11578768"/>
              <a:gd name="connsiteY3" fmla="*/ 909145 h 6472441"/>
              <a:gd name="connsiteX4" fmla="*/ 4597 w 11578768"/>
              <a:gd name="connsiteY4" fmla="*/ 909145 h 6472441"/>
              <a:gd name="connsiteX5" fmla="*/ 8569 w 11578768"/>
              <a:gd name="connsiteY5" fmla="*/ 1441682 h 6472441"/>
              <a:gd name="connsiteX6" fmla="*/ 67470 w 11578768"/>
              <a:gd name="connsiteY6" fmla="*/ 4934947 h 6472441"/>
              <a:gd name="connsiteX7" fmla="*/ 148480 w 11578768"/>
              <a:gd name="connsiteY7" fmla="*/ 5930840 h 6472441"/>
              <a:gd name="connsiteX8" fmla="*/ 5484139 w 11578768"/>
              <a:gd name="connsiteY8" fmla="*/ 5922734 h 6472441"/>
              <a:gd name="connsiteX9" fmla="*/ 8071632 w 11578768"/>
              <a:gd name="connsiteY9" fmla="*/ 5902006 h 6472441"/>
              <a:gd name="connsiteX10" fmla="*/ 8334742 w 11578768"/>
              <a:gd name="connsiteY10" fmla="*/ 5912753 h 6472441"/>
              <a:gd name="connsiteX11" fmla="*/ 8300328 w 11578768"/>
              <a:gd name="connsiteY11" fmla="*/ 6472441 h 6472441"/>
              <a:gd name="connsiteX12" fmla="*/ 8951337 w 11578768"/>
              <a:gd name="connsiteY12" fmla="*/ 5912878 h 6472441"/>
              <a:gd name="connsiteX13" fmla="*/ 9774882 w 11578768"/>
              <a:gd name="connsiteY13" fmla="*/ 5899459 h 6472441"/>
              <a:gd name="connsiteX14" fmla="*/ 10927227 w 11578768"/>
              <a:gd name="connsiteY14" fmla="*/ 5922365 h 6472441"/>
              <a:gd name="connsiteX15" fmla="*/ 11562334 w 11578768"/>
              <a:gd name="connsiteY15" fmla="*/ 5918250 h 6472441"/>
              <a:gd name="connsiteX16" fmla="*/ 11571244 w 11578768"/>
              <a:gd name="connsiteY16" fmla="*/ 2621673 h 6472441"/>
              <a:gd name="connsiteX17" fmla="*/ 11572643 w 11578768"/>
              <a:gd name="connsiteY17" fmla="*/ 261466 h 6472441"/>
              <a:gd name="connsiteX18" fmla="*/ 11386303 w 11578768"/>
              <a:gd name="connsiteY18" fmla="*/ 83284 h 6472441"/>
              <a:gd name="connsiteX19" fmla="*/ 10689999 w 11578768"/>
              <a:gd name="connsiteY19" fmla="*/ 70590 h 6472441"/>
              <a:gd name="connsiteX20" fmla="*/ 7599878 w 11578768"/>
              <a:gd name="connsiteY20" fmla="*/ 75909 h 6472441"/>
              <a:gd name="connsiteX21" fmla="*/ 1892744 w 11578768"/>
              <a:gd name="connsiteY21" fmla="*/ -1 h 6472441"/>
              <a:gd name="connsiteX0" fmla="*/ 1892744 w 11578768"/>
              <a:gd name="connsiteY0" fmla="*/ -1 h 6472441"/>
              <a:gd name="connsiteX1" fmla="*/ 304663 w 11578768"/>
              <a:gd name="connsiteY1" fmla="*/ 10760 h 6472441"/>
              <a:gd name="connsiteX2" fmla="*/ 0 w 11578768"/>
              <a:gd name="connsiteY2" fmla="*/ 47941 h 6472441"/>
              <a:gd name="connsiteX3" fmla="*/ 0 w 11578768"/>
              <a:gd name="connsiteY3" fmla="*/ 909145 h 6472441"/>
              <a:gd name="connsiteX4" fmla="*/ 4597 w 11578768"/>
              <a:gd name="connsiteY4" fmla="*/ 909145 h 6472441"/>
              <a:gd name="connsiteX5" fmla="*/ 8569 w 11578768"/>
              <a:gd name="connsiteY5" fmla="*/ 1441682 h 6472441"/>
              <a:gd name="connsiteX6" fmla="*/ 67470 w 11578768"/>
              <a:gd name="connsiteY6" fmla="*/ 4934947 h 6472441"/>
              <a:gd name="connsiteX7" fmla="*/ 148480 w 11578768"/>
              <a:gd name="connsiteY7" fmla="*/ 5930840 h 6472441"/>
              <a:gd name="connsiteX8" fmla="*/ 5484139 w 11578768"/>
              <a:gd name="connsiteY8" fmla="*/ 5922734 h 6472441"/>
              <a:gd name="connsiteX9" fmla="*/ 8071632 w 11578768"/>
              <a:gd name="connsiteY9" fmla="*/ 5902006 h 6472441"/>
              <a:gd name="connsiteX10" fmla="*/ 8334742 w 11578768"/>
              <a:gd name="connsiteY10" fmla="*/ 5912753 h 6472441"/>
              <a:gd name="connsiteX11" fmla="*/ 8300328 w 11578768"/>
              <a:gd name="connsiteY11" fmla="*/ 6472441 h 6472441"/>
              <a:gd name="connsiteX12" fmla="*/ 8951337 w 11578768"/>
              <a:gd name="connsiteY12" fmla="*/ 5912878 h 6472441"/>
              <a:gd name="connsiteX13" fmla="*/ 9774882 w 11578768"/>
              <a:gd name="connsiteY13" fmla="*/ 5899459 h 6472441"/>
              <a:gd name="connsiteX14" fmla="*/ 10927227 w 11578768"/>
              <a:gd name="connsiteY14" fmla="*/ 5922365 h 6472441"/>
              <a:gd name="connsiteX15" fmla="*/ 11562334 w 11578768"/>
              <a:gd name="connsiteY15" fmla="*/ 5918250 h 6472441"/>
              <a:gd name="connsiteX16" fmla="*/ 11571244 w 11578768"/>
              <a:gd name="connsiteY16" fmla="*/ 2621673 h 6472441"/>
              <a:gd name="connsiteX17" fmla="*/ 11572643 w 11578768"/>
              <a:gd name="connsiteY17" fmla="*/ 261466 h 6472441"/>
              <a:gd name="connsiteX18" fmla="*/ 11386303 w 11578768"/>
              <a:gd name="connsiteY18" fmla="*/ 83284 h 6472441"/>
              <a:gd name="connsiteX19" fmla="*/ 10689999 w 11578768"/>
              <a:gd name="connsiteY19" fmla="*/ 70590 h 6472441"/>
              <a:gd name="connsiteX20" fmla="*/ 7599878 w 11578768"/>
              <a:gd name="connsiteY20" fmla="*/ 75909 h 6472441"/>
              <a:gd name="connsiteX21" fmla="*/ 1892744 w 11578768"/>
              <a:gd name="connsiteY21" fmla="*/ -1 h 6472441"/>
              <a:gd name="connsiteX0" fmla="*/ 1892744 w 11578768"/>
              <a:gd name="connsiteY0" fmla="*/ -1 h 6472441"/>
              <a:gd name="connsiteX1" fmla="*/ 304663 w 11578768"/>
              <a:gd name="connsiteY1" fmla="*/ 10760 h 6472441"/>
              <a:gd name="connsiteX2" fmla="*/ 0 w 11578768"/>
              <a:gd name="connsiteY2" fmla="*/ 47941 h 6472441"/>
              <a:gd name="connsiteX3" fmla="*/ 0 w 11578768"/>
              <a:gd name="connsiteY3" fmla="*/ 909145 h 6472441"/>
              <a:gd name="connsiteX4" fmla="*/ 4597 w 11578768"/>
              <a:gd name="connsiteY4" fmla="*/ 909145 h 6472441"/>
              <a:gd name="connsiteX5" fmla="*/ 8569 w 11578768"/>
              <a:gd name="connsiteY5" fmla="*/ 1441682 h 6472441"/>
              <a:gd name="connsiteX6" fmla="*/ 67470 w 11578768"/>
              <a:gd name="connsiteY6" fmla="*/ 4934947 h 6472441"/>
              <a:gd name="connsiteX7" fmla="*/ 148480 w 11578768"/>
              <a:gd name="connsiteY7" fmla="*/ 5930840 h 6472441"/>
              <a:gd name="connsiteX8" fmla="*/ 5484139 w 11578768"/>
              <a:gd name="connsiteY8" fmla="*/ 5922734 h 6472441"/>
              <a:gd name="connsiteX9" fmla="*/ 8071632 w 11578768"/>
              <a:gd name="connsiteY9" fmla="*/ 5902006 h 6472441"/>
              <a:gd name="connsiteX10" fmla="*/ 8302487 w 11578768"/>
              <a:gd name="connsiteY10" fmla="*/ 5912754 h 6472441"/>
              <a:gd name="connsiteX11" fmla="*/ 8300328 w 11578768"/>
              <a:gd name="connsiteY11" fmla="*/ 6472441 h 6472441"/>
              <a:gd name="connsiteX12" fmla="*/ 8951337 w 11578768"/>
              <a:gd name="connsiteY12" fmla="*/ 5912878 h 6472441"/>
              <a:gd name="connsiteX13" fmla="*/ 9774882 w 11578768"/>
              <a:gd name="connsiteY13" fmla="*/ 5899459 h 6472441"/>
              <a:gd name="connsiteX14" fmla="*/ 10927227 w 11578768"/>
              <a:gd name="connsiteY14" fmla="*/ 5922365 h 6472441"/>
              <a:gd name="connsiteX15" fmla="*/ 11562334 w 11578768"/>
              <a:gd name="connsiteY15" fmla="*/ 5918250 h 6472441"/>
              <a:gd name="connsiteX16" fmla="*/ 11571244 w 11578768"/>
              <a:gd name="connsiteY16" fmla="*/ 2621673 h 6472441"/>
              <a:gd name="connsiteX17" fmla="*/ 11572643 w 11578768"/>
              <a:gd name="connsiteY17" fmla="*/ 261466 h 6472441"/>
              <a:gd name="connsiteX18" fmla="*/ 11386303 w 11578768"/>
              <a:gd name="connsiteY18" fmla="*/ 83284 h 6472441"/>
              <a:gd name="connsiteX19" fmla="*/ 10689999 w 11578768"/>
              <a:gd name="connsiteY19" fmla="*/ 70590 h 6472441"/>
              <a:gd name="connsiteX20" fmla="*/ 7599878 w 11578768"/>
              <a:gd name="connsiteY20" fmla="*/ 75909 h 6472441"/>
              <a:gd name="connsiteX21" fmla="*/ 1892744 w 11578768"/>
              <a:gd name="connsiteY21" fmla="*/ -1 h 6472441"/>
              <a:gd name="connsiteX0" fmla="*/ 1892744 w 11578768"/>
              <a:gd name="connsiteY0" fmla="*/ -1 h 6472441"/>
              <a:gd name="connsiteX1" fmla="*/ 304663 w 11578768"/>
              <a:gd name="connsiteY1" fmla="*/ 10760 h 6472441"/>
              <a:gd name="connsiteX2" fmla="*/ 0 w 11578768"/>
              <a:gd name="connsiteY2" fmla="*/ 47941 h 6472441"/>
              <a:gd name="connsiteX3" fmla="*/ 0 w 11578768"/>
              <a:gd name="connsiteY3" fmla="*/ 909145 h 6472441"/>
              <a:gd name="connsiteX4" fmla="*/ 4597 w 11578768"/>
              <a:gd name="connsiteY4" fmla="*/ 909145 h 6472441"/>
              <a:gd name="connsiteX5" fmla="*/ 8569 w 11578768"/>
              <a:gd name="connsiteY5" fmla="*/ 1441682 h 6472441"/>
              <a:gd name="connsiteX6" fmla="*/ 67470 w 11578768"/>
              <a:gd name="connsiteY6" fmla="*/ 4934947 h 6472441"/>
              <a:gd name="connsiteX7" fmla="*/ 148480 w 11578768"/>
              <a:gd name="connsiteY7" fmla="*/ 5930840 h 6472441"/>
              <a:gd name="connsiteX8" fmla="*/ 5484139 w 11578768"/>
              <a:gd name="connsiteY8" fmla="*/ 5922734 h 6472441"/>
              <a:gd name="connsiteX9" fmla="*/ 8071632 w 11578768"/>
              <a:gd name="connsiteY9" fmla="*/ 5902006 h 6472441"/>
              <a:gd name="connsiteX10" fmla="*/ 8302487 w 11578768"/>
              <a:gd name="connsiteY10" fmla="*/ 5912754 h 6472441"/>
              <a:gd name="connsiteX11" fmla="*/ 8300328 w 11578768"/>
              <a:gd name="connsiteY11" fmla="*/ 6472441 h 6472441"/>
              <a:gd name="connsiteX12" fmla="*/ 8951337 w 11578768"/>
              <a:gd name="connsiteY12" fmla="*/ 5912878 h 6472441"/>
              <a:gd name="connsiteX13" fmla="*/ 9774882 w 11578768"/>
              <a:gd name="connsiteY13" fmla="*/ 5899459 h 6472441"/>
              <a:gd name="connsiteX14" fmla="*/ 10927227 w 11578768"/>
              <a:gd name="connsiteY14" fmla="*/ 5922365 h 6472441"/>
              <a:gd name="connsiteX15" fmla="*/ 11562334 w 11578768"/>
              <a:gd name="connsiteY15" fmla="*/ 5918250 h 6472441"/>
              <a:gd name="connsiteX16" fmla="*/ 11571244 w 11578768"/>
              <a:gd name="connsiteY16" fmla="*/ 2621673 h 6472441"/>
              <a:gd name="connsiteX17" fmla="*/ 11572643 w 11578768"/>
              <a:gd name="connsiteY17" fmla="*/ 261466 h 6472441"/>
              <a:gd name="connsiteX18" fmla="*/ 11386303 w 11578768"/>
              <a:gd name="connsiteY18" fmla="*/ 83284 h 6472441"/>
              <a:gd name="connsiteX19" fmla="*/ 10689999 w 11578768"/>
              <a:gd name="connsiteY19" fmla="*/ 70590 h 6472441"/>
              <a:gd name="connsiteX20" fmla="*/ 7599878 w 11578768"/>
              <a:gd name="connsiteY20" fmla="*/ 75909 h 6472441"/>
              <a:gd name="connsiteX21" fmla="*/ 1892744 w 11578768"/>
              <a:gd name="connsiteY21" fmla="*/ -1 h 6472441"/>
              <a:gd name="connsiteX0" fmla="*/ 1892744 w 11578768"/>
              <a:gd name="connsiteY0" fmla="*/ -1 h 6472441"/>
              <a:gd name="connsiteX1" fmla="*/ 304663 w 11578768"/>
              <a:gd name="connsiteY1" fmla="*/ 10760 h 6472441"/>
              <a:gd name="connsiteX2" fmla="*/ 0 w 11578768"/>
              <a:gd name="connsiteY2" fmla="*/ 120534 h 6472441"/>
              <a:gd name="connsiteX3" fmla="*/ 0 w 11578768"/>
              <a:gd name="connsiteY3" fmla="*/ 909145 h 6472441"/>
              <a:gd name="connsiteX4" fmla="*/ 4597 w 11578768"/>
              <a:gd name="connsiteY4" fmla="*/ 909145 h 6472441"/>
              <a:gd name="connsiteX5" fmla="*/ 8569 w 11578768"/>
              <a:gd name="connsiteY5" fmla="*/ 1441682 h 6472441"/>
              <a:gd name="connsiteX6" fmla="*/ 67470 w 11578768"/>
              <a:gd name="connsiteY6" fmla="*/ 4934947 h 6472441"/>
              <a:gd name="connsiteX7" fmla="*/ 148480 w 11578768"/>
              <a:gd name="connsiteY7" fmla="*/ 5930840 h 6472441"/>
              <a:gd name="connsiteX8" fmla="*/ 5484139 w 11578768"/>
              <a:gd name="connsiteY8" fmla="*/ 5922734 h 6472441"/>
              <a:gd name="connsiteX9" fmla="*/ 8071632 w 11578768"/>
              <a:gd name="connsiteY9" fmla="*/ 5902006 h 6472441"/>
              <a:gd name="connsiteX10" fmla="*/ 8302487 w 11578768"/>
              <a:gd name="connsiteY10" fmla="*/ 5912754 h 6472441"/>
              <a:gd name="connsiteX11" fmla="*/ 8300328 w 11578768"/>
              <a:gd name="connsiteY11" fmla="*/ 6472441 h 6472441"/>
              <a:gd name="connsiteX12" fmla="*/ 8951337 w 11578768"/>
              <a:gd name="connsiteY12" fmla="*/ 5912878 h 6472441"/>
              <a:gd name="connsiteX13" fmla="*/ 9774882 w 11578768"/>
              <a:gd name="connsiteY13" fmla="*/ 5899459 h 6472441"/>
              <a:gd name="connsiteX14" fmla="*/ 10927227 w 11578768"/>
              <a:gd name="connsiteY14" fmla="*/ 5922365 h 6472441"/>
              <a:gd name="connsiteX15" fmla="*/ 11562334 w 11578768"/>
              <a:gd name="connsiteY15" fmla="*/ 5918250 h 6472441"/>
              <a:gd name="connsiteX16" fmla="*/ 11571244 w 11578768"/>
              <a:gd name="connsiteY16" fmla="*/ 2621673 h 6472441"/>
              <a:gd name="connsiteX17" fmla="*/ 11572643 w 11578768"/>
              <a:gd name="connsiteY17" fmla="*/ 261466 h 6472441"/>
              <a:gd name="connsiteX18" fmla="*/ 11386303 w 11578768"/>
              <a:gd name="connsiteY18" fmla="*/ 83284 h 6472441"/>
              <a:gd name="connsiteX19" fmla="*/ 10689999 w 11578768"/>
              <a:gd name="connsiteY19" fmla="*/ 70590 h 6472441"/>
              <a:gd name="connsiteX20" fmla="*/ 7599878 w 11578768"/>
              <a:gd name="connsiteY20" fmla="*/ 75909 h 6472441"/>
              <a:gd name="connsiteX21" fmla="*/ 1892744 w 11578768"/>
              <a:gd name="connsiteY21" fmla="*/ -1 h 6472441"/>
              <a:gd name="connsiteX0" fmla="*/ 1892744 w 11578768"/>
              <a:gd name="connsiteY0" fmla="*/ -1 h 6472441"/>
              <a:gd name="connsiteX1" fmla="*/ 432992 w 11578768"/>
              <a:gd name="connsiteY1" fmla="*/ 34958 h 6472441"/>
              <a:gd name="connsiteX2" fmla="*/ 0 w 11578768"/>
              <a:gd name="connsiteY2" fmla="*/ 120534 h 6472441"/>
              <a:gd name="connsiteX3" fmla="*/ 0 w 11578768"/>
              <a:gd name="connsiteY3" fmla="*/ 909145 h 6472441"/>
              <a:gd name="connsiteX4" fmla="*/ 4597 w 11578768"/>
              <a:gd name="connsiteY4" fmla="*/ 909145 h 6472441"/>
              <a:gd name="connsiteX5" fmla="*/ 8569 w 11578768"/>
              <a:gd name="connsiteY5" fmla="*/ 1441682 h 6472441"/>
              <a:gd name="connsiteX6" fmla="*/ 67470 w 11578768"/>
              <a:gd name="connsiteY6" fmla="*/ 4934947 h 6472441"/>
              <a:gd name="connsiteX7" fmla="*/ 148480 w 11578768"/>
              <a:gd name="connsiteY7" fmla="*/ 5930840 h 6472441"/>
              <a:gd name="connsiteX8" fmla="*/ 5484139 w 11578768"/>
              <a:gd name="connsiteY8" fmla="*/ 5922734 h 6472441"/>
              <a:gd name="connsiteX9" fmla="*/ 8071632 w 11578768"/>
              <a:gd name="connsiteY9" fmla="*/ 5902006 h 6472441"/>
              <a:gd name="connsiteX10" fmla="*/ 8302487 w 11578768"/>
              <a:gd name="connsiteY10" fmla="*/ 5912754 h 6472441"/>
              <a:gd name="connsiteX11" fmla="*/ 8300328 w 11578768"/>
              <a:gd name="connsiteY11" fmla="*/ 6472441 h 6472441"/>
              <a:gd name="connsiteX12" fmla="*/ 8951337 w 11578768"/>
              <a:gd name="connsiteY12" fmla="*/ 5912878 h 6472441"/>
              <a:gd name="connsiteX13" fmla="*/ 9774882 w 11578768"/>
              <a:gd name="connsiteY13" fmla="*/ 5899459 h 6472441"/>
              <a:gd name="connsiteX14" fmla="*/ 10927227 w 11578768"/>
              <a:gd name="connsiteY14" fmla="*/ 5922365 h 6472441"/>
              <a:gd name="connsiteX15" fmla="*/ 11562334 w 11578768"/>
              <a:gd name="connsiteY15" fmla="*/ 5918250 h 6472441"/>
              <a:gd name="connsiteX16" fmla="*/ 11571244 w 11578768"/>
              <a:gd name="connsiteY16" fmla="*/ 2621673 h 6472441"/>
              <a:gd name="connsiteX17" fmla="*/ 11572643 w 11578768"/>
              <a:gd name="connsiteY17" fmla="*/ 261466 h 6472441"/>
              <a:gd name="connsiteX18" fmla="*/ 11386303 w 11578768"/>
              <a:gd name="connsiteY18" fmla="*/ 83284 h 6472441"/>
              <a:gd name="connsiteX19" fmla="*/ 10689999 w 11578768"/>
              <a:gd name="connsiteY19" fmla="*/ 70590 h 6472441"/>
              <a:gd name="connsiteX20" fmla="*/ 7599878 w 11578768"/>
              <a:gd name="connsiteY20" fmla="*/ 75909 h 6472441"/>
              <a:gd name="connsiteX21" fmla="*/ 1892744 w 11578768"/>
              <a:gd name="connsiteY21" fmla="*/ -1 h 6472441"/>
              <a:gd name="connsiteX0" fmla="*/ 1999684 w 11578768"/>
              <a:gd name="connsiteY0" fmla="*/ 13440 h 6437483"/>
              <a:gd name="connsiteX1" fmla="*/ 432992 w 11578768"/>
              <a:gd name="connsiteY1" fmla="*/ 0 h 6437483"/>
              <a:gd name="connsiteX2" fmla="*/ 0 w 11578768"/>
              <a:gd name="connsiteY2" fmla="*/ 85576 h 6437483"/>
              <a:gd name="connsiteX3" fmla="*/ 0 w 11578768"/>
              <a:gd name="connsiteY3" fmla="*/ 874187 h 6437483"/>
              <a:gd name="connsiteX4" fmla="*/ 4597 w 11578768"/>
              <a:gd name="connsiteY4" fmla="*/ 874187 h 6437483"/>
              <a:gd name="connsiteX5" fmla="*/ 8569 w 11578768"/>
              <a:gd name="connsiteY5" fmla="*/ 1406724 h 6437483"/>
              <a:gd name="connsiteX6" fmla="*/ 67470 w 11578768"/>
              <a:gd name="connsiteY6" fmla="*/ 4899989 h 6437483"/>
              <a:gd name="connsiteX7" fmla="*/ 148480 w 11578768"/>
              <a:gd name="connsiteY7" fmla="*/ 5895882 h 6437483"/>
              <a:gd name="connsiteX8" fmla="*/ 5484139 w 11578768"/>
              <a:gd name="connsiteY8" fmla="*/ 5887776 h 6437483"/>
              <a:gd name="connsiteX9" fmla="*/ 8071632 w 11578768"/>
              <a:gd name="connsiteY9" fmla="*/ 5867048 h 6437483"/>
              <a:gd name="connsiteX10" fmla="*/ 8302487 w 11578768"/>
              <a:gd name="connsiteY10" fmla="*/ 5877796 h 6437483"/>
              <a:gd name="connsiteX11" fmla="*/ 8300328 w 11578768"/>
              <a:gd name="connsiteY11" fmla="*/ 6437483 h 6437483"/>
              <a:gd name="connsiteX12" fmla="*/ 8951337 w 11578768"/>
              <a:gd name="connsiteY12" fmla="*/ 5877920 h 6437483"/>
              <a:gd name="connsiteX13" fmla="*/ 9774882 w 11578768"/>
              <a:gd name="connsiteY13" fmla="*/ 5864501 h 6437483"/>
              <a:gd name="connsiteX14" fmla="*/ 10927227 w 11578768"/>
              <a:gd name="connsiteY14" fmla="*/ 5887407 h 6437483"/>
              <a:gd name="connsiteX15" fmla="*/ 11562334 w 11578768"/>
              <a:gd name="connsiteY15" fmla="*/ 5883292 h 6437483"/>
              <a:gd name="connsiteX16" fmla="*/ 11571244 w 11578768"/>
              <a:gd name="connsiteY16" fmla="*/ 2586715 h 6437483"/>
              <a:gd name="connsiteX17" fmla="*/ 11572643 w 11578768"/>
              <a:gd name="connsiteY17" fmla="*/ 226508 h 6437483"/>
              <a:gd name="connsiteX18" fmla="*/ 11386303 w 11578768"/>
              <a:gd name="connsiteY18" fmla="*/ 48326 h 6437483"/>
              <a:gd name="connsiteX19" fmla="*/ 10689999 w 11578768"/>
              <a:gd name="connsiteY19" fmla="*/ 35632 h 6437483"/>
              <a:gd name="connsiteX20" fmla="*/ 7599878 w 11578768"/>
              <a:gd name="connsiteY20" fmla="*/ 40951 h 6437483"/>
              <a:gd name="connsiteX21" fmla="*/ 1999684 w 11578768"/>
              <a:gd name="connsiteY21" fmla="*/ 13440 h 6437483"/>
              <a:gd name="connsiteX0" fmla="*/ 1999684 w 11578768"/>
              <a:gd name="connsiteY0" fmla="*/ 0 h 6424043"/>
              <a:gd name="connsiteX1" fmla="*/ 561320 w 11578768"/>
              <a:gd name="connsiteY1" fmla="*/ 10760 h 6424043"/>
              <a:gd name="connsiteX2" fmla="*/ 0 w 11578768"/>
              <a:gd name="connsiteY2" fmla="*/ 72136 h 6424043"/>
              <a:gd name="connsiteX3" fmla="*/ 0 w 11578768"/>
              <a:gd name="connsiteY3" fmla="*/ 860747 h 6424043"/>
              <a:gd name="connsiteX4" fmla="*/ 4597 w 11578768"/>
              <a:gd name="connsiteY4" fmla="*/ 860747 h 6424043"/>
              <a:gd name="connsiteX5" fmla="*/ 8569 w 11578768"/>
              <a:gd name="connsiteY5" fmla="*/ 1393284 h 6424043"/>
              <a:gd name="connsiteX6" fmla="*/ 67470 w 11578768"/>
              <a:gd name="connsiteY6" fmla="*/ 4886549 h 6424043"/>
              <a:gd name="connsiteX7" fmla="*/ 148480 w 11578768"/>
              <a:gd name="connsiteY7" fmla="*/ 5882442 h 6424043"/>
              <a:gd name="connsiteX8" fmla="*/ 5484139 w 11578768"/>
              <a:gd name="connsiteY8" fmla="*/ 5874336 h 6424043"/>
              <a:gd name="connsiteX9" fmla="*/ 8071632 w 11578768"/>
              <a:gd name="connsiteY9" fmla="*/ 5853608 h 6424043"/>
              <a:gd name="connsiteX10" fmla="*/ 8302487 w 11578768"/>
              <a:gd name="connsiteY10" fmla="*/ 5864356 h 6424043"/>
              <a:gd name="connsiteX11" fmla="*/ 8300328 w 11578768"/>
              <a:gd name="connsiteY11" fmla="*/ 6424043 h 6424043"/>
              <a:gd name="connsiteX12" fmla="*/ 8951337 w 11578768"/>
              <a:gd name="connsiteY12" fmla="*/ 5864480 h 6424043"/>
              <a:gd name="connsiteX13" fmla="*/ 9774882 w 11578768"/>
              <a:gd name="connsiteY13" fmla="*/ 5851061 h 6424043"/>
              <a:gd name="connsiteX14" fmla="*/ 10927227 w 11578768"/>
              <a:gd name="connsiteY14" fmla="*/ 5873967 h 6424043"/>
              <a:gd name="connsiteX15" fmla="*/ 11562334 w 11578768"/>
              <a:gd name="connsiteY15" fmla="*/ 5869852 h 6424043"/>
              <a:gd name="connsiteX16" fmla="*/ 11571244 w 11578768"/>
              <a:gd name="connsiteY16" fmla="*/ 2573275 h 6424043"/>
              <a:gd name="connsiteX17" fmla="*/ 11572643 w 11578768"/>
              <a:gd name="connsiteY17" fmla="*/ 213068 h 6424043"/>
              <a:gd name="connsiteX18" fmla="*/ 11386303 w 11578768"/>
              <a:gd name="connsiteY18" fmla="*/ 34886 h 6424043"/>
              <a:gd name="connsiteX19" fmla="*/ 10689999 w 11578768"/>
              <a:gd name="connsiteY19" fmla="*/ 22192 h 6424043"/>
              <a:gd name="connsiteX20" fmla="*/ 7599878 w 11578768"/>
              <a:gd name="connsiteY20" fmla="*/ 27511 h 6424043"/>
              <a:gd name="connsiteX21" fmla="*/ 1999684 w 11578768"/>
              <a:gd name="connsiteY21" fmla="*/ 0 h 6424043"/>
              <a:gd name="connsiteX0" fmla="*/ 1999684 w 11578768"/>
              <a:gd name="connsiteY0" fmla="*/ 0 h 6424043"/>
              <a:gd name="connsiteX1" fmla="*/ 561320 w 11578768"/>
              <a:gd name="connsiteY1" fmla="*/ 10760 h 6424043"/>
              <a:gd name="connsiteX2" fmla="*/ 0 w 11578768"/>
              <a:gd name="connsiteY2" fmla="*/ 72136 h 6424043"/>
              <a:gd name="connsiteX3" fmla="*/ 0 w 11578768"/>
              <a:gd name="connsiteY3" fmla="*/ 860747 h 6424043"/>
              <a:gd name="connsiteX4" fmla="*/ 4597 w 11578768"/>
              <a:gd name="connsiteY4" fmla="*/ 860747 h 6424043"/>
              <a:gd name="connsiteX5" fmla="*/ 8569 w 11578768"/>
              <a:gd name="connsiteY5" fmla="*/ 1393284 h 6424043"/>
              <a:gd name="connsiteX6" fmla="*/ 67470 w 11578768"/>
              <a:gd name="connsiteY6" fmla="*/ 4886549 h 6424043"/>
              <a:gd name="connsiteX7" fmla="*/ 148480 w 11578768"/>
              <a:gd name="connsiteY7" fmla="*/ 5882442 h 6424043"/>
              <a:gd name="connsiteX8" fmla="*/ 5484139 w 11578768"/>
              <a:gd name="connsiteY8" fmla="*/ 5874336 h 6424043"/>
              <a:gd name="connsiteX9" fmla="*/ 8071632 w 11578768"/>
              <a:gd name="connsiteY9" fmla="*/ 5853608 h 6424043"/>
              <a:gd name="connsiteX10" fmla="*/ 8302487 w 11578768"/>
              <a:gd name="connsiteY10" fmla="*/ 5864356 h 6424043"/>
              <a:gd name="connsiteX11" fmla="*/ 8300328 w 11578768"/>
              <a:gd name="connsiteY11" fmla="*/ 6424043 h 6424043"/>
              <a:gd name="connsiteX12" fmla="*/ 9084484 w 11578768"/>
              <a:gd name="connsiteY12" fmla="*/ 5864482 h 6424043"/>
              <a:gd name="connsiteX13" fmla="*/ 9774882 w 11578768"/>
              <a:gd name="connsiteY13" fmla="*/ 5851061 h 6424043"/>
              <a:gd name="connsiteX14" fmla="*/ 10927227 w 11578768"/>
              <a:gd name="connsiteY14" fmla="*/ 5873967 h 6424043"/>
              <a:gd name="connsiteX15" fmla="*/ 11562334 w 11578768"/>
              <a:gd name="connsiteY15" fmla="*/ 5869852 h 6424043"/>
              <a:gd name="connsiteX16" fmla="*/ 11571244 w 11578768"/>
              <a:gd name="connsiteY16" fmla="*/ 2573275 h 6424043"/>
              <a:gd name="connsiteX17" fmla="*/ 11572643 w 11578768"/>
              <a:gd name="connsiteY17" fmla="*/ 213068 h 6424043"/>
              <a:gd name="connsiteX18" fmla="*/ 11386303 w 11578768"/>
              <a:gd name="connsiteY18" fmla="*/ 34886 h 6424043"/>
              <a:gd name="connsiteX19" fmla="*/ 10689999 w 11578768"/>
              <a:gd name="connsiteY19" fmla="*/ 22192 h 6424043"/>
              <a:gd name="connsiteX20" fmla="*/ 7599878 w 11578768"/>
              <a:gd name="connsiteY20" fmla="*/ 27511 h 6424043"/>
              <a:gd name="connsiteX21" fmla="*/ 1999684 w 11578768"/>
              <a:gd name="connsiteY21" fmla="*/ 0 h 6424043"/>
              <a:gd name="connsiteX0" fmla="*/ 1999684 w 11578768"/>
              <a:gd name="connsiteY0" fmla="*/ 0 h 6449983"/>
              <a:gd name="connsiteX1" fmla="*/ 561320 w 11578768"/>
              <a:gd name="connsiteY1" fmla="*/ 10760 h 6449983"/>
              <a:gd name="connsiteX2" fmla="*/ 0 w 11578768"/>
              <a:gd name="connsiteY2" fmla="*/ 72136 h 6449983"/>
              <a:gd name="connsiteX3" fmla="*/ 0 w 11578768"/>
              <a:gd name="connsiteY3" fmla="*/ 860747 h 6449983"/>
              <a:gd name="connsiteX4" fmla="*/ 4597 w 11578768"/>
              <a:gd name="connsiteY4" fmla="*/ 860747 h 6449983"/>
              <a:gd name="connsiteX5" fmla="*/ 8569 w 11578768"/>
              <a:gd name="connsiteY5" fmla="*/ 1393284 h 6449983"/>
              <a:gd name="connsiteX6" fmla="*/ 67470 w 11578768"/>
              <a:gd name="connsiteY6" fmla="*/ 4886549 h 6449983"/>
              <a:gd name="connsiteX7" fmla="*/ 148480 w 11578768"/>
              <a:gd name="connsiteY7" fmla="*/ 5882442 h 6449983"/>
              <a:gd name="connsiteX8" fmla="*/ 5484139 w 11578768"/>
              <a:gd name="connsiteY8" fmla="*/ 5874336 h 6449983"/>
              <a:gd name="connsiteX9" fmla="*/ 8071632 w 11578768"/>
              <a:gd name="connsiteY9" fmla="*/ 5853608 h 6449983"/>
              <a:gd name="connsiteX10" fmla="*/ 8302487 w 11578768"/>
              <a:gd name="connsiteY10" fmla="*/ 5864356 h 6449983"/>
              <a:gd name="connsiteX11" fmla="*/ 8409265 w 11578768"/>
              <a:gd name="connsiteY11" fmla="*/ 6449983 h 6449983"/>
              <a:gd name="connsiteX12" fmla="*/ 9084484 w 11578768"/>
              <a:gd name="connsiteY12" fmla="*/ 5864482 h 6449983"/>
              <a:gd name="connsiteX13" fmla="*/ 9774882 w 11578768"/>
              <a:gd name="connsiteY13" fmla="*/ 5851061 h 6449983"/>
              <a:gd name="connsiteX14" fmla="*/ 10927227 w 11578768"/>
              <a:gd name="connsiteY14" fmla="*/ 5873967 h 6449983"/>
              <a:gd name="connsiteX15" fmla="*/ 11562334 w 11578768"/>
              <a:gd name="connsiteY15" fmla="*/ 5869852 h 6449983"/>
              <a:gd name="connsiteX16" fmla="*/ 11571244 w 11578768"/>
              <a:gd name="connsiteY16" fmla="*/ 2573275 h 6449983"/>
              <a:gd name="connsiteX17" fmla="*/ 11572643 w 11578768"/>
              <a:gd name="connsiteY17" fmla="*/ 213068 h 6449983"/>
              <a:gd name="connsiteX18" fmla="*/ 11386303 w 11578768"/>
              <a:gd name="connsiteY18" fmla="*/ 34886 h 6449983"/>
              <a:gd name="connsiteX19" fmla="*/ 10689999 w 11578768"/>
              <a:gd name="connsiteY19" fmla="*/ 22192 h 6449983"/>
              <a:gd name="connsiteX20" fmla="*/ 7599878 w 11578768"/>
              <a:gd name="connsiteY20" fmla="*/ 27511 h 6449983"/>
              <a:gd name="connsiteX21" fmla="*/ 1999684 w 11578768"/>
              <a:gd name="connsiteY21" fmla="*/ 0 h 6449983"/>
              <a:gd name="connsiteX0" fmla="*/ 1999684 w 11578768"/>
              <a:gd name="connsiteY0" fmla="*/ 0 h 6449983"/>
              <a:gd name="connsiteX1" fmla="*/ 561320 w 11578768"/>
              <a:gd name="connsiteY1" fmla="*/ 10760 h 6449983"/>
              <a:gd name="connsiteX2" fmla="*/ 0 w 11578768"/>
              <a:gd name="connsiteY2" fmla="*/ 72136 h 6449983"/>
              <a:gd name="connsiteX3" fmla="*/ 0 w 11578768"/>
              <a:gd name="connsiteY3" fmla="*/ 860747 h 6449983"/>
              <a:gd name="connsiteX4" fmla="*/ 4597 w 11578768"/>
              <a:gd name="connsiteY4" fmla="*/ 860747 h 6449983"/>
              <a:gd name="connsiteX5" fmla="*/ 8569 w 11578768"/>
              <a:gd name="connsiteY5" fmla="*/ 1393284 h 6449983"/>
              <a:gd name="connsiteX6" fmla="*/ 67470 w 11578768"/>
              <a:gd name="connsiteY6" fmla="*/ 4886549 h 6449983"/>
              <a:gd name="connsiteX7" fmla="*/ 148480 w 11578768"/>
              <a:gd name="connsiteY7" fmla="*/ 5882442 h 6449983"/>
              <a:gd name="connsiteX8" fmla="*/ 5484139 w 11578768"/>
              <a:gd name="connsiteY8" fmla="*/ 5874336 h 6449983"/>
              <a:gd name="connsiteX9" fmla="*/ 8071632 w 11578768"/>
              <a:gd name="connsiteY9" fmla="*/ 5853608 h 6449983"/>
              <a:gd name="connsiteX10" fmla="*/ 8302487 w 11578768"/>
              <a:gd name="connsiteY10" fmla="*/ 5864356 h 6449983"/>
              <a:gd name="connsiteX11" fmla="*/ 8409265 w 11578768"/>
              <a:gd name="connsiteY11" fmla="*/ 6449983 h 6449983"/>
              <a:gd name="connsiteX12" fmla="*/ 9084484 w 11578768"/>
              <a:gd name="connsiteY12" fmla="*/ 5864482 h 6449983"/>
              <a:gd name="connsiteX13" fmla="*/ 9774882 w 11578768"/>
              <a:gd name="connsiteY13" fmla="*/ 5851061 h 6449983"/>
              <a:gd name="connsiteX14" fmla="*/ 10927227 w 11578768"/>
              <a:gd name="connsiteY14" fmla="*/ 5873967 h 6449983"/>
              <a:gd name="connsiteX15" fmla="*/ 11562334 w 11578768"/>
              <a:gd name="connsiteY15" fmla="*/ 5869852 h 6449983"/>
              <a:gd name="connsiteX16" fmla="*/ 11571244 w 11578768"/>
              <a:gd name="connsiteY16" fmla="*/ 2573275 h 6449983"/>
              <a:gd name="connsiteX17" fmla="*/ 11572643 w 11578768"/>
              <a:gd name="connsiteY17" fmla="*/ 213068 h 6449983"/>
              <a:gd name="connsiteX18" fmla="*/ 11386303 w 11578768"/>
              <a:gd name="connsiteY18" fmla="*/ 34886 h 6449983"/>
              <a:gd name="connsiteX19" fmla="*/ 10689999 w 11578768"/>
              <a:gd name="connsiteY19" fmla="*/ 22192 h 6449983"/>
              <a:gd name="connsiteX20" fmla="*/ 7599878 w 11578768"/>
              <a:gd name="connsiteY20" fmla="*/ 27511 h 6449983"/>
              <a:gd name="connsiteX21" fmla="*/ 1999684 w 11578768"/>
              <a:gd name="connsiteY21" fmla="*/ 0 h 6449983"/>
              <a:gd name="connsiteX0" fmla="*/ 1999684 w 11578768"/>
              <a:gd name="connsiteY0" fmla="*/ 0 h 6449983"/>
              <a:gd name="connsiteX1" fmla="*/ 561320 w 11578768"/>
              <a:gd name="connsiteY1" fmla="*/ 10760 h 6449983"/>
              <a:gd name="connsiteX2" fmla="*/ 0 w 11578768"/>
              <a:gd name="connsiteY2" fmla="*/ 72136 h 6449983"/>
              <a:gd name="connsiteX3" fmla="*/ 0 w 11578768"/>
              <a:gd name="connsiteY3" fmla="*/ 860747 h 6449983"/>
              <a:gd name="connsiteX4" fmla="*/ 4597 w 11578768"/>
              <a:gd name="connsiteY4" fmla="*/ 860747 h 6449983"/>
              <a:gd name="connsiteX5" fmla="*/ 8569 w 11578768"/>
              <a:gd name="connsiteY5" fmla="*/ 1393284 h 6449983"/>
              <a:gd name="connsiteX6" fmla="*/ 67470 w 11578768"/>
              <a:gd name="connsiteY6" fmla="*/ 4886549 h 6449983"/>
              <a:gd name="connsiteX7" fmla="*/ 148480 w 11578768"/>
              <a:gd name="connsiteY7" fmla="*/ 5882442 h 6449983"/>
              <a:gd name="connsiteX8" fmla="*/ 5484139 w 11578768"/>
              <a:gd name="connsiteY8" fmla="*/ 5874336 h 6449983"/>
              <a:gd name="connsiteX9" fmla="*/ 8071632 w 11578768"/>
              <a:gd name="connsiteY9" fmla="*/ 5853608 h 6449983"/>
              <a:gd name="connsiteX10" fmla="*/ 8314590 w 11578768"/>
              <a:gd name="connsiteY10" fmla="*/ 5877326 h 6449983"/>
              <a:gd name="connsiteX11" fmla="*/ 8409265 w 11578768"/>
              <a:gd name="connsiteY11" fmla="*/ 6449983 h 6449983"/>
              <a:gd name="connsiteX12" fmla="*/ 9084484 w 11578768"/>
              <a:gd name="connsiteY12" fmla="*/ 5864482 h 6449983"/>
              <a:gd name="connsiteX13" fmla="*/ 9774882 w 11578768"/>
              <a:gd name="connsiteY13" fmla="*/ 5851061 h 6449983"/>
              <a:gd name="connsiteX14" fmla="*/ 10927227 w 11578768"/>
              <a:gd name="connsiteY14" fmla="*/ 5873967 h 6449983"/>
              <a:gd name="connsiteX15" fmla="*/ 11562334 w 11578768"/>
              <a:gd name="connsiteY15" fmla="*/ 5869852 h 6449983"/>
              <a:gd name="connsiteX16" fmla="*/ 11571244 w 11578768"/>
              <a:gd name="connsiteY16" fmla="*/ 2573275 h 6449983"/>
              <a:gd name="connsiteX17" fmla="*/ 11572643 w 11578768"/>
              <a:gd name="connsiteY17" fmla="*/ 213068 h 6449983"/>
              <a:gd name="connsiteX18" fmla="*/ 11386303 w 11578768"/>
              <a:gd name="connsiteY18" fmla="*/ 34886 h 6449983"/>
              <a:gd name="connsiteX19" fmla="*/ 10689999 w 11578768"/>
              <a:gd name="connsiteY19" fmla="*/ 22192 h 6449983"/>
              <a:gd name="connsiteX20" fmla="*/ 7599878 w 11578768"/>
              <a:gd name="connsiteY20" fmla="*/ 27511 h 6449983"/>
              <a:gd name="connsiteX21" fmla="*/ 1999684 w 11578768"/>
              <a:gd name="connsiteY21" fmla="*/ 0 h 6449983"/>
              <a:gd name="connsiteX0" fmla="*/ 1999684 w 11578768"/>
              <a:gd name="connsiteY0" fmla="*/ 0 h 6449983"/>
              <a:gd name="connsiteX1" fmla="*/ 561320 w 11578768"/>
              <a:gd name="connsiteY1" fmla="*/ 10760 h 6449983"/>
              <a:gd name="connsiteX2" fmla="*/ 0 w 11578768"/>
              <a:gd name="connsiteY2" fmla="*/ 72136 h 6449983"/>
              <a:gd name="connsiteX3" fmla="*/ 0 w 11578768"/>
              <a:gd name="connsiteY3" fmla="*/ 860747 h 6449983"/>
              <a:gd name="connsiteX4" fmla="*/ 4597 w 11578768"/>
              <a:gd name="connsiteY4" fmla="*/ 860747 h 6449983"/>
              <a:gd name="connsiteX5" fmla="*/ 8569 w 11578768"/>
              <a:gd name="connsiteY5" fmla="*/ 1393284 h 6449983"/>
              <a:gd name="connsiteX6" fmla="*/ 67470 w 11578768"/>
              <a:gd name="connsiteY6" fmla="*/ 4886549 h 6449983"/>
              <a:gd name="connsiteX7" fmla="*/ 148480 w 11578768"/>
              <a:gd name="connsiteY7" fmla="*/ 5882442 h 6449983"/>
              <a:gd name="connsiteX8" fmla="*/ 5484139 w 11578768"/>
              <a:gd name="connsiteY8" fmla="*/ 5874336 h 6449983"/>
              <a:gd name="connsiteX9" fmla="*/ 8071632 w 11578768"/>
              <a:gd name="connsiteY9" fmla="*/ 5853608 h 6449983"/>
              <a:gd name="connsiteX10" fmla="*/ 8314590 w 11578768"/>
              <a:gd name="connsiteY10" fmla="*/ 5877326 h 6449983"/>
              <a:gd name="connsiteX11" fmla="*/ 8409265 w 11578768"/>
              <a:gd name="connsiteY11" fmla="*/ 6449983 h 6449983"/>
              <a:gd name="connsiteX12" fmla="*/ 9084484 w 11578768"/>
              <a:gd name="connsiteY12" fmla="*/ 5864482 h 6449983"/>
              <a:gd name="connsiteX13" fmla="*/ 9774882 w 11578768"/>
              <a:gd name="connsiteY13" fmla="*/ 5851061 h 6449983"/>
              <a:gd name="connsiteX14" fmla="*/ 10927227 w 11578768"/>
              <a:gd name="connsiteY14" fmla="*/ 5873967 h 6449983"/>
              <a:gd name="connsiteX15" fmla="*/ 11562334 w 11578768"/>
              <a:gd name="connsiteY15" fmla="*/ 5869852 h 6449983"/>
              <a:gd name="connsiteX16" fmla="*/ 11571244 w 11578768"/>
              <a:gd name="connsiteY16" fmla="*/ 2573275 h 6449983"/>
              <a:gd name="connsiteX17" fmla="*/ 11572643 w 11578768"/>
              <a:gd name="connsiteY17" fmla="*/ 213068 h 6449983"/>
              <a:gd name="connsiteX18" fmla="*/ 11386303 w 11578768"/>
              <a:gd name="connsiteY18" fmla="*/ 34886 h 6449983"/>
              <a:gd name="connsiteX19" fmla="*/ 10689999 w 11578768"/>
              <a:gd name="connsiteY19" fmla="*/ 22192 h 6449983"/>
              <a:gd name="connsiteX20" fmla="*/ 7599878 w 11578768"/>
              <a:gd name="connsiteY20" fmla="*/ 27511 h 6449983"/>
              <a:gd name="connsiteX21" fmla="*/ 1999684 w 11578768"/>
              <a:gd name="connsiteY21" fmla="*/ 0 h 6449983"/>
              <a:gd name="connsiteX0" fmla="*/ 1999684 w 11578768"/>
              <a:gd name="connsiteY0" fmla="*/ 0 h 6462953"/>
              <a:gd name="connsiteX1" fmla="*/ 561320 w 11578768"/>
              <a:gd name="connsiteY1" fmla="*/ 10760 h 6462953"/>
              <a:gd name="connsiteX2" fmla="*/ 0 w 11578768"/>
              <a:gd name="connsiteY2" fmla="*/ 72136 h 6462953"/>
              <a:gd name="connsiteX3" fmla="*/ 0 w 11578768"/>
              <a:gd name="connsiteY3" fmla="*/ 860747 h 6462953"/>
              <a:gd name="connsiteX4" fmla="*/ 4597 w 11578768"/>
              <a:gd name="connsiteY4" fmla="*/ 860747 h 6462953"/>
              <a:gd name="connsiteX5" fmla="*/ 8569 w 11578768"/>
              <a:gd name="connsiteY5" fmla="*/ 1393284 h 6462953"/>
              <a:gd name="connsiteX6" fmla="*/ 67470 w 11578768"/>
              <a:gd name="connsiteY6" fmla="*/ 4886549 h 6462953"/>
              <a:gd name="connsiteX7" fmla="*/ 148480 w 11578768"/>
              <a:gd name="connsiteY7" fmla="*/ 5882442 h 6462953"/>
              <a:gd name="connsiteX8" fmla="*/ 5484139 w 11578768"/>
              <a:gd name="connsiteY8" fmla="*/ 5874336 h 6462953"/>
              <a:gd name="connsiteX9" fmla="*/ 8071632 w 11578768"/>
              <a:gd name="connsiteY9" fmla="*/ 5853608 h 6462953"/>
              <a:gd name="connsiteX10" fmla="*/ 8314590 w 11578768"/>
              <a:gd name="connsiteY10" fmla="*/ 5877326 h 6462953"/>
              <a:gd name="connsiteX11" fmla="*/ 8469786 w 11578768"/>
              <a:gd name="connsiteY11" fmla="*/ 6462953 h 6462953"/>
              <a:gd name="connsiteX12" fmla="*/ 9084484 w 11578768"/>
              <a:gd name="connsiteY12" fmla="*/ 5864482 h 6462953"/>
              <a:gd name="connsiteX13" fmla="*/ 9774882 w 11578768"/>
              <a:gd name="connsiteY13" fmla="*/ 5851061 h 6462953"/>
              <a:gd name="connsiteX14" fmla="*/ 10927227 w 11578768"/>
              <a:gd name="connsiteY14" fmla="*/ 5873967 h 6462953"/>
              <a:gd name="connsiteX15" fmla="*/ 11562334 w 11578768"/>
              <a:gd name="connsiteY15" fmla="*/ 5869852 h 6462953"/>
              <a:gd name="connsiteX16" fmla="*/ 11571244 w 11578768"/>
              <a:gd name="connsiteY16" fmla="*/ 2573275 h 6462953"/>
              <a:gd name="connsiteX17" fmla="*/ 11572643 w 11578768"/>
              <a:gd name="connsiteY17" fmla="*/ 213068 h 6462953"/>
              <a:gd name="connsiteX18" fmla="*/ 11386303 w 11578768"/>
              <a:gd name="connsiteY18" fmla="*/ 34886 h 6462953"/>
              <a:gd name="connsiteX19" fmla="*/ 10689999 w 11578768"/>
              <a:gd name="connsiteY19" fmla="*/ 22192 h 6462953"/>
              <a:gd name="connsiteX20" fmla="*/ 7599878 w 11578768"/>
              <a:gd name="connsiteY20" fmla="*/ 27511 h 6462953"/>
              <a:gd name="connsiteX21" fmla="*/ 1999684 w 11578768"/>
              <a:gd name="connsiteY21" fmla="*/ 0 h 6462953"/>
              <a:gd name="connsiteX0" fmla="*/ 1999684 w 11578768"/>
              <a:gd name="connsiteY0" fmla="*/ 0 h 6462953"/>
              <a:gd name="connsiteX1" fmla="*/ 561320 w 11578768"/>
              <a:gd name="connsiteY1" fmla="*/ 10760 h 6462953"/>
              <a:gd name="connsiteX2" fmla="*/ 0 w 11578768"/>
              <a:gd name="connsiteY2" fmla="*/ 72136 h 6462953"/>
              <a:gd name="connsiteX3" fmla="*/ 0 w 11578768"/>
              <a:gd name="connsiteY3" fmla="*/ 860747 h 6462953"/>
              <a:gd name="connsiteX4" fmla="*/ 4597 w 11578768"/>
              <a:gd name="connsiteY4" fmla="*/ 860747 h 6462953"/>
              <a:gd name="connsiteX5" fmla="*/ 8569 w 11578768"/>
              <a:gd name="connsiteY5" fmla="*/ 1393284 h 6462953"/>
              <a:gd name="connsiteX6" fmla="*/ 67470 w 11578768"/>
              <a:gd name="connsiteY6" fmla="*/ 4886549 h 6462953"/>
              <a:gd name="connsiteX7" fmla="*/ 148480 w 11578768"/>
              <a:gd name="connsiteY7" fmla="*/ 5882442 h 6462953"/>
              <a:gd name="connsiteX8" fmla="*/ 5484139 w 11578768"/>
              <a:gd name="connsiteY8" fmla="*/ 5874336 h 6462953"/>
              <a:gd name="connsiteX9" fmla="*/ 8071632 w 11578768"/>
              <a:gd name="connsiteY9" fmla="*/ 5853608 h 6462953"/>
              <a:gd name="connsiteX10" fmla="*/ 8314590 w 11578768"/>
              <a:gd name="connsiteY10" fmla="*/ 5877326 h 6462953"/>
              <a:gd name="connsiteX11" fmla="*/ 8469786 w 11578768"/>
              <a:gd name="connsiteY11" fmla="*/ 6462953 h 6462953"/>
              <a:gd name="connsiteX12" fmla="*/ 9084484 w 11578768"/>
              <a:gd name="connsiteY12" fmla="*/ 5864482 h 6462953"/>
              <a:gd name="connsiteX13" fmla="*/ 9774882 w 11578768"/>
              <a:gd name="connsiteY13" fmla="*/ 5851061 h 6462953"/>
              <a:gd name="connsiteX14" fmla="*/ 10927227 w 11578768"/>
              <a:gd name="connsiteY14" fmla="*/ 5873967 h 6462953"/>
              <a:gd name="connsiteX15" fmla="*/ 11562334 w 11578768"/>
              <a:gd name="connsiteY15" fmla="*/ 5869852 h 6462953"/>
              <a:gd name="connsiteX16" fmla="*/ 11571244 w 11578768"/>
              <a:gd name="connsiteY16" fmla="*/ 2573275 h 6462953"/>
              <a:gd name="connsiteX17" fmla="*/ 11572643 w 11578768"/>
              <a:gd name="connsiteY17" fmla="*/ 213068 h 6462953"/>
              <a:gd name="connsiteX18" fmla="*/ 11386303 w 11578768"/>
              <a:gd name="connsiteY18" fmla="*/ 34886 h 6462953"/>
              <a:gd name="connsiteX19" fmla="*/ 10689999 w 11578768"/>
              <a:gd name="connsiteY19" fmla="*/ 22192 h 6462953"/>
              <a:gd name="connsiteX20" fmla="*/ 7599878 w 11578768"/>
              <a:gd name="connsiteY20" fmla="*/ 27511 h 6462953"/>
              <a:gd name="connsiteX21" fmla="*/ 1999684 w 11578768"/>
              <a:gd name="connsiteY21" fmla="*/ 0 h 6462953"/>
              <a:gd name="connsiteX0" fmla="*/ 1999684 w 11578768"/>
              <a:gd name="connsiteY0" fmla="*/ 0 h 6462953"/>
              <a:gd name="connsiteX1" fmla="*/ 561320 w 11578768"/>
              <a:gd name="connsiteY1" fmla="*/ 10760 h 6462953"/>
              <a:gd name="connsiteX2" fmla="*/ 0 w 11578768"/>
              <a:gd name="connsiteY2" fmla="*/ 72136 h 6462953"/>
              <a:gd name="connsiteX3" fmla="*/ 0 w 11578768"/>
              <a:gd name="connsiteY3" fmla="*/ 860747 h 6462953"/>
              <a:gd name="connsiteX4" fmla="*/ 4597 w 11578768"/>
              <a:gd name="connsiteY4" fmla="*/ 860747 h 6462953"/>
              <a:gd name="connsiteX5" fmla="*/ 8569 w 11578768"/>
              <a:gd name="connsiteY5" fmla="*/ 1393284 h 6462953"/>
              <a:gd name="connsiteX6" fmla="*/ 67470 w 11578768"/>
              <a:gd name="connsiteY6" fmla="*/ 4886549 h 6462953"/>
              <a:gd name="connsiteX7" fmla="*/ 148480 w 11578768"/>
              <a:gd name="connsiteY7" fmla="*/ 5882442 h 6462953"/>
              <a:gd name="connsiteX8" fmla="*/ 5484139 w 11578768"/>
              <a:gd name="connsiteY8" fmla="*/ 5874336 h 6462953"/>
              <a:gd name="connsiteX9" fmla="*/ 8071632 w 11578768"/>
              <a:gd name="connsiteY9" fmla="*/ 5853608 h 6462953"/>
              <a:gd name="connsiteX10" fmla="*/ 8314590 w 11578768"/>
              <a:gd name="connsiteY10" fmla="*/ 5877326 h 6462953"/>
              <a:gd name="connsiteX11" fmla="*/ 8469786 w 11578768"/>
              <a:gd name="connsiteY11" fmla="*/ 6462953 h 6462953"/>
              <a:gd name="connsiteX12" fmla="*/ 9084484 w 11578768"/>
              <a:gd name="connsiteY12" fmla="*/ 5864482 h 6462953"/>
              <a:gd name="connsiteX13" fmla="*/ 9774882 w 11578768"/>
              <a:gd name="connsiteY13" fmla="*/ 5851061 h 6462953"/>
              <a:gd name="connsiteX14" fmla="*/ 10927227 w 11578768"/>
              <a:gd name="connsiteY14" fmla="*/ 5873967 h 6462953"/>
              <a:gd name="connsiteX15" fmla="*/ 11562334 w 11578768"/>
              <a:gd name="connsiteY15" fmla="*/ 5869852 h 6462953"/>
              <a:gd name="connsiteX16" fmla="*/ 11571244 w 11578768"/>
              <a:gd name="connsiteY16" fmla="*/ 2573275 h 6462953"/>
              <a:gd name="connsiteX17" fmla="*/ 11572643 w 11578768"/>
              <a:gd name="connsiteY17" fmla="*/ 213068 h 6462953"/>
              <a:gd name="connsiteX18" fmla="*/ 11386303 w 11578768"/>
              <a:gd name="connsiteY18" fmla="*/ 34886 h 6462953"/>
              <a:gd name="connsiteX19" fmla="*/ 10689999 w 11578768"/>
              <a:gd name="connsiteY19" fmla="*/ 22192 h 6462953"/>
              <a:gd name="connsiteX20" fmla="*/ 7599878 w 11578768"/>
              <a:gd name="connsiteY20" fmla="*/ 27511 h 6462953"/>
              <a:gd name="connsiteX21" fmla="*/ 1999684 w 11578768"/>
              <a:gd name="connsiteY21" fmla="*/ 0 h 6462953"/>
              <a:gd name="connsiteX0" fmla="*/ 1999684 w 11578769"/>
              <a:gd name="connsiteY0" fmla="*/ 0 h 6462953"/>
              <a:gd name="connsiteX1" fmla="*/ 561320 w 11578769"/>
              <a:gd name="connsiteY1" fmla="*/ 10760 h 6462953"/>
              <a:gd name="connsiteX2" fmla="*/ 0 w 11578769"/>
              <a:gd name="connsiteY2" fmla="*/ 72136 h 6462953"/>
              <a:gd name="connsiteX3" fmla="*/ 0 w 11578769"/>
              <a:gd name="connsiteY3" fmla="*/ 860747 h 6462953"/>
              <a:gd name="connsiteX4" fmla="*/ 4597 w 11578769"/>
              <a:gd name="connsiteY4" fmla="*/ 860747 h 6462953"/>
              <a:gd name="connsiteX5" fmla="*/ 8569 w 11578769"/>
              <a:gd name="connsiteY5" fmla="*/ 1393284 h 6462953"/>
              <a:gd name="connsiteX6" fmla="*/ 67470 w 11578769"/>
              <a:gd name="connsiteY6" fmla="*/ 4886549 h 6462953"/>
              <a:gd name="connsiteX7" fmla="*/ 148480 w 11578769"/>
              <a:gd name="connsiteY7" fmla="*/ 5882442 h 6462953"/>
              <a:gd name="connsiteX8" fmla="*/ 5484139 w 11578769"/>
              <a:gd name="connsiteY8" fmla="*/ 5874336 h 6462953"/>
              <a:gd name="connsiteX9" fmla="*/ 8071632 w 11578769"/>
              <a:gd name="connsiteY9" fmla="*/ 5853608 h 6462953"/>
              <a:gd name="connsiteX10" fmla="*/ 8314590 w 11578769"/>
              <a:gd name="connsiteY10" fmla="*/ 5877326 h 6462953"/>
              <a:gd name="connsiteX11" fmla="*/ 8469786 w 11578769"/>
              <a:gd name="connsiteY11" fmla="*/ 6462953 h 6462953"/>
              <a:gd name="connsiteX12" fmla="*/ 8926264 w 11578769"/>
              <a:gd name="connsiteY12" fmla="*/ 5864484 h 6462953"/>
              <a:gd name="connsiteX13" fmla="*/ 9774882 w 11578769"/>
              <a:gd name="connsiteY13" fmla="*/ 5851061 h 6462953"/>
              <a:gd name="connsiteX14" fmla="*/ 10927227 w 11578769"/>
              <a:gd name="connsiteY14" fmla="*/ 5873967 h 6462953"/>
              <a:gd name="connsiteX15" fmla="*/ 11562334 w 11578769"/>
              <a:gd name="connsiteY15" fmla="*/ 5869852 h 6462953"/>
              <a:gd name="connsiteX16" fmla="*/ 11571244 w 11578769"/>
              <a:gd name="connsiteY16" fmla="*/ 2573275 h 6462953"/>
              <a:gd name="connsiteX17" fmla="*/ 11572643 w 11578769"/>
              <a:gd name="connsiteY17" fmla="*/ 213068 h 6462953"/>
              <a:gd name="connsiteX18" fmla="*/ 11386303 w 11578769"/>
              <a:gd name="connsiteY18" fmla="*/ 34886 h 6462953"/>
              <a:gd name="connsiteX19" fmla="*/ 10689999 w 11578769"/>
              <a:gd name="connsiteY19" fmla="*/ 22192 h 6462953"/>
              <a:gd name="connsiteX20" fmla="*/ 7599878 w 11578769"/>
              <a:gd name="connsiteY20" fmla="*/ 27511 h 6462953"/>
              <a:gd name="connsiteX21" fmla="*/ 1999684 w 11578769"/>
              <a:gd name="connsiteY21" fmla="*/ 0 h 6462953"/>
              <a:gd name="connsiteX0" fmla="*/ 1999684 w 11578769"/>
              <a:gd name="connsiteY0" fmla="*/ 0 h 6654630"/>
              <a:gd name="connsiteX1" fmla="*/ 561320 w 11578769"/>
              <a:gd name="connsiteY1" fmla="*/ 10760 h 6654630"/>
              <a:gd name="connsiteX2" fmla="*/ 0 w 11578769"/>
              <a:gd name="connsiteY2" fmla="*/ 72136 h 6654630"/>
              <a:gd name="connsiteX3" fmla="*/ 0 w 11578769"/>
              <a:gd name="connsiteY3" fmla="*/ 860747 h 6654630"/>
              <a:gd name="connsiteX4" fmla="*/ 4597 w 11578769"/>
              <a:gd name="connsiteY4" fmla="*/ 860747 h 6654630"/>
              <a:gd name="connsiteX5" fmla="*/ 8569 w 11578769"/>
              <a:gd name="connsiteY5" fmla="*/ 1393284 h 6654630"/>
              <a:gd name="connsiteX6" fmla="*/ 67470 w 11578769"/>
              <a:gd name="connsiteY6" fmla="*/ 4886549 h 6654630"/>
              <a:gd name="connsiteX7" fmla="*/ 148480 w 11578769"/>
              <a:gd name="connsiteY7" fmla="*/ 5882442 h 6654630"/>
              <a:gd name="connsiteX8" fmla="*/ 5484139 w 11578769"/>
              <a:gd name="connsiteY8" fmla="*/ 5874336 h 6654630"/>
              <a:gd name="connsiteX9" fmla="*/ 8071632 w 11578769"/>
              <a:gd name="connsiteY9" fmla="*/ 5853608 h 6654630"/>
              <a:gd name="connsiteX10" fmla="*/ 8314590 w 11578769"/>
              <a:gd name="connsiteY10" fmla="*/ 5877326 h 6654630"/>
              <a:gd name="connsiteX11" fmla="*/ 8570471 w 11578769"/>
              <a:gd name="connsiteY11" fmla="*/ 6654630 h 6654630"/>
              <a:gd name="connsiteX12" fmla="*/ 8926264 w 11578769"/>
              <a:gd name="connsiteY12" fmla="*/ 5864484 h 6654630"/>
              <a:gd name="connsiteX13" fmla="*/ 9774882 w 11578769"/>
              <a:gd name="connsiteY13" fmla="*/ 5851061 h 6654630"/>
              <a:gd name="connsiteX14" fmla="*/ 10927227 w 11578769"/>
              <a:gd name="connsiteY14" fmla="*/ 5873967 h 6654630"/>
              <a:gd name="connsiteX15" fmla="*/ 11562334 w 11578769"/>
              <a:gd name="connsiteY15" fmla="*/ 5869852 h 6654630"/>
              <a:gd name="connsiteX16" fmla="*/ 11571244 w 11578769"/>
              <a:gd name="connsiteY16" fmla="*/ 2573275 h 6654630"/>
              <a:gd name="connsiteX17" fmla="*/ 11572643 w 11578769"/>
              <a:gd name="connsiteY17" fmla="*/ 213068 h 6654630"/>
              <a:gd name="connsiteX18" fmla="*/ 11386303 w 11578769"/>
              <a:gd name="connsiteY18" fmla="*/ 34886 h 6654630"/>
              <a:gd name="connsiteX19" fmla="*/ 10689999 w 11578769"/>
              <a:gd name="connsiteY19" fmla="*/ 22192 h 6654630"/>
              <a:gd name="connsiteX20" fmla="*/ 7599878 w 11578769"/>
              <a:gd name="connsiteY20" fmla="*/ 27511 h 6654630"/>
              <a:gd name="connsiteX21" fmla="*/ 1999684 w 11578769"/>
              <a:gd name="connsiteY21" fmla="*/ 0 h 6654630"/>
              <a:gd name="connsiteX0" fmla="*/ 1999684 w 11578769"/>
              <a:gd name="connsiteY0" fmla="*/ 0 h 6809341"/>
              <a:gd name="connsiteX1" fmla="*/ 561320 w 11578769"/>
              <a:gd name="connsiteY1" fmla="*/ 10760 h 6809341"/>
              <a:gd name="connsiteX2" fmla="*/ 0 w 11578769"/>
              <a:gd name="connsiteY2" fmla="*/ 72136 h 6809341"/>
              <a:gd name="connsiteX3" fmla="*/ 0 w 11578769"/>
              <a:gd name="connsiteY3" fmla="*/ 860747 h 6809341"/>
              <a:gd name="connsiteX4" fmla="*/ 4597 w 11578769"/>
              <a:gd name="connsiteY4" fmla="*/ 860747 h 6809341"/>
              <a:gd name="connsiteX5" fmla="*/ 8569 w 11578769"/>
              <a:gd name="connsiteY5" fmla="*/ 1393284 h 6809341"/>
              <a:gd name="connsiteX6" fmla="*/ 67470 w 11578769"/>
              <a:gd name="connsiteY6" fmla="*/ 4886549 h 6809341"/>
              <a:gd name="connsiteX7" fmla="*/ 148480 w 11578769"/>
              <a:gd name="connsiteY7" fmla="*/ 5882442 h 6809341"/>
              <a:gd name="connsiteX8" fmla="*/ 5484139 w 11578769"/>
              <a:gd name="connsiteY8" fmla="*/ 5874336 h 6809341"/>
              <a:gd name="connsiteX9" fmla="*/ 8071632 w 11578769"/>
              <a:gd name="connsiteY9" fmla="*/ 5853608 h 6809341"/>
              <a:gd name="connsiteX10" fmla="*/ 8314590 w 11578769"/>
              <a:gd name="connsiteY10" fmla="*/ 5877326 h 6809341"/>
              <a:gd name="connsiteX11" fmla="*/ 8575475 w 11578769"/>
              <a:gd name="connsiteY11" fmla="*/ 6809341 h 6809341"/>
              <a:gd name="connsiteX12" fmla="*/ 8926264 w 11578769"/>
              <a:gd name="connsiteY12" fmla="*/ 5864484 h 6809341"/>
              <a:gd name="connsiteX13" fmla="*/ 9774882 w 11578769"/>
              <a:gd name="connsiteY13" fmla="*/ 5851061 h 6809341"/>
              <a:gd name="connsiteX14" fmla="*/ 10927227 w 11578769"/>
              <a:gd name="connsiteY14" fmla="*/ 5873967 h 6809341"/>
              <a:gd name="connsiteX15" fmla="*/ 11562334 w 11578769"/>
              <a:gd name="connsiteY15" fmla="*/ 5869852 h 6809341"/>
              <a:gd name="connsiteX16" fmla="*/ 11571244 w 11578769"/>
              <a:gd name="connsiteY16" fmla="*/ 2573275 h 6809341"/>
              <a:gd name="connsiteX17" fmla="*/ 11572643 w 11578769"/>
              <a:gd name="connsiteY17" fmla="*/ 213068 h 6809341"/>
              <a:gd name="connsiteX18" fmla="*/ 11386303 w 11578769"/>
              <a:gd name="connsiteY18" fmla="*/ 34886 h 6809341"/>
              <a:gd name="connsiteX19" fmla="*/ 10689999 w 11578769"/>
              <a:gd name="connsiteY19" fmla="*/ 22192 h 6809341"/>
              <a:gd name="connsiteX20" fmla="*/ 7599878 w 11578769"/>
              <a:gd name="connsiteY20" fmla="*/ 27511 h 6809341"/>
              <a:gd name="connsiteX21" fmla="*/ 1999684 w 11578769"/>
              <a:gd name="connsiteY21" fmla="*/ 0 h 6809341"/>
              <a:gd name="connsiteX0" fmla="*/ 1999684 w 11578769"/>
              <a:gd name="connsiteY0" fmla="*/ 0 h 6809341"/>
              <a:gd name="connsiteX1" fmla="*/ 561320 w 11578769"/>
              <a:gd name="connsiteY1" fmla="*/ 10760 h 6809341"/>
              <a:gd name="connsiteX2" fmla="*/ 0 w 11578769"/>
              <a:gd name="connsiteY2" fmla="*/ 72136 h 6809341"/>
              <a:gd name="connsiteX3" fmla="*/ 0 w 11578769"/>
              <a:gd name="connsiteY3" fmla="*/ 860747 h 6809341"/>
              <a:gd name="connsiteX4" fmla="*/ 4597 w 11578769"/>
              <a:gd name="connsiteY4" fmla="*/ 860747 h 6809341"/>
              <a:gd name="connsiteX5" fmla="*/ 8569 w 11578769"/>
              <a:gd name="connsiteY5" fmla="*/ 1393284 h 6809341"/>
              <a:gd name="connsiteX6" fmla="*/ 67470 w 11578769"/>
              <a:gd name="connsiteY6" fmla="*/ 4886549 h 6809341"/>
              <a:gd name="connsiteX7" fmla="*/ 148480 w 11578769"/>
              <a:gd name="connsiteY7" fmla="*/ 5882442 h 6809341"/>
              <a:gd name="connsiteX8" fmla="*/ 5484139 w 11578769"/>
              <a:gd name="connsiteY8" fmla="*/ 5874336 h 6809341"/>
              <a:gd name="connsiteX9" fmla="*/ 8071632 w 11578769"/>
              <a:gd name="connsiteY9" fmla="*/ 5853608 h 6809341"/>
              <a:gd name="connsiteX10" fmla="*/ 8314590 w 11578769"/>
              <a:gd name="connsiteY10" fmla="*/ 5877326 h 6809341"/>
              <a:gd name="connsiteX11" fmla="*/ 8575475 w 11578769"/>
              <a:gd name="connsiteY11" fmla="*/ 6809341 h 6809341"/>
              <a:gd name="connsiteX12" fmla="*/ 8926264 w 11578769"/>
              <a:gd name="connsiteY12" fmla="*/ 5864484 h 6809341"/>
              <a:gd name="connsiteX13" fmla="*/ 9774882 w 11578769"/>
              <a:gd name="connsiteY13" fmla="*/ 5851061 h 6809341"/>
              <a:gd name="connsiteX14" fmla="*/ 10927227 w 11578769"/>
              <a:gd name="connsiteY14" fmla="*/ 5873967 h 6809341"/>
              <a:gd name="connsiteX15" fmla="*/ 11562334 w 11578769"/>
              <a:gd name="connsiteY15" fmla="*/ 5869852 h 6809341"/>
              <a:gd name="connsiteX16" fmla="*/ 11571244 w 11578769"/>
              <a:gd name="connsiteY16" fmla="*/ 2573275 h 6809341"/>
              <a:gd name="connsiteX17" fmla="*/ 11572643 w 11578769"/>
              <a:gd name="connsiteY17" fmla="*/ 213068 h 6809341"/>
              <a:gd name="connsiteX18" fmla="*/ 11386303 w 11578769"/>
              <a:gd name="connsiteY18" fmla="*/ 34886 h 6809341"/>
              <a:gd name="connsiteX19" fmla="*/ 10689999 w 11578769"/>
              <a:gd name="connsiteY19" fmla="*/ 22192 h 6809341"/>
              <a:gd name="connsiteX20" fmla="*/ 7599878 w 11578769"/>
              <a:gd name="connsiteY20" fmla="*/ 27511 h 6809341"/>
              <a:gd name="connsiteX21" fmla="*/ 1999684 w 11578769"/>
              <a:gd name="connsiteY21" fmla="*/ 0 h 6809341"/>
              <a:gd name="connsiteX0" fmla="*/ 1999684 w 11578769"/>
              <a:gd name="connsiteY0" fmla="*/ 0 h 6809341"/>
              <a:gd name="connsiteX1" fmla="*/ 561320 w 11578769"/>
              <a:gd name="connsiteY1" fmla="*/ 10760 h 6809341"/>
              <a:gd name="connsiteX2" fmla="*/ 0 w 11578769"/>
              <a:gd name="connsiteY2" fmla="*/ 72136 h 6809341"/>
              <a:gd name="connsiteX3" fmla="*/ 0 w 11578769"/>
              <a:gd name="connsiteY3" fmla="*/ 860747 h 6809341"/>
              <a:gd name="connsiteX4" fmla="*/ 4597 w 11578769"/>
              <a:gd name="connsiteY4" fmla="*/ 860747 h 6809341"/>
              <a:gd name="connsiteX5" fmla="*/ 8569 w 11578769"/>
              <a:gd name="connsiteY5" fmla="*/ 1393284 h 6809341"/>
              <a:gd name="connsiteX6" fmla="*/ 67470 w 11578769"/>
              <a:gd name="connsiteY6" fmla="*/ 4886549 h 6809341"/>
              <a:gd name="connsiteX7" fmla="*/ 148480 w 11578769"/>
              <a:gd name="connsiteY7" fmla="*/ 5882442 h 6809341"/>
              <a:gd name="connsiteX8" fmla="*/ 5484139 w 11578769"/>
              <a:gd name="connsiteY8" fmla="*/ 5874336 h 6809341"/>
              <a:gd name="connsiteX9" fmla="*/ 8071632 w 11578769"/>
              <a:gd name="connsiteY9" fmla="*/ 5853608 h 6809341"/>
              <a:gd name="connsiteX10" fmla="*/ 8314590 w 11578769"/>
              <a:gd name="connsiteY10" fmla="*/ 5877326 h 6809341"/>
              <a:gd name="connsiteX11" fmla="*/ 8575475 w 11578769"/>
              <a:gd name="connsiteY11" fmla="*/ 6809341 h 6809341"/>
              <a:gd name="connsiteX12" fmla="*/ 8926264 w 11578769"/>
              <a:gd name="connsiteY12" fmla="*/ 5864484 h 6809341"/>
              <a:gd name="connsiteX13" fmla="*/ 9774882 w 11578769"/>
              <a:gd name="connsiteY13" fmla="*/ 5851061 h 6809341"/>
              <a:gd name="connsiteX14" fmla="*/ 10927227 w 11578769"/>
              <a:gd name="connsiteY14" fmla="*/ 5873967 h 6809341"/>
              <a:gd name="connsiteX15" fmla="*/ 11562334 w 11578769"/>
              <a:gd name="connsiteY15" fmla="*/ 5869852 h 6809341"/>
              <a:gd name="connsiteX16" fmla="*/ 11571244 w 11578769"/>
              <a:gd name="connsiteY16" fmla="*/ 2573275 h 6809341"/>
              <a:gd name="connsiteX17" fmla="*/ 11572643 w 11578769"/>
              <a:gd name="connsiteY17" fmla="*/ 213068 h 6809341"/>
              <a:gd name="connsiteX18" fmla="*/ 11386303 w 11578769"/>
              <a:gd name="connsiteY18" fmla="*/ 34886 h 6809341"/>
              <a:gd name="connsiteX19" fmla="*/ 10689999 w 11578769"/>
              <a:gd name="connsiteY19" fmla="*/ 22192 h 6809341"/>
              <a:gd name="connsiteX20" fmla="*/ 7599878 w 11578769"/>
              <a:gd name="connsiteY20" fmla="*/ 27511 h 6809341"/>
              <a:gd name="connsiteX21" fmla="*/ 1999684 w 11578769"/>
              <a:gd name="connsiteY21" fmla="*/ 0 h 6809341"/>
              <a:gd name="connsiteX0" fmla="*/ 1999684 w 11578769"/>
              <a:gd name="connsiteY0" fmla="*/ 0 h 6809341"/>
              <a:gd name="connsiteX1" fmla="*/ 561320 w 11578769"/>
              <a:gd name="connsiteY1" fmla="*/ 10760 h 6809341"/>
              <a:gd name="connsiteX2" fmla="*/ 0 w 11578769"/>
              <a:gd name="connsiteY2" fmla="*/ 72136 h 6809341"/>
              <a:gd name="connsiteX3" fmla="*/ 0 w 11578769"/>
              <a:gd name="connsiteY3" fmla="*/ 860747 h 6809341"/>
              <a:gd name="connsiteX4" fmla="*/ 4597 w 11578769"/>
              <a:gd name="connsiteY4" fmla="*/ 860747 h 6809341"/>
              <a:gd name="connsiteX5" fmla="*/ 8569 w 11578769"/>
              <a:gd name="connsiteY5" fmla="*/ 1393284 h 6809341"/>
              <a:gd name="connsiteX6" fmla="*/ 67470 w 11578769"/>
              <a:gd name="connsiteY6" fmla="*/ 4886549 h 6809341"/>
              <a:gd name="connsiteX7" fmla="*/ 148480 w 11578769"/>
              <a:gd name="connsiteY7" fmla="*/ 5882442 h 6809341"/>
              <a:gd name="connsiteX8" fmla="*/ 5484139 w 11578769"/>
              <a:gd name="connsiteY8" fmla="*/ 5874336 h 6809341"/>
              <a:gd name="connsiteX9" fmla="*/ 8071632 w 11578769"/>
              <a:gd name="connsiteY9" fmla="*/ 5853608 h 6809341"/>
              <a:gd name="connsiteX10" fmla="*/ 8314590 w 11578769"/>
              <a:gd name="connsiteY10" fmla="*/ 5877326 h 6809341"/>
              <a:gd name="connsiteX11" fmla="*/ 8575475 w 11578769"/>
              <a:gd name="connsiteY11" fmla="*/ 6809341 h 6809341"/>
              <a:gd name="connsiteX12" fmla="*/ 8926264 w 11578769"/>
              <a:gd name="connsiteY12" fmla="*/ 5864484 h 6809341"/>
              <a:gd name="connsiteX13" fmla="*/ 9774882 w 11578769"/>
              <a:gd name="connsiteY13" fmla="*/ 5851061 h 6809341"/>
              <a:gd name="connsiteX14" fmla="*/ 10927227 w 11578769"/>
              <a:gd name="connsiteY14" fmla="*/ 5873967 h 6809341"/>
              <a:gd name="connsiteX15" fmla="*/ 11562334 w 11578769"/>
              <a:gd name="connsiteY15" fmla="*/ 5869852 h 6809341"/>
              <a:gd name="connsiteX16" fmla="*/ 11571244 w 11578769"/>
              <a:gd name="connsiteY16" fmla="*/ 2573275 h 6809341"/>
              <a:gd name="connsiteX17" fmla="*/ 11572643 w 11578769"/>
              <a:gd name="connsiteY17" fmla="*/ 213068 h 6809341"/>
              <a:gd name="connsiteX18" fmla="*/ 11386303 w 11578769"/>
              <a:gd name="connsiteY18" fmla="*/ 34886 h 6809341"/>
              <a:gd name="connsiteX19" fmla="*/ 10689999 w 11578769"/>
              <a:gd name="connsiteY19" fmla="*/ 22192 h 6809341"/>
              <a:gd name="connsiteX20" fmla="*/ 7599878 w 11578769"/>
              <a:gd name="connsiteY20" fmla="*/ 27511 h 6809341"/>
              <a:gd name="connsiteX21" fmla="*/ 1999684 w 11578769"/>
              <a:gd name="connsiteY21" fmla="*/ 0 h 6809341"/>
              <a:gd name="connsiteX0" fmla="*/ 1999684 w 11578769"/>
              <a:gd name="connsiteY0" fmla="*/ 0 h 6964048"/>
              <a:gd name="connsiteX1" fmla="*/ 561320 w 11578769"/>
              <a:gd name="connsiteY1" fmla="*/ 10760 h 6964048"/>
              <a:gd name="connsiteX2" fmla="*/ 0 w 11578769"/>
              <a:gd name="connsiteY2" fmla="*/ 72136 h 6964048"/>
              <a:gd name="connsiteX3" fmla="*/ 0 w 11578769"/>
              <a:gd name="connsiteY3" fmla="*/ 860747 h 6964048"/>
              <a:gd name="connsiteX4" fmla="*/ 4597 w 11578769"/>
              <a:gd name="connsiteY4" fmla="*/ 860747 h 6964048"/>
              <a:gd name="connsiteX5" fmla="*/ 8569 w 11578769"/>
              <a:gd name="connsiteY5" fmla="*/ 1393284 h 6964048"/>
              <a:gd name="connsiteX6" fmla="*/ 67470 w 11578769"/>
              <a:gd name="connsiteY6" fmla="*/ 4886549 h 6964048"/>
              <a:gd name="connsiteX7" fmla="*/ 148480 w 11578769"/>
              <a:gd name="connsiteY7" fmla="*/ 5882442 h 6964048"/>
              <a:gd name="connsiteX8" fmla="*/ 5484139 w 11578769"/>
              <a:gd name="connsiteY8" fmla="*/ 5874336 h 6964048"/>
              <a:gd name="connsiteX9" fmla="*/ 8071632 w 11578769"/>
              <a:gd name="connsiteY9" fmla="*/ 5853608 h 6964048"/>
              <a:gd name="connsiteX10" fmla="*/ 8314590 w 11578769"/>
              <a:gd name="connsiteY10" fmla="*/ 5877326 h 6964048"/>
              <a:gd name="connsiteX11" fmla="*/ 8575475 w 11578769"/>
              <a:gd name="connsiteY11" fmla="*/ 6964048 h 6964048"/>
              <a:gd name="connsiteX12" fmla="*/ 8926264 w 11578769"/>
              <a:gd name="connsiteY12" fmla="*/ 5864484 h 6964048"/>
              <a:gd name="connsiteX13" fmla="*/ 9774882 w 11578769"/>
              <a:gd name="connsiteY13" fmla="*/ 5851061 h 6964048"/>
              <a:gd name="connsiteX14" fmla="*/ 10927227 w 11578769"/>
              <a:gd name="connsiteY14" fmla="*/ 5873967 h 6964048"/>
              <a:gd name="connsiteX15" fmla="*/ 11562334 w 11578769"/>
              <a:gd name="connsiteY15" fmla="*/ 5869852 h 6964048"/>
              <a:gd name="connsiteX16" fmla="*/ 11571244 w 11578769"/>
              <a:gd name="connsiteY16" fmla="*/ 2573275 h 6964048"/>
              <a:gd name="connsiteX17" fmla="*/ 11572643 w 11578769"/>
              <a:gd name="connsiteY17" fmla="*/ 213068 h 6964048"/>
              <a:gd name="connsiteX18" fmla="*/ 11386303 w 11578769"/>
              <a:gd name="connsiteY18" fmla="*/ 34886 h 6964048"/>
              <a:gd name="connsiteX19" fmla="*/ 10689999 w 11578769"/>
              <a:gd name="connsiteY19" fmla="*/ 22192 h 6964048"/>
              <a:gd name="connsiteX20" fmla="*/ 7599878 w 11578769"/>
              <a:gd name="connsiteY20" fmla="*/ 27511 h 6964048"/>
              <a:gd name="connsiteX21" fmla="*/ 1999684 w 11578769"/>
              <a:gd name="connsiteY21" fmla="*/ 0 h 6964048"/>
              <a:gd name="connsiteX0" fmla="*/ 1999684 w 11578769"/>
              <a:gd name="connsiteY0" fmla="*/ 0 h 6964048"/>
              <a:gd name="connsiteX1" fmla="*/ 561320 w 11578769"/>
              <a:gd name="connsiteY1" fmla="*/ 10760 h 6964048"/>
              <a:gd name="connsiteX2" fmla="*/ 0 w 11578769"/>
              <a:gd name="connsiteY2" fmla="*/ 72136 h 6964048"/>
              <a:gd name="connsiteX3" fmla="*/ 0 w 11578769"/>
              <a:gd name="connsiteY3" fmla="*/ 860747 h 6964048"/>
              <a:gd name="connsiteX4" fmla="*/ 4597 w 11578769"/>
              <a:gd name="connsiteY4" fmla="*/ 860747 h 6964048"/>
              <a:gd name="connsiteX5" fmla="*/ 8569 w 11578769"/>
              <a:gd name="connsiteY5" fmla="*/ 1393284 h 6964048"/>
              <a:gd name="connsiteX6" fmla="*/ 67470 w 11578769"/>
              <a:gd name="connsiteY6" fmla="*/ 4886549 h 6964048"/>
              <a:gd name="connsiteX7" fmla="*/ 148480 w 11578769"/>
              <a:gd name="connsiteY7" fmla="*/ 5882442 h 6964048"/>
              <a:gd name="connsiteX8" fmla="*/ 5484139 w 11578769"/>
              <a:gd name="connsiteY8" fmla="*/ 5874336 h 6964048"/>
              <a:gd name="connsiteX9" fmla="*/ 8071632 w 11578769"/>
              <a:gd name="connsiteY9" fmla="*/ 5853608 h 6964048"/>
              <a:gd name="connsiteX10" fmla="*/ 8314590 w 11578769"/>
              <a:gd name="connsiteY10" fmla="*/ 5877326 h 6964048"/>
              <a:gd name="connsiteX11" fmla="*/ 8575475 w 11578769"/>
              <a:gd name="connsiteY11" fmla="*/ 6964048 h 6964048"/>
              <a:gd name="connsiteX12" fmla="*/ 8926264 w 11578769"/>
              <a:gd name="connsiteY12" fmla="*/ 5864484 h 6964048"/>
              <a:gd name="connsiteX13" fmla="*/ 9774882 w 11578769"/>
              <a:gd name="connsiteY13" fmla="*/ 5851061 h 6964048"/>
              <a:gd name="connsiteX14" fmla="*/ 10927227 w 11578769"/>
              <a:gd name="connsiteY14" fmla="*/ 5873967 h 6964048"/>
              <a:gd name="connsiteX15" fmla="*/ 11562334 w 11578769"/>
              <a:gd name="connsiteY15" fmla="*/ 5869852 h 6964048"/>
              <a:gd name="connsiteX16" fmla="*/ 11571244 w 11578769"/>
              <a:gd name="connsiteY16" fmla="*/ 2573275 h 6964048"/>
              <a:gd name="connsiteX17" fmla="*/ 11572643 w 11578769"/>
              <a:gd name="connsiteY17" fmla="*/ 213068 h 6964048"/>
              <a:gd name="connsiteX18" fmla="*/ 11386303 w 11578769"/>
              <a:gd name="connsiteY18" fmla="*/ 34886 h 6964048"/>
              <a:gd name="connsiteX19" fmla="*/ 10689999 w 11578769"/>
              <a:gd name="connsiteY19" fmla="*/ 22192 h 6964048"/>
              <a:gd name="connsiteX20" fmla="*/ 7599878 w 11578769"/>
              <a:gd name="connsiteY20" fmla="*/ 27511 h 6964048"/>
              <a:gd name="connsiteX21" fmla="*/ 1999684 w 11578769"/>
              <a:gd name="connsiteY21" fmla="*/ 0 h 6964048"/>
              <a:gd name="connsiteX0" fmla="*/ 1999684 w 11578769"/>
              <a:gd name="connsiteY0" fmla="*/ 0 h 6964048"/>
              <a:gd name="connsiteX1" fmla="*/ 561320 w 11578769"/>
              <a:gd name="connsiteY1" fmla="*/ 10760 h 6964048"/>
              <a:gd name="connsiteX2" fmla="*/ 0 w 11578769"/>
              <a:gd name="connsiteY2" fmla="*/ 72136 h 6964048"/>
              <a:gd name="connsiteX3" fmla="*/ 0 w 11578769"/>
              <a:gd name="connsiteY3" fmla="*/ 860747 h 6964048"/>
              <a:gd name="connsiteX4" fmla="*/ 4597 w 11578769"/>
              <a:gd name="connsiteY4" fmla="*/ 860747 h 6964048"/>
              <a:gd name="connsiteX5" fmla="*/ 8569 w 11578769"/>
              <a:gd name="connsiteY5" fmla="*/ 1393284 h 6964048"/>
              <a:gd name="connsiteX6" fmla="*/ 67470 w 11578769"/>
              <a:gd name="connsiteY6" fmla="*/ 4886549 h 6964048"/>
              <a:gd name="connsiteX7" fmla="*/ 148480 w 11578769"/>
              <a:gd name="connsiteY7" fmla="*/ 5882442 h 6964048"/>
              <a:gd name="connsiteX8" fmla="*/ 5484139 w 11578769"/>
              <a:gd name="connsiteY8" fmla="*/ 5874336 h 6964048"/>
              <a:gd name="connsiteX9" fmla="*/ 8071632 w 11578769"/>
              <a:gd name="connsiteY9" fmla="*/ 5853608 h 6964048"/>
              <a:gd name="connsiteX10" fmla="*/ 8314590 w 11578769"/>
              <a:gd name="connsiteY10" fmla="*/ 5877326 h 6964048"/>
              <a:gd name="connsiteX11" fmla="*/ 8575475 w 11578769"/>
              <a:gd name="connsiteY11" fmla="*/ 6964048 h 6964048"/>
              <a:gd name="connsiteX12" fmla="*/ 8926264 w 11578769"/>
              <a:gd name="connsiteY12" fmla="*/ 5864484 h 6964048"/>
              <a:gd name="connsiteX13" fmla="*/ 9774882 w 11578769"/>
              <a:gd name="connsiteY13" fmla="*/ 5851061 h 6964048"/>
              <a:gd name="connsiteX14" fmla="*/ 10927227 w 11578769"/>
              <a:gd name="connsiteY14" fmla="*/ 5873967 h 6964048"/>
              <a:gd name="connsiteX15" fmla="*/ 11562334 w 11578769"/>
              <a:gd name="connsiteY15" fmla="*/ 5869852 h 6964048"/>
              <a:gd name="connsiteX16" fmla="*/ 11571244 w 11578769"/>
              <a:gd name="connsiteY16" fmla="*/ 2573275 h 6964048"/>
              <a:gd name="connsiteX17" fmla="*/ 11572643 w 11578769"/>
              <a:gd name="connsiteY17" fmla="*/ 213068 h 6964048"/>
              <a:gd name="connsiteX18" fmla="*/ 11386303 w 11578769"/>
              <a:gd name="connsiteY18" fmla="*/ 34886 h 6964048"/>
              <a:gd name="connsiteX19" fmla="*/ 10689999 w 11578769"/>
              <a:gd name="connsiteY19" fmla="*/ 22192 h 6964048"/>
              <a:gd name="connsiteX20" fmla="*/ 7599878 w 11578769"/>
              <a:gd name="connsiteY20" fmla="*/ 27511 h 6964048"/>
              <a:gd name="connsiteX21" fmla="*/ 1999684 w 11578769"/>
              <a:gd name="connsiteY21" fmla="*/ 0 h 6964048"/>
              <a:gd name="connsiteX0" fmla="*/ 1999684 w 11580739"/>
              <a:gd name="connsiteY0" fmla="*/ 0 h 6964048"/>
              <a:gd name="connsiteX1" fmla="*/ 561320 w 11580739"/>
              <a:gd name="connsiteY1" fmla="*/ 10760 h 6964048"/>
              <a:gd name="connsiteX2" fmla="*/ 0 w 11580739"/>
              <a:gd name="connsiteY2" fmla="*/ 72136 h 6964048"/>
              <a:gd name="connsiteX3" fmla="*/ 0 w 11580739"/>
              <a:gd name="connsiteY3" fmla="*/ 860747 h 6964048"/>
              <a:gd name="connsiteX4" fmla="*/ 4597 w 11580739"/>
              <a:gd name="connsiteY4" fmla="*/ 860747 h 6964048"/>
              <a:gd name="connsiteX5" fmla="*/ 8569 w 11580739"/>
              <a:gd name="connsiteY5" fmla="*/ 1393284 h 6964048"/>
              <a:gd name="connsiteX6" fmla="*/ 67470 w 11580739"/>
              <a:gd name="connsiteY6" fmla="*/ 4886549 h 6964048"/>
              <a:gd name="connsiteX7" fmla="*/ 148480 w 11580739"/>
              <a:gd name="connsiteY7" fmla="*/ 5882442 h 6964048"/>
              <a:gd name="connsiteX8" fmla="*/ 5484139 w 11580739"/>
              <a:gd name="connsiteY8" fmla="*/ 5874336 h 6964048"/>
              <a:gd name="connsiteX9" fmla="*/ 8071632 w 11580739"/>
              <a:gd name="connsiteY9" fmla="*/ 5853608 h 6964048"/>
              <a:gd name="connsiteX10" fmla="*/ 8314590 w 11580739"/>
              <a:gd name="connsiteY10" fmla="*/ 5877326 h 6964048"/>
              <a:gd name="connsiteX11" fmla="*/ 8575475 w 11580739"/>
              <a:gd name="connsiteY11" fmla="*/ 6964048 h 6964048"/>
              <a:gd name="connsiteX12" fmla="*/ 8926264 w 11580739"/>
              <a:gd name="connsiteY12" fmla="*/ 5864484 h 6964048"/>
              <a:gd name="connsiteX13" fmla="*/ 9774882 w 11580739"/>
              <a:gd name="connsiteY13" fmla="*/ 5851061 h 6964048"/>
              <a:gd name="connsiteX14" fmla="*/ 10927227 w 11580739"/>
              <a:gd name="connsiteY14" fmla="*/ 5873967 h 6964048"/>
              <a:gd name="connsiteX15" fmla="*/ 11562334 w 11580739"/>
              <a:gd name="connsiteY15" fmla="*/ 5869852 h 6964048"/>
              <a:gd name="connsiteX16" fmla="*/ 11571244 w 11580739"/>
              <a:gd name="connsiteY16" fmla="*/ 2573275 h 6964048"/>
              <a:gd name="connsiteX17" fmla="*/ 11572643 w 11580739"/>
              <a:gd name="connsiteY17" fmla="*/ 213068 h 6964048"/>
              <a:gd name="connsiteX18" fmla="*/ 11386303 w 11580739"/>
              <a:gd name="connsiteY18" fmla="*/ 34886 h 6964048"/>
              <a:gd name="connsiteX19" fmla="*/ 10689999 w 11580739"/>
              <a:gd name="connsiteY19" fmla="*/ 22192 h 6964048"/>
              <a:gd name="connsiteX20" fmla="*/ 7599878 w 11580739"/>
              <a:gd name="connsiteY20" fmla="*/ 27511 h 6964048"/>
              <a:gd name="connsiteX21" fmla="*/ 1999684 w 11580739"/>
              <a:gd name="connsiteY21" fmla="*/ 0 h 6964048"/>
              <a:gd name="connsiteX0" fmla="*/ 1999684 w 11580739"/>
              <a:gd name="connsiteY0" fmla="*/ 0 h 6964048"/>
              <a:gd name="connsiteX1" fmla="*/ 561320 w 11580739"/>
              <a:gd name="connsiteY1" fmla="*/ 10760 h 6964048"/>
              <a:gd name="connsiteX2" fmla="*/ 0 w 11580739"/>
              <a:gd name="connsiteY2" fmla="*/ 72136 h 6964048"/>
              <a:gd name="connsiteX3" fmla="*/ 0 w 11580739"/>
              <a:gd name="connsiteY3" fmla="*/ 860747 h 6964048"/>
              <a:gd name="connsiteX4" fmla="*/ 4597 w 11580739"/>
              <a:gd name="connsiteY4" fmla="*/ 860747 h 6964048"/>
              <a:gd name="connsiteX5" fmla="*/ 8569 w 11580739"/>
              <a:gd name="connsiteY5" fmla="*/ 1393284 h 6964048"/>
              <a:gd name="connsiteX6" fmla="*/ 67470 w 11580739"/>
              <a:gd name="connsiteY6" fmla="*/ 4886549 h 6964048"/>
              <a:gd name="connsiteX7" fmla="*/ 148480 w 11580739"/>
              <a:gd name="connsiteY7" fmla="*/ 5882442 h 6964048"/>
              <a:gd name="connsiteX8" fmla="*/ 5484139 w 11580739"/>
              <a:gd name="connsiteY8" fmla="*/ 5874336 h 6964048"/>
              <a:gd name="connsiteX9" fmla="*/ 8071632 w 11580739"/>
              <a:gd name="connsiteY9" fmla="*/ 5853608 h 6964048"/>
              <a:gd name="connsiteX10" fmla="*/ 8314590 w 11580739"/>
              <a:gd name="connsiteY10" fmla="*/ 5877326 h 6964048"/>
              <a:gd name="connsiteX11" fmla="*/ 8575475 w 11580739"/>
              <a:gd name="connsiteY11" fmla="*/ 6964048 h 6964048"/>
              <a:gd name="connsiteX12" fmla="*/ 8926264 w 11580739"/>
              <a:gd name="connsiteY12" fmla="*/ 5864484 h 6964048"/>
              <a:gd name="connsiteX13" fmla="*/ 9774882 w 11580739"/>
              <a:gd name="connsiteY13" fmla="*/ 5851061 h 6964048"/>
              <a:gd name="connsiteX14" fmla="*/ 10927227 w 11580739"/>
              <a:gd name="connsiteY14" fmla="*/ 5873967 h 6964048"/>
              <a:gd name="connsiteX15" fmla="*/ 11562334 w 11580739"/>
              <a:gd name="connsiteY15" fmla="*/ 5869852 h 6964048"/>
              <a:gd name="connsiteX16" fmla="*/ 11571244 w 11580739"/>
              <a:gd name="connsiteY16" fmla="*/ 2573275 h 6964048"/>
              <a:gd name="connsiteX17" fmla="*/ 11572643 w 11580739"/>
              <a:gd name="connsiteY17" fmla="*/ 135715 h 6964048"/>
              <a:gd name="connsiteX18" fmla="*/ 11386303 w 11580739"/>
              <a:gd name="connsiteY18" fmla="*/ 34886 h 6964048"/>
              <a:gd name="connsiteX19" fmla="*/ 10689999 w 11580739"/>
              <a:gd name="connsiteY19" fmla="*/ 22192 h 6964048"/>
              <a:gd name="connsiteX20" fmla="*/ 7599878 w 11580739"/>
              <a:gd name="connsiteY20" fmla="*/ 27511 h 6964048"/>
              <a:gd name="connsiteX21" fmla="*/ 1999684 w 11580739"/>
              <a:gd name="connsiteY21" fmla="*/ 0 h 6964048"/>
              <a:gd name="connsiteX0" fmla="*/ 1999684 w 11578769"/>
              <a:gd name="connsiteY0" fmla="*/ 0 h 6964048"/>
              <a:gd name="connsiteX1" fmla="*/ 561320 w 11578769"/>
              <a:gd name="connsiteY1" fmla="*/ 10760 h 6964048"/>
              <a:gd name="connsiteX2" fmla="*/ 0 w 11578769"/>
              <a:gd name="connsiteY2" fmla="*/ 72136 h 6964048"/>
              <a:gd name="connsiteX3" fmla="*/ 0 w 11578769"/>
              <a:gd name="connsiteY3" fmla="*/ 860747 h 6964048"/>
              <a:gd name="connsiteX4" fmla="*/ 4597 w 11578769"/>
              <a:gd name="connsiteY4" fmla="*/ 860747 h 6964048"/>
              <a:gd name="connsiteX5" fmla="*/ 8569 w 11578769"/>
              <a:gd name="connsiteY5" fmla="*/ 1393284 h 6964048"/>
              <a:gd name="connsiteX6" fmla="*/ 67470 w 11578769"/>
              <a:gd name="connsiteY6" fmla="*/ 4886549 h 6964048"/>
              <a:gd name="connsiteX7" fmla="*/ 148480 w 11578769"/>
              <a:gd name="connsiteY7" fmla="*/ 5882442 h 6964048"/>
              <a:gd name="connsiteX8" fmla="*/ 5484139 w 11578769"/>
              <a:gd name="connsiteY8" fmla="*/ 5874336 h 6964048"/>
              <a:gd name="connsiteX9" fmla="*/ 8071632 w 11578769"/>
              <a:gd name="connsiteY9" fmla="*/ 5853608 h 6964048"/>
              <a:gd name="connsiteX10" fmla="*/ 8314590 w 11578769"/>
              <a:gd name="connsiteY10" fmla="*/ 5877326 h 6964048"/>
              <a:gd name="connsiteX11" fmla="*/ 8575475 w 11578769"/>
              <a:gd name="connsiteY11" fmla="*/ 6964048 h 6964048"/>
              <a:gd name="connsiteX12" fmla="*/ 8926264 w 11578769"/>
              <a:gd name="connsiteY12" fmla="*/ 5864484 h 6964048"/>
              <a:gd name="connsiteX13" fmla="*/ 9774882 w 11578769"/>
              <a:gd name="connsiteY13" fmla="*/ 5851061 h 6964048"/>
              <a:gd name="connsiteX14" fmla="*/ 10927227 w 11578769"/>
              <a:gd name="connsiteY14" fmla="*/ 5873967 h 6964048"/>
              <a:gd name="connsiteX15" fmla="*/ 11562334 w 11578769"/>
              <a:gd name="connsiteY15" fmla="*/ 5869852 h 6964048"/>
              <a:gd name="connsiteX16" fmla="*/ 11571244 w 11578769"/>
              <a:gd name="connsiteY16" fmla="*/ 2573275 h 6964048"/>
              <a:gd name="connsiteX17" fmla="*/ 11572643 w 11578769"/>
              <a:gd name="connsiteY17" fmla="*/ 135715 h 6964048"/>
              <a:gd name="connsiteX18" fmla="*/ 11386303 w 11578769"/>
              <a:gd name="connsiteY18" fmla="*/ 34886 h 6964048"/>
              <a:gd name="connsiteX19" fmla="*/ 10689999 w 11578769"/>
              <a:gd name="connsiteY19" fmla="*/ 22192 h 6964048"/>
              <a:gd name="connsiteX20" fmla="*/ 7599878 w 11578769"/>
              <a:gd name="connsiteY20" fmla="*/ 27511 h 6964048"/>
              <a:gd name="connsiteX21" fmla="*/ 1999684 w 11578769"/>
              <a:gd name="connsiteY21" fmla="*/ 0 h 6964048"/>
              <a:gd name="connsiteX0" fmla="*/ 1999684 w 11578769"/>
              <a:gd name="connsiteY0" fmla="*/ 0 h 6964048"/>
              <a:gd name="connsiteX1" fmla="*/ 561320 w 11578769"/>
              <a:gd name="connsiteY1" fmla="*/ 10760 h 6964048"/>
              <a:gd name="connsiteX2" fmla="*/ 20015 w 11578769"/>
              <a:gd name="connsiteY2" fmla="*/ 56664 h 6964048"/>
              <a:gd name="connsiteX3" fmla="*/ 0 w 11578769"/>
              <a:gd name="connsiteY3" fmla="*/ 860747 h 6964048"/>
              <a:gd name="connsiteX4" fmla="*/ 4597 w 11578769"/>
              <a:gd name="connsiteY4" fmla="*/ 860747 h 6964048"/>
              <a:gd name="connsiteX5" fmla="*/ 8569 w 11578769"/>
              <a:gd name="connsiteY5" fmla="*/ 1393284 h 6964048"/>
              <a:gd name="connsiteX6" fmla="*/ 67470 w 11578769"/>
              <a:gd name="connsiteY6" fmla="*/ 4886549 h 6964048"/>
              <a:gd name="connsiteX7" fmla="*/ 148480 w 11578769"/>
              <a:gd name="connsiteY7" fmla="*/ 5882442 h 6964048"/>
              <a:gd name="connsiteX8" fmla="*/ 5484139 w 11578769"/>
              <a:gd name="connsiteY8" fmla="*/ 5874336 h 6964048"/>
              <a:gd name="connsiteX9" fmla="*/ 8071632 w 11578769"/>
              <a:gd name="connsiteY9" fmla="*/ 5853608 h 6964048"/>
              <a:gd name="connsiteX10" fmla="*/ 8314590 w 11578769"/>
              <a:gd name="connsiteY10" fmla="*/ 5877326 h 6964048"/>
              <a:gd name="connsiteX11" fmla="*/ 8575475 w 11578769"/>
              <a:gd name="connsiteY11" fmla="*/ 6964048 h 6964048"/>
              <a:gd name="connsiteX12" fmla="*/ 8926264 w 11578769"/>
              <a:gd name="connsiteY12" fmla="*/ 5864484 h 6964048"/>
              <a:gd name="connsiteX13" fmla="*/ 9774882 w 11578769"/>
              <a:gd name="connsiteY13" fmla="*/ 5851061 h 6964048"/>
              <a:gd name="connsiteX14" fmla="*/ 10927227 w 11578769"/>
              <a:gd name="connsiteY14" fmla="*/ 5873967 h 6964048"/>
              <a:gd name="connsiteX15" fmla="*/ 11562334 w 11578769"/>
              <a:gd name="connsiteY15" fmla="*/ 5869852 h 6964048"/>
              <a:gd name="connsiteX16" fmla="*/ 11571244 w 11578769"/>
              <a:gd name="connsiteY16" fmla="*/ 2573275 h 6964048"/>
              <a:gd name="connsiteX17" fmla="*/ 11572643 w 11578769"/>
              <a:gd name="connsiteY17" fmla="*/ 135715 h 6964048"/>
              <a:gd name="connsiteX18" fmla="*/ 11386303 w 11578769"/>
              <a:gd name="connsiteY18" fmla="*/ 34886 h 6964048"/>
              <a:gd name="connsiteX19" fmla="*/ 10689999 w 11578769"/>
              <a:gd name="connsiteY19" fmla="*/ 22192 h 6964048"/>
              <a:gd name="connsiteX20" fmla="*/ 7599878 w 11578769"/>
              <a:gd name="connsiteY20" fmla="*/ 27511 h 6964048"/>
              <a:gd name="connsiteX21" fmla="*/ 1999684 w 11578769"/>
              <a:gd name="connsiteY21" fmla="*/ 0 h 6964048"/>
              <a:gd name="connsiteX0" fmla="*/ 1999684 w 11578769"/>
              <a:gd name="connsiteY0" fmla="*/ 0 h 6964048"/>
              <a:gd name="connsiteX1" fmla="*/ 561320 w 11578769"/>
              <a:gd name="connsiteY1" fmla="*/ 10760 h 6964048"/>
              <a:gd name="connsiteX2" fmla="*/ 20015 w 11578769"/>
              <a:gd name="connsiteY2" fmla="*/ 56664 h 6964048"/>
              <a:gd name="connsiteX3" fmla="*/ 0 w 11578769"/>
              <a:gd name="connsiteY3" fmla="*/ 860747 h 6964048"/>
              <a:gd name="connsiteX4" fmla="*/ 4597 w 11578769"/>
              <a:gd name="connsiteY4" fmla="*/ 860747 h 6964048"/>
              <a:gd name="connsiteX5" fmla="*/ 8569 w 11578769"/>
              <a:gd name="connsiteY5" fmla="*/ 1393284 h 6964048"/>
              <a:gd name="connsiteX6" fmla="*/ 67470 w 11578769"/>
              <a:gd name="connsiteY6" fmla="*/ 4886549 h 6964048"/>
              <a:gd name="connsiteX7" fmla="*/ 128464 w 11578769"/>
              <a:gd name="connsiteY7" fmla="*/ 5882443 h 6964048"/>
              <a:gd name="connsiteX8" fmla="*/ 5484139 w 11578769"/>
              <a:gd name="connsiteY8" fmla="*/ 5874336 h 6964048"/>
              <a:gd name="connsiteX9" fmla="*/ 8071632 w 11578769"/>
              <a:gd name="connsiteY9" fmla="*/ 5853608 h 6964048"/>
              <a:gd name="connsiteX10" fmla="*/ 8314590 w 11578769"/>
              <a:gd name="connsiteY10" fmla="*/ 5877326 h 6964048"/>
              <a:gd name="connsiteX11" fmla="*/ 8575475 w 11578769"/>
              <a:gd name="connsiteY11" fmla="*/ 6964048 h 6964048"/>
              <a:gd name="connsiteX12" fmla="*/ 8926264 w 11578769"/>
              <a:gd name="connsiteY12" fmla="*/ 5864484 h 6964048"/>
              <a:gd name="connsiteX13" fmla="*/ 9774882 w 11578769"/>
              <a:gd name="connsiteY13" fmla="*/ 5851061 h 6964048"/>
              <a:gd name="connsiteX14" fmla="*/ 10927227 w 11578769"/>
              <a:gd name="connsiteY14" fmla="*/ 5873967 h 6964048"/>
              <a:gd name="connsiteX15" fmla="*/ 11562334 w 11578769"/>
              <a:gd name="connsiteY15" fmla="*/ 5869852 h 6964048"/>
              <a:gd name="connsiteX16" fmla="*/ 11571244 w 11578769"/>
              <a:gd name="connsiteY16" fmla="*/ 2573275 h 6964048"/>
              <a:gd name="connsiteX17" fmla="*/ 11572643 w 11578769"/>
              <a:gd name="connsiteY17" fmla="*/ 135715 h 6964048"/>
              <a:gd name="connsiteX18" fmla="*/ 11386303 w 11578769"/>
              <a:gd name="connsiteY18" fmla="*/ 34886 h 6964048"/>
              <a:gd name="connsiteX19" fmla="*/ 10689999 w 11578769"/>
              <a:gd name="connsiteY19" fmla="*/ 22192 h 6964048"/>
              <a:gd name="connsiteX20" fmla="*/ 7599878 w 11578769"/>
              <a:gd name="connsiteY20" fmla="*/ 27511 h 6964048"/>
              <a:gd name="connsiteX21" fmla="*/ 1999684 w 11578769"/>
              <a:gd name="connsiteY21" fmla="*/ 0 h 6964048"/>
              <a:gd name="connsiteX0" fmla="*/ 1999684 w 11578769"/>
              <a:gd name="connsiteY0" fmla="*/ 0 h 6964048"/>
              <a:gd name="connsiteX1" fmla="*/ 561320 w 11578769"/>
              <a:gd name="connsiteY1" fmla="*/ 10760 h 6964048"/>
              <a:gd name="connsiteX2" fmla="*/ 20015 w 11578769"/>
              <a:gd name="connsiteY2" fmla="*/ 56664 h 6964048"/>
              <a:gd name="connsiteX3" fmla="*/ 0 w 11578769"/>
              <a:gd name="connsiteY3" fmla="*/ 860747 h 6964048"/>
              <a:gd name="connsiteX4" fmla="*/ 4597 w 11578769"/>
              <a:gd name="connsiteY4" fmla="*/ 860747 h 6964048"/>
              <a:gd name="connsiteX5" fmla="*/ 8569 w 11578769"/>
              <a:gd name="connsiteY5" fmla="*/ 1393284 h 6964048"/>
              <a:gd name="connsiteX6" fmla="*/ 67470 w 11578769"/>
              <a:gd name="connsiteY6" fmla="*/ 4886549 h 6964048"/>
              <a:gd name="connsiteX7" fmla="*/ 128464 w 11578769"/>
              <a:gd name="connsiteY7" fmla="*/ 5882443 h 6964048"/>
              <a:gd name="connsiteX8" fmla="*/ 5484139 w 11578769"/>
              <a:gd name="connsiteY8" fmla="*/ 5874336 h 6964048"/>
              <a:gd name="connsiteX9" fmla="*/ 8071632 w 11578769"/>
              <a:gd name="connsiteY9" fmla="*/ 5853608 h 6964048"/>
              <a:gd name="connsiteX10" fmla="*/ 8314590 w 11578769"/>
              <a:gd name="connsiteY10" fmla="*/ 5877326 h 6964048"/>
              <a:gd name="connsiteX11" fmla="*/ 8575475 w 11578769"/>
              <a:gd name="connsiteY11" fmla="*/ 6964048 h 6964048"/>
              <a:gd name="connsiteX12" fmla="*/ 8926264 w 11578769"/>
              <a:gd name="connsiteY12" fmla="*/ 5864484 h 6964048"/>
              <a:gd name="connsiteX13" fmla="*/ 9774882 w 11578769"/>
              <a:gd name="connsiteY13" fmla="*/ 5851061 h 6964048"/>
              <a:gd name="connsiteX14" fmla="*/ 10927227 w 11578769"/>
              <a:gd name="connsiteY14" fmla="*/ 5873967 h 6964048"/>
              <a:gd name="connsiteX15" fmla="*/ 11562334 w 11578769"/>
              <a:gd name="connsiteY15" fmla="*/ 5869852 h 6964048"/>
              <a:gd name="connsiteX16" fmla="*/ 11571244 w 11578769"/>
              <a:gd name="connsiteY16" fmla="*/ 2573275 h 6964048"/>
              <a:gd name="connsiteX17" fmla="*/ 11572643 w 11578769"/>
              <a:gd name="connsiteY17" fmla="*/ 135715 h 6964048"/>
              <a:gd name="connsiteX18" fmla="*/ 11386303 w 11578769"/>
              <a:gd name="connsiteY18" fmla="*/ 34886 h 6964048"/>
              <a:gd name="connsiteX19" fmla="*/ 10689999 w 11578769"/>
              <a:gd name="connsiteY19" fmla="*/ 22192 h 6964048"/>
              <a:gd name="connsiteX20" fmla="*/ 7599878 w 11578769"/>
              <a:gd name="connsiteY20" fmla="*/ 27511 h 6964048"/>
              <a:gd name="connsiteX21" fmla="*/ 1999684 w 11578769"/>
              <a:gd name="connsiteY21" fmla="*/ 0 h 6964048"/>
              <a:gd name="connsiteX0" fmla="*/ 1999684 w 11578769"/>
              <a:gd name="connsiteY0" fmla="*/ 0 h 6964048"/>
              <a:gd name="connsiteX1" fmla="*/ 561320 w 11578769"/>
              <a:gd name="connsiteY1" fmla="*/ 10760 h 6964048"/>
              <a:gd name="connsiteX2" fmla="*/ 20015 w 11578769"/>
              <a:gd name="connsiteY2" fmla="*/ 56664 h 6964048"/>
              <a:gd name="connsiteX3" fmla="*/ 0 w 11578769"/>
              <a:gd name="connsiteY3" fmla="*/ 860747 h 6964048"/>
              <a:gd name="connsiteX4" fmla="*/ 4597 w 11578769"/>
              <a:gd name="connsiteY4" fmla="*/ 860747 h 6964048"/>
              <a:gd name="connsiteX5" fmla="*/ 8569 w 11578769"/>
              <a:gd name="connsiteY5" fmla="*/ 1393284 h 6964048"/>
              <a:gd name="connsiteX6" fmla="*/ 67470 w 11578769"/>
              <a:gd name="connsiteY6" fmla="*/ 4886548 h 6964048"/>
              <a:gd name="connsiteX7" fmla="*/ 128464 w 11578769"/>
              <a:gd name="connsiteY7" fmla="*/ 5882443 h 6964048"/>
              <a:gd name="connsiteX8" fmla="*/ 5484139 w 11578769"/>
              <a:gd name="connsiteY8" fmla="*/ 5874336 h 6964048"/>
              <a:gd name="connsiteX9" fmla="*/ 8071632 w 11578769"/>
              <a:gd name="connsiteY9" fmla="*/ 5853608 h 6964048"/>
              <a:gd name="connsiteX10" fmla="*/ 8314590 w 11578769"/>
              <a:gd name="connsiteY10" fmla="*/ 5877326 h 6964048"/>
              <a:gd name="connsiteX11" fmla="*/ 8575475 w 11578769"/>
              <a:gd name="connsiteY11" fmla="*/ 6964048 h 6964048"/>
              <a:gd name="connsiteX12" fmla="*/ 8926264 w 11578769"/>
              <a:gd name="connsiteY12" fmla="*/ 5864484 h 6964048"/>
              <a:gd name="connsiteX13" fmla="*/ 9774882 w 11578769"/>
              <a:gd name="connsiteY13" fmla="*/ 5851061 h 6964048"/>
              <a:gd name="connsiteX14" fmla="*/ 10927227 w 11578769"/>
              <a:gd name="connsiteY14" fmla="*/ 5873967 h 6964048"/>
              <a:gd name="connsiteX15" fmla="*/ 11562334 w 11578769"/>
              <a:gd name="connsiteY15" fmla="*/ 5869852 h 6964048"/>
              <a:gd name="connsiteX16" fmla="*/ 11571244 w 11578769"/>
              <a:gd name="connsiteY16" fmla="*/ 2573275 h 6964048"/>
              <a:gd name="connsiteX17" fmla="*/ 11572643 w 11578769"/>
              <a:gd name="connsiteY17" fmla="*/ 135715 h 6964048"/>
              <a:gd name="connsiteX18" fmla="*/ 11386303 w 11578769"/>
              <a:gd name="connsiteY18" fmla="*/ 34886 h 6964048"/>
              <a:gd name="connsiteX19" fmla="*/ 10689999 w 11578769"/>
              <a:gd name="connsiteY19" fmla="*/ 22192 h 6964048"/>
              <a:gd name="connsiteX20" fmla="*/ 7599878 w 11578769"/>
              <a:gd name="connsiteY20" fmla="*/ 27511 h 6964048"/>
              <a:gd name="connsiteX21" fmla="*/ 1999684 w 11578769"/>
              <a:gd name="connsiteY21" fmla="*/ 0 h 6964048"/>
              <a:gd name="connsiteX0" fmla="*/ 1999684 w 11578769"/>
              <a:gd name="connsiteY0" fmla="*/ 0 h 6964048"/>
              <a:gd name="connsiteX1" fmla="*/ 561320 w 11578769"/>
              <a:gd name="connsiteY1" fmla="*/ 10760 h 6964048"/>
              <a:gd name="connsiteX2" fmla="*/ 20015 w 11578769"/>
              <a:gd name="connsiteY2" fmla="*/ 56664 h 6964048"/>
              <a:gd name="connsiteX3" fmla="*/ 0 w 11578769"/>
              <a:gd name="connsiteY3" fmla="*/ 860747 h 6964048"/>
              <a:gd name="connsiteX4" fmla="*/ 39624 w 11578769"/>
              <a:gd name="connsiteY4" fmla="*/ 860749 h 6964048"/>
              <a:gd name="connsiteX5" fmla="*/ 8569 w 11578769"/>
              <a:gd name="connsiteY5" fmla="*/ 1393284 h 6964048"/>
              <a:gd name="connsiteX6" fmla="*/ 67470 w 11578769"/>
              <a:gd name="connsiteY6" fmla="*/ 4886548 h 6964048"/>
              <a:gd name="connsiteX7" fmla="*/ 128464 w 11578769"/>
              <a:gd name="connsiteY7" fmla="*/ 5882443 h 6964048"/>
              <a:gd name="connsiteX8" fmla="*/ 5484139 w 11578769"/>
              <a:gd name="connsiteY8" fmla="*/ 5874336 h 6964048"/>
              <a:gd name="connsiteX9" fmla="*/ 8071632 w 11578769"/>
              <a:gd name="connsiteY9" fmla="*/ 5853608 h 6964048"/>
              <a:gd name="connsiteX10" fmla="*/ 8314590 w 11578769"/>
              <a:gd name="connsiteY10" fmla="*/ 5877326 h 6964048"/>
              <a:gd name="connsiteX11" fmla="*/ 8575475 w 11578769"/>
              <a:gd name="connsiteY11" fmla="*/ 6964048 h 6964048"/>
              <a:gd name="connsiteX12" fmla="*/ 8926264 w 11578769"/>
              <a:gd name="connsiteY12" fmla="*/ 5864484 h 6964048"/>
              <a:gd name="connsiteX13" fmla="*/ 9774882 w 11578769"/>
              <a:gd name="connsiteY13" fmla="*/ 5851061 h 6964048"/>
              <a:gd name="connsiteX14" fmla="*/ 10927227 w 11578769"/>
              <a:gd name="connsiteY14" fmla="*/ 5873967 h 6964048"/>
              <a:gd name="connsiteX15" fmla="*/ 11562334 w 11578769"/>
              <a:gd name="connsiteY15" fmla="*/ 5869852 h 6964048"/>
              <a:gd name="connsiteX16" fmla="*/ 11571244 w 11578769"/>
              <a:gd name="connsiteY16" fmla="*/ 2573275 h 6964048"/>
              <a:gd name="connsiteX17" fmla="*/ 11572643 w 11578769"/>
              <a:gd name="connsiteY17" fmla="*/ 135715 h 6964048"/>
              <a:gd name="connsiteX18" fmla="*/ 11386303 w 11578769"/>
              <a:gd name="connsiteY18" fmla="*/ 34886 h 6964048"/>
              <a:gd name="connsiteX19" fmla="*/ 10689999 w 11578769"/>
              <a:gd name="connsiteY19" fmla="*/ 22192 h 6964048"/>
              <a:gd name="connsiteX20" fmla="*/ 7599878 w 11578769"/>
              <a:gd name="connsiteY20" fmla="*/ 27511 h 6964048"/>
              <a:gd name="connsiteX21" fmla="*/ 1999684 w 11578769"/>
              <a:gd name="connsiteY21" fmla="*/ 0 h 6964048"/>
              <a:gd name="connsiteX0" fmla="*/ 1999684 w 11578769"/>
              <a:gd name="connsiteY0" fmla="*/ 0 h 6964048"/>
              <a:gd name="connsiteX1" fmla="*/ 561320 w 11578769"/>
              <a:gd name="connsiteY1" fmla="*/ 10760 h 6964048"/>
              <a:gd name="connsiteX2" fmla="*/ 20015 w 11578769"/>
              <a:gd name="connsiteY2" fmla="*/ 56664 h 6964048"/>
              <a:gd name="connsiteX3" fmla="*/ 0 w 11578769"/>
              <a:gd name="connsiteY3" fmla="*/ 860747 h 6964048"/>
              <a:gd name="connsiteX4" fmla="*/ 8569 w 11578769"/>
              <a:gd name="connsiteY4" fmla="*/ 1393284 h 6964048"/>
              <a:gd name="connsiteX5" fmla="*/ 67470 w 11578769"/>
              <a:gd name="connsiteY5" fmla="*/ 4886548 h 6964048"/>
              <a:gd name="connsiteX6" fmla="*/ 128464 w 11578769"/>
              <a:gd name="connsiteY6" fmla="*/ 5882443 h 6964048"/>
              <a:gd name="connsiteX7" fmla="*/ 5484139 w 11578769"/>
              <a:gd name="connsiteY7" fmla="*/ 5874336 h 6964048"/>
              <a:gd name="connsiteX8" fmla="*/ 8071632 w 11578769"/>
              <a:gd name="connsiteY8" fmla="*/ 5853608 h 6964048"/>
              <a:gd name="connsiteX9" fmla="*/ 8314590 w 11578769"/>
              <a:gd name="connsiteY9" fmla="*/ 5877326 h 6964048"/>
              <a:gd name="connsiteX10" fmla="*/ 8575475 w 11578769"/>
              <a:gd name="connsiteY10" fmla="*/ 6964048 h 6964048"/>
              <a:gd name="connsiteX11" fmla="*/ 8926264 w 11578769"/>
              <a:gd name="connsiteY11" fmla="*/ 5864484 h 6964048"/>
              <a:gd name="connsiteX12" fmla="*/ 9774882 w 11578769"/>
              <a:gd name="connsiteY12" fmla="*/ 5851061 h 6964048"/>
              <a:gd name="connsiteX13" fmla="*/ 10927227 w 11578769"/>
              <a:gd name="connsiteY13" fmla="*/ 5873967 h 6964048"/>
              <a:gd name="connsiteX14" fmla="*/ 11562334 w 11578769"/>
              <a:gd name="connsiteY14" fmla="*/ 5869852 h 6964048"/>
              <a:gd name="connsiteX15" fmla="*/ 11571244 w 11578769"/>
              <a:gd name="connsiteY15" fmla="*/ 2573275 h 6964048"/>
              <a:gd name="connsiteX16" fmla="*/ 11572643 w 11578769"/>
              <a:gd name="connsiteY16" fmla="*/ 135715 h 6964048"/>
              <a:gd name="connsiteX17" fmla="*/ 11386303 w 11578769"/>
              <a:gd name="connsiteY17" fmla="*/ 34886 h 6964048"/>
              <a:gd name="connsiteX18" fmla="*/ 10689999 w 11578769"/>
              <a:gd name="connsiteY18" fmla="*/ 22192 h 6964048"/>
              <a:gd name="connsiteX19" fmla="*/ 7599878 w 11578769"/>
              <a:gd name="connsiteY19" fmla="*/ 27511 h 6964048"/>
              <a:gd name="connsiteX20" fmla="*/ 1999684 w 11578769"/>
              <a:gd name="connsiteY20" fmla="*/ 0 h 6964048"/>
              <a:gd name="connsiteX0" fmla="*/ 1991115 w 11570200"/>
              <a:gd name="connsiteY0" fmla="*/ 0 h 6964048"/>
              <a:gd name="connsiteX1" fmla="*/ 552751 w 11570200"/>
              <a:gd name="connsiteY1" fmla="*/ 10760 h 6964048"/>
              <a:gd name="connsiteX2" fmla="*/ 11446 w 11570200"/>
              <a:gd name="connsiteY2" fmla="*/ 56664 h 6964048"/>
              <a:gd name="connsiteX3" fmla="*/ 6442 w 11570200"/>
              <a:gd name="connsiteY3" fmla="*/ 845281 h 6964048"/>
              <a:gd name="connsiteX4" fmla="*/ 0 w 11570200"/>
              <a:gd name="connsiteY4" fmla="*/ 1393284 h 6964048"/>
              <a:gd name="connsiteX5" fmla="*/ 58901 w 11570200"/>
              <a:gd name="connsiteY5" fmla="*/ 4886548 h 6964048"/>
              <a:gd name="connsiteX6" fmla="*/ 119895 w 11570200"/>
              <a:gd name="connsiteY6" fmla="*/ 5882443 h 6964048"/>
              <a:gd name="connsiteX7" fmla="*/ 5475570 w 11570200"/>
              <a:gd name="connsiteY7" fmla="*/ 5874336 h 6964048"/>
              <a:gd name="connsiteX8" fmla="*/ 8063063 w 11570200"/>
              <a:gd name="connsiteY8" fmla="*/ 5853608 h 6964048"/>
              <a:gd name="connsiteX9" fmla="*/ 8306021 w 11570200"/>
              <a:gd name="connsiteY9" fmla="*/ 5877326 h 6964048"/>
              <a:gd name="connsiteX10" fmla="*/ 8566906 w 11570200"/>
              <a:gd name="connsiteY10" fmla="*/ 6964048 h 6964048"/>
              <a:gd name="connsiteX11" fmla="*/ 8917695 w 11570200"/>
              <a:gd name="connsiteY11" fmla="*/ 5864484 h 6964048"/>
              <a:gd name="connsiteX12" fmla="*/ 9766313 w 11570200"/>
              <a:gd name="connsiteY12" fmla="*/ 5851061 h 6964048"/>
              <a:gd name="connsiteX13" fmla="*/ 10918658 w 11570200"/>
              <a:gd name="connsiteY13" fmla="*/ 5873967 h 6964048"/>
              <a:gd name="connsiteX14" fmla="*/ 11553765 w 11570200"/>
              <a:gd name="connsiteY14" fmla="*/ 5869852 h 6964048"/>
              <a:gd name="connsiteX15" fmla="*/ 11562675 w 11570200"/>
              <a:gd name="connsiteY15" fmla="*/ 2573275 h 6964048"/>
              <a:gd name="connsiteX16" fmla="*/ 11564074 w 11570200"/>
              <a:gd name="connsiteY16" fmla="*/ 135715 h 6964048"/>
              <a:gd name="connsiteX17" fmla="*/ 11377734 w 11570200"/>
              <a:gd name="connsiteY17" fmla="*/ 34886 h 6964048"/>
              <a:gd name="connsiteX18" fmla="*/ 10681430 w 11570200"/>
              <a:gd name="connsiteY18" fmla="*/ 22192 h 6964048"/>
              <a:gd name="connsiteX19" fmla="*/ 7591309 w 11570200"/>
              <a:gd name="connsiteY19" fmla="*/ 27511 h 6964048"/>
              <a:gd name="connsiteX20" fmla="*/ 1991115 w 11570200"/>
              <a:gd name="connsiteY20" fmla="*/ 0 h 6964048"/>
              <a:gd name="connsiteX0" fmla="*/ 1984916 w 11564001"/>
              <a:gd name="connsiteY0" fmla="*/ 0 h 6964048"/>
              <a:gd name="connsiteX1" fmla="*/ 546552 w 11564001"/>
              <a:gd name="connsiteY1" fmla="*/ 10760 h 6964048"/>
              <a:gd name="connsiteX2" fmla="*/ 5247 w 11564001"/>
              <a:gd name="connsiteY2" fmla="*/ 56664 h 6964048"/>
              <a:gd name="connsiteX3" fmla="*/ 243 w 11564001"/>
              <a:gd name="connsiteY3" fmla="*/ 845281 h 6964048"/>
              <a:gd name="connsiteX4" fmla="*/ 8812 w 11564001"/>
              <a:gd name="connsiteY4" fmla="*/ 1671759 h 6964048"/>
              <a:gd name="connsiteX5" fmla="*/ 52702 w 11564001"/>
              <a:gd name="connsiteY5" fmla="*/ 4886548 h 6964048"/>
              <a:gd name="connsiteX6" fmla="*/ 113696 w 11564001"/>
              <a:gd name="connsiteY6" fmla="*/ 5882443 h 6964048"/>
              <a:gd name="connsiteX7" fmla="*/ 5469371 w 11564001"/>
              <a:gd name="connsiteY7" fmla="*/ 5874336 h 6964048"/>
              <a:gd name="connsiteX8" fmla="*/ 8056864 w 11564001"/>
              <a:gd name="connsiteY8" fmla="*/ 5853608 h 6964048"/>
              <a:gd name="connsiteX9" fmla="*/ 8299822 w 11564001"/>
              <a:gd name="connsiteY9" fmla="*/ 5877326 h 6964048"/>
              <a:gd name="connsiteX10" fmla="*/ 8560707 w 11564001"/>
              <a:gd name="connsiteY10" fmla="*/ 6964048 h 6964048"/>
              <a:gd name="connsiteX11" fmla="*/ 8911496 w 11564001"/>
              <a:gd name="connsiteY11" fmla="*/ 5864484 h 6964048"/>
              <a:gd name="connsiteX12" fmla="*/ 9760114 w 11564001"/>
              <a:gd name="connsiteY12" fmla="*/ 5851061 h 6964048"/>
              <a:gd name="connsiteX13" fmla="*/ 10912459 w 11564001"/>
              <a:gd name="connsiteY13" fmla="*/ 5873967 h 6964048"/>
              <a:gd name="connsiteX14" fmla="*/ 11547566 w 11564001"/>
              <a:gd name="connsiteY14" fmla="*/ 5869852 h 6964048"/>
              <a:gd name="connsiteX15" fmla="*/ 11556476 w 11564001"/>
              <a:gd name="connsiteY15" fmla="*/ 2573275 h 6964048"/>
              <a:gd name="connsiteX16" fmla="*/ 11557875 w 11564001"/>
              <a:gd name="connsiteY16" fmla="*/ 135715 h 6964048"/>
              <a:gd name="connsiteX17" fmla="*/ 11371535 w 11564001"/>
              <a:gd name="connsiteY17" fmla="*/ 34886 h 6964048"/>
              <a:gd name="connsiteX18" fmla="*/ 10675231 w 11564001"/>
              <a:gd name="connsiteY18" fmla="*/ 22192 h 6964048"/>
              <a:gd name="connsiteX19" fmla="*/ 7585110 w 11564001"/>
              <a:gd name="connsiteY19" fmla="*/ 27511 h 6964048"/>
              <a:gd name="connsiteX20" fmla="*/ 1984916 w 11564001"/>
              <a:gd name="connsiteY20" fmla="*/ 0 h 6964048"/>
              <a:gd name="connsiteX0" fmla="*/ 1984673 w 11563758"/>
              <a:gd name="connsiteY0" fmla="*/ 0 h 6964048"/>
              <a:gd name="connsiteX1" fmla="*/ 546309 w 11563758"/>
              <a:gd name="connsiteY1" fmla="*/ 10760 h 6964048"/>
              <a:gd name="connsiteX2" fmla="*/ 5004 w 11563758"/>
              <a:gd name="connsiteY2" fmla="*/ 56664 h 6964048"/>
              <a:gd name="connsiteX3" fmla="*/ 0 w 11563758"/>
              <a:gd name="connsiteY3" fmla="*/ 845281 h 6964048"/>
              <a:gd name="connsiteX4" fmla="*/ 52459 w 11563758"/>
              <a:gd name="connsiteY4" fmla="*/ 4886548 h 6964048"/>
              <a:gd name="connsiteX5" fmla="*/ 113453 w 11563758"/>
              <a:gd name="connsiteY5" fmla="*/ 5882443 h 6964048"/>
              <a:gd name="connsiteX6" fmla="*/ 5469128 w 11563758"/>
              <a:gd name="connsiteY6" fmla="*/ 5874336 h 6964048"/>
              <a:gd name="connsiteX7" fmla="*/ 8056621 w 11563758"/>
              <a:gd name="connsiteY7" fmla="*/ 5853608 h 6964048"/>
              <a:gd name="connsiteX8" fmla="*/ 8299579 w 11563758"/>
              <a:gd name="connsiteY8" fmla="*/ 5877326 h 6964048"/>
              <a:gd name="connsiteX9" fmla="*/ 8560464 w 11563758"/>
              <a:gd name="connsiteY9" fmla="*/ 6964048 h 6964048"/>
              <a:gd name="connsiteX10" fmla="*/ 8911253 w 11563758"/>
              <a:gd name="connsiteY10" fmla="*/ 5864484 h 6964048"/>
              <a:gd name="connsiteX11" fmla="*/ 9759871 w 11563758"/>
              <a:gd name="connsiteY11" fmla="*/ 5851061 h 6964048"/>
              <a:gd name="connsiteX12" fmla="*/ 10912216 w 11563758"/>
              <a:gd name="connsiteY12" fmla="*/ 5873967 h 6964048"/>
              <a:gd name="connsiteX13" fmla="*/ 11547323 w 11563758"/>
              <a:gd name="connsiteY13" fmla="*/ 5869852 h 6964048"/>
              <a:gd name="connsiteX14" fmla="*/ 11556233 w 11563758"/>
              <a:gd name="connsiteY14" fmla="*/ 2573275 h 6964048"/>
              <a:gd name="connsiteX15" fmla="*/ 11557632 w 11563758"/>
              <a:gd name="connsiteY15" fmla="*/ 135715 h 6964048"/>
              <a:gd name="connsiteX16" fmla="*/ 11371292 w 11563758"/>
              <a:gd name="connsiteY16" fmla="*/ 34886 h 6964048"/>
              <a:gd name="connsiteX17" fmla="*/ 10674988 w 11563758"/>
              <a:gd name="connsiteY17" fmla="*/ 22192 h 6964048"/>
              <a:gd name="connsiteX18" fmla="*/ 7584867 w 11563758"/>
              <a:gd name="connsiteY18" fmla="*/ 27511 h 6964048"/>
              <a:gd name="connsiteX19" fmla="*/ 1984673 w 11563758"/>
              <a:gd name="connsiteY19" fmla="*/ 0 h 6964048"/>
              <a:gd name="connsiteX0" fmla="*/ 1979669 w 11558754"/>
              <a:gd name="connsiteY0" fmla="*/ 0 h 6964048"/>
              <a:gd name="connsiteX1" fmla="*/ 541305 w 11558754"/>
              <a:gd name="connsiteY1" fmla="*/ 10760 h 6964048"/>
              <a:gd name="connsiteX2" fmla="*/ 0 w 11558754"/>
              <a:gd name="connsiteY2" fmla="*/ 56664 h 6964048"/>
              <a:gd name="connsiteX3" fmla="*/ 10007 w 11558754"/>
              <a:gd name="connsiteY3" fmla="*/ 907167 h 6964048"/>
              <a:gd name="connsiteX4" fmla="*/ 47455 w 11558754"/>
              <a:gd name="connsiteY4" fmla="*/ 4886548 h 6964048"/>
              <a:gd name="connsiteX5" fmla="*/ 108449 w 11558754"/>
              <a:gd name="connsiteY5" fmla="*/ 5882443 h 6964048"/>
              <a:gd name="connsiteX6" fmla="*/ 5464124 w 11558754"/>
              <a:gd name="connsiteY6" fmla="*/ 5874336 h 6964048"/>
              <a:gd name="connsiteX7" fmla="*/ 8051617 w 11558754"/>
              <a:gd name="connsiteY7" fmla="*/ 5853608 h 6964048"/>
              <a:gd name="connsiteX8" fmla="*/ 8294575 w 11558754"/>
              <a:gd name="connsiteY8" fmla="*/ 5877326 h 6964048"/>
              <a:gd name="connsiteX9" fmla="*/ 8555460 w 11558754"/>
              <a:gd name="connsiteY9" fmla="*/ 6964048 h 6964048"/>
              <a:gd name="connsiteX10" fmla="*/ 8906249 w 11558754"/>
              <a:gd name="connsiteY10" fmla="*/ 5864484 h 6964048"/>
              <a:gd name="connsiteX11" fmla="*/ 9754867 w 11558754"/>
              <a:gd name="connsiteY11" fmla="*/ 5851061 h 6964048"/>
              <a:gd name="connsiteX12" fmla="*/ 10907212 w 11558754"/>
              <a:gd name="connsiteY12" fmla="*/ 5873967 h 6964048"/>
              <a:gd name="connsiteX13" fmla="*/ 11542319 w 11558754"/>
              <a:gd name="connsiteY13" fmla="*/ 5869852 h 6964048"/>
              <a:gd name="connsiteX14" fmla="*/ 11551229 w 11558754"/>
              <a:gd name="connsiteY14" fmla="*/ 2573275 h 6964048"/>
              <a:gd name="connsiteX15" fmla="*/ 11552628 w 11558754"/>
              <a:gd name="connsiteY15" fmla="*/ 135715 h 6964048"/>
              <a:gd name="connsiteX16" fmla="*/ 11366288 w 11558754"/>
              <a:gd name="connsiteY16" fmla="*/ 34886 h 6964048"/>
              <a:gd name="connsiteX17" fmla="*/ 10669984 w 11558754"/>
              <a:gd name="connsiteY17" fmla="*/ 22192 h 6964048"/>
              <a:gd name="connsiteX18" fmla="*/ 7579863 w 11558754"/>
              <a:gd name="connsiteY18" fmla="*/ 27511 h 6964048"/>
              <a:gd name="connsiteX19" fmla="*/ 1979669 w 11558754"/>
              <a:gd name="connsiteY19" fmla="*/ 0 h 6964048"/>
              <a:gd name="connsiteX0" fmla="*/ 1969662 w 11548747"/>
              <a:gd name="connsiteY0" fmla="*/ 0 h 6964048"/>
              <a:gd name="connsiteX1" fmla="*/ 531298 w 11548747"/>
              <a:gd name="connsiteY1" fmla="*/ 10760 h 6964048"/>
              <a:gd name="connsiteX2" fmla="*/ 10008 w 11548747"/>
              <a:gd name="connsiteY2" fmla="*/ 41197 h 6964048"/>
              <a:gd name="connsiteX3" fmla="*/ 0 w 11548747"/>
              <a:gd name="connsiteY3" fmla="*/ 907167 h 6964048"/>
              <a:gd name="connsiteX4" fmla="*/ 37448 w 11548747"/>
              <a:gd name="connsiteY4" fmla="*/ 4886548 h 6964048"/>
              <a:gd name="connsiteX5" fmla="*/ 98442 w 11548747"/>
              <a:gd name="connsiteY5" fmla="*/ 5882443 h 6964048"/>
              <a:gd name="connsiteX6" fmla="*/ 5454117 w 11548747"/>
              <a:gd name="connsiteY6" fmla="*/ 5874336 h 6964048"/>
              <a:gd name="connsiteX7" fmla="*/ 8041610 w 11548747"/>
              <a:gd name="connsiteY7" fmla="*/ 5853608 h 6964048"/>
              <a:gd name="connsiteX8" fmla="*/ 8284568 w 11548747"/>
              <a:gd name="connsiteY8" fmla="*/ 5877326 h 6964048"/>
              <a:gd name="connsiteX9" fmla="*/ 8545453 w 11548747"/>
              <a:gd name="connsiteY9" fmla="*/ 6964048 h 6964048"/>
              <a:gd name="connsiteX10" fmla="*/ 8896242 w 11548747"/>
              <a:gd name="connsiteY10" fmla="*/ 5864484 h 6964048"/>
              <a:gd name="connsiteX11" fmla="*/ 9744860 w 11548747"/>
              <a:gd name="connsiteY11" fmla="*/ 5851061 h 6964048"/>
              <a:gd name="connsiteX12" fmla="*/ 10897205 w 11548747"/>
              <a:gd name="connsiteY12" fmla="*/ 5873967 h 6964048"/>
              <a:gd name="connsiteX13" fmla="*/ 11532312 w 11548747"/>
              <a:gd name="connsiteY13" fmla="*/ 5869852 h 6964048"/>
              <a:gd name="connsiteX14" fmla="*/ 11541222 w 11548747"/>
              <a:gd name="connsiteY14" fmla="*/ 2573275 h 6964048"/>
              <a:gd name="connsiteX15" fmla="*/ 11542621 w 11548747"/>
              <a:gd name="connsiteY15" fmla="*/ 135715 h 6964048"/>
              <a:gd name="connsiteX16" fmla="*/ 11356281 w 11548747"/>
              <a:gd name="connsiteY16" fmla="*/ 34886 h 6964048"/>
              <a:gd name="connsiteX17" fmla="*/ 10659977 w 11548747"/>
              <a:gd name="connsiteY17" fmla="*/ 22192 h 6964048"/>
              <a:gd name="connsiteX18" fmla="*/ 7569856 w 11548747"/>
              <a:gd name="connsiteY18" fmla="*/ 27511 h 6964048"/>
              <a:gd name="connsiteX19" fmla="*/ 1969662 w 11548747"/>
              <a:gd name="connsiteY19" fmla="*/ 0 h 6964048"/>
              <a:gd name="connsiteX0" fmla="*/ 1969662 w 11548747"/>
              <a:gd name="connsiteY0" fmla="*/ 0 h 6964048"/>
              <a:gd name="connsiteX1" fmla="*/ 531298 w 11548747"/>
              <a:gd name="connsiteY1" fmla="*/ 10760 h 6964048"/>
              <a:gd name="connsiteX2" fmla="*/ 10008 w 11548747"/>
              <a:gd name="connsiteY2" fmla="*/ 41197 h 6964048"/>
              <a:gd name="connsiteX3" fmla="*/ 0 w 11548747"/>
              <a:gd name="connsiteY3" fmla="*/ 907167 h 6964048"/>
              <a:gd name="connsiteX4" fmla="*/ 37448 w 11548747"/>
              <a:gd name="connsiteY4" fmla="*/ 4886548 h 6964048"/>
              <a:gd name="connsiteX5" fmla="*/ 98442 w 11548747"/>
              <a:gd name="connsiteY5" fmla="*/ 5882443 h 6964048"/>
              <a:gd name="connsiteX6" fmla="*/ 5454117 w 11548747"/>
              <a:gd name="connsiteY6" fmla="*/ 5874336 h 6964048"/>
              <a:gd name="connsiteX7" fmla="*/ 8041610 w 11548747"/>
              <a:gd name="connsiteY7" fmla="*/ 5853608 h 6964048"/>
              <a:gd name="connsiteX8" fmla="*/ 8284568 w 11548747"/>
              <a:gd name="connsiteY8" fmla="*/ 5877326 h 6964048"/>
              <a:gd name="connsiteX9" fmla="*/ 8545453 w 11548747"/>
              <a:gd name="connsiteY9" fmla="*/ 6964048 h 6964048"/>
              <a:gd name="connsiteX10" fmla="*/ 8896242 w 11548747"/>
              <a:gd name="connsiteY10" fmla="*/ 5864484 h 6964048"/>
              <a:gd name="connsiteX11" fmla="*/ 9744860 w 11548747"/>
              <a:gd name="connsiteY11" fmla="*/ 5851061 h 6964048"/>
              <a:gd name="connsiteX12" fmla="*/ 10897205 w 11548747"/>
              <a:gd name="connsiteY12" fmla="*/ 5873967 h 6964048"/>
              <a:gd name="connsiteX13" fmla="*/ 11532312 w 11548747"/>
              <a:gd name="connsiteY13" fmla="*/ 5869852 h 6964048"/>
              <a:gd name="connsiteX14" fmla="*/ 11541222 w 11548747"/>
              <a:gd name="connsiteY14" fmla="*/ 2573275 h 6964048"/>
              <a:gd name="connsiteX15" fmla="*/ 11542621 w 11548747"/>
              <a:gd name="connsiteY15" fmla="*/ 135715 h 6964048"/>
              <a:gd name="connsiteX16" fmla="*/ 11356281 w 11548747"/>
              <a:gd name="connsiteY16" fmla="*/ 34886 h 6964048"/>
              <a:gd name="connsiteX17" fmla="*/ 10659977 w 11548747"/>
              <a:gd name="connsiteY17" fmla="*/ 22192 h 6964048"/>
              <a:gd name="connsiteX18" fmla="*/ 7569856 w 11548747"/>
              <a:gd name="connsiteY18" fmla="*/ 27511 h 6964048"/>
              <a:gd name="connsiteX19" fmla="*/ 1969662 w 11548747"/>
              <a:gd name="connsiteY19" fmla="*/ 0 h 6964048"/>
              <a:gd name="connsiteX0" fmla="*/ 1969662 w 11548747"/>
              <a:gd name="connsiteY0" fmla="*/ 0 h 6964048"/>
              <a:gd name="connsiteX1" fmla="*/ 531298 w 11548747"/>
              <a:gd name="connsiteY1" fmla="*/ 10760 h 6964048"/>
              <a:gd name="connsiteX2" fmla="*/ 10008 w 11548747"/>
              <a:gd name="connsiteY2" fmla="*/ 41197 h 6964048"/>
              <a:gd name="connsiteX3" fmla="*/ 0 w 11548747"/>
              <a:gd name="connsiteY3" fmla="*/ 907167 h 6964048"/>
              <a:gd name="connsiteX4" fmla="*/ 37448 w 11548747"/>
              <a:gd name="connsiteY4" fmla="*/ 4886548 h 6964048"/>
              <a:gd name="connsiteX5" fmla="*/ 98442 w 11548747"/>
              <a:gd name="connsiteY5" fmla="*/ 5882443 h 6964048"/>
              <a:gd name="connsiteX6" fmla="*/ 5454117 w 11548747"/>
              <a:gd name="connsiteY6" fmla="*/ 5874336 h 6964048"/>
              <a:gd name="connsiteX7" fmla="*/ 8041610 w 11548747"/>
              <a:gd name="connsiteY7" fmla="*/ 5853608 h 6964048"/>
              <a:gd name="connsiteX8" fmla="*/ 8284568 w 11548747"/>
              <a:gd name="connsiteY8" fmla="*/ 5877326 h 6964048"/>
              <a:gd name="connsiteX9" fmla="*/ 8545453 w 11548747"/>
              <a:gd name="connsiteY9" fmla="*/ 6964048 h 6964048"/>
              <a:gd name="connsiteX10" fmla="*/ 8896242 w 11548747"/>
              <a:gd name="connsiteY10" fmla="*/ 5864484 h 6964048"/>
              <a:gd name="connsiteX11" fmla="*/ 9744860 w 11548747"/>
              <a:gd name="connsiteY11" fmla="*/ 5851061 h 6964048"/>
              <a:gd name="connsiteX12" fmla="*/ 10897205 w 11548747"/>
              <a:gd name="connsiteY12" fmla="*/ 5873967 h 6964048"/>
              <a:gd name="connsiteX13" fmla="*/ 11532312 w 11548747"/>
              <a:gd name="connsiteY13" fmla="*/ 5869852 h 6964048"/>
              <a:gd name="connsiteX14" fmla="*/ 11541222 w 11548747"/>
              <a:gd name="connsiteY14" fmla="*/ 2573275 h 6964048"/>
              <a:gd name="connsiteX15" fmla="*/ 11542621 w 11548747"/>
              <a:gd name="connsiteY15" fmla="*/ 135715 h 6964048"/>
              <a:gd name="connsiteX16" fmla="*/ 11356281 w 11548747"/>
              <a:gd name="connsiteY16" fmla="*/ 34886 h 6964048"/>
              <a:gd name="connsiteX17" fmla="*/ 10659977 w 11548747"/>
              <a:gd name="connsiteY17" fmla="*/ 22192 h 6964048"/>
              <a:gd name="connsiteX18" fmla="*/ 7569856 w 11548747"/>
              <a:gd name="connsiteY18" fmla="*/ 27511 h 6964048"/>
              <a:gd name="connsiteX19" fmla="*/ 1969662 w 11548747"/>
              <a:gd name="connsiteY19" fmla="*/ 0 h 6964048"/>
              <a:gd name="connsiteX0" fmla="*/ 1969662 w 13176852"/>
              <a:gd name="connsiteY0" fmla="*/ 0 h 6964048"/>
              <a:gd name="connsiteX1" fmla="*/ 531298 w 13176852"/>
              <a:gd name="connsiteY1" fmla="*/ 10760 h 6964048"/>
              <a:gd name="connsiteX2" fmla="*/ 10008 w 13176852"/>
              <a:gd name="connsiteY2" fmla="*/ 41197 h 6964048"/>
              <a:gd name="connsiteX3" fmla="*/ 0 w 13176852"/>
              <a:gd name="connsiteY3" fmla="*/ 907167 h 6964048"/>
              <a:gd name="connsiteX4" fmla="*/ 37448 w 13176852"/>
              <a:gd name="connsiteY4" fmla="*/ 4886548 h 6964048"/>
              <a:gd name="connsiteX5" fmla="*/ 98442 w 13176852"/>
              <a:gd name="connsiteY5" fmla="*/ 5882443 h 6964048"/>
              <a:gd name="connsiteX6" fmla="*/ 5454117 w 13176852"/>
              <a:gd name="connsiteY6" fmla="*/ 5874336 h 6964048"/>
              <a:gd name="connsiteX7" fmla="*/ 8041610 w 13176852"/>
              <a:gd name="connsiteY7" fmla="*/ 5853608 h 6964048"/>
              <a:gd name="connsiteX8" fmla="*/ 8284568 w 13176852"/>
              <a:gd name="connsiteY8" fmla="*/ 5877326 h 6964048"/>
              <a:gd name="connsiteX9" fmla="*/ 8545453 w 13176852"/>
              <a:gd name="connsiteY9" fmla="*/ 6964048 h 6964048"/>
              <a:gd name="connsiteX10" fmla="*/ 8896242 w 13176852"/>
              <a:gd name="connsiteY10" fmla="*/ 5864484 h 6964048"/>
              <a:gd name="connsiteX11" fmla="*/ 9744860 w 13176852"/>
              <a:gd name="connsiteY11" fmla="*/ 5851061 h 6964048"/>
              <a:gd name="connsiteX12" fmla="*/ 10897205 w 13176852"/>
              <a:gd name="connsiteY12" fmla="*/ 5873967 h 6964048"/>
              <a:gd name="connsiteX13" fmla="*/ 13176205 w 13176852"/>
              <a:gd name="connsiteY13" fmla="*/ 6004789 h 6964048"/>
              <a:gd name="connsiteX14" fmla="*/ 11541222 w 13176852"/>
              <a:gd name="connsiteY14" fmla="*/ 2573275 h 6964048"/>
              <a:gd name="connsiteX15" fmla="*/ 11542621 w 13176852"/>
              <a:gd name="connsiteY15" fmla="*/ 135715 h 6964048"/>
              <a:gd name="connsiteX16" fmla="*/ 11356281 w 13176852"/>
              <a:gd name="connsiteY16" fmla="*/ 34886 h 6964048"/>
              <a:gd name="connsiteX17" fmla="*/ 10659977 w 13176852"/>
              <a:gd name="connsiteY17" fmla="*/ 22192 h 6964048"/>
              <a:gd name="connsiteX18" fmla="*/ 7569856 w 13176852"/>
              <a:gd name="connsiteY18" fmla="*/ 27511 h 6964048"/>
              <a:gd name="connsiteX19" fmla="*/ 1969662 w 13176852"/>
              <a:gd name="connsiteY19" fmla="*/ 0 h 6964048"/>
              <a:gd name="connsiteX0" fmla="*/ 1969662 w 13257988"/>
              <a:gd name="connsiteY0" fmla="*/ 0 h 6964048"/>
              <a:gd name="connsiteX1" fmla="*/ 531298 w 13257988"/>
              <a:gd name="connsiteY1" fmla="*/ 10760 h 6964048"/>
              <a:gd name="connsiteX2" fmla="*/ 10008 w 13257988"/>
              <a:gd name="connsiteY2" fmla="*/ 41197 h 6964048"/>
              <a:gd name="connsiteX3" fmla="*/ 0 w 13257988"/>
              <a:gd name="connsiteY3" fmla="*/ 907167 h 6964048"/>
              <a:gd name="connsiteX4" fmla="*/ 37448 w 13257988"/>
              <a:gd name="connsiteY4" fmla="*/ 4886548 h 6964048"/>
              <a:gd name="connsiteX5" fmla="*/ 98442 w 13257988"/>
              <a:gd name="connsiteY5" fmla="*/ 5882443 h 6964048"/>
              <a:gd name="connsiteX6" fmla="*/ 5454117 w 13257988"/>
              <a:gd name="connsiteY6" fmla="*/ 5874336 h 6964048"/>
              <a:gd name="connsiteX7" fmla="*/ 8041610 w 13257988"/>
              <a:gd name="connsiteY7" fmla="*/ 5853608 h 6964048"/>
              <a:gd name="connsiteX8" fmla="*/ 8284568 w 13257988"/>
              <a:gd name="connsiteY8" fmla="*/ 5877326 h 6964048"/>
              <a:gd name="connsiteX9" fmla="*/ 8545453 w 13257988"/>
              <a:gd name="connsiteY9" fmla="*/ 6964048 h 6964048"/>
              <a:gd name="connsiteX10" fmla="*/ 8896242 w 13257988"/>
              <a:gd name="connsiteY10" fmla="*/ 5864484 h 6964048"/>
              <a:gd name="connsiteX11" fmla="*/ 9744860 w 13257988"/>
              <a:gd name="connsiteY11" fmla="*/ 5851061 h 6964048"/>
              <a:gd name="connsiteX12" fmla="*/ 10897205 w 13257988"/>
              <a:gd name="connsiteY12" fmla="*/ 5873967 h 6964048"/>
              <a:gd name="connsiteX13" fmla="*/ 13176205 w 13257988"/>
              <a:gd name="connsiteY13" fmla="*/ 6004789 h 6964048"/>
              <a:gd name="connsiteX14" fmla="*/ 13257852 w 13257988"/>
              <a:gd name="connsiteY14" fmla="*/ 1313888 h 6964048"/>
              <a:gd name="connsiteX15" fmla="*/ 11542621 w 13257988"/>
              <a:gd name="connsiteY15" fmla="*/ 135715 h 6964048"/>
              <a:gd name="connsiteX16" fmla="*/ 11356281 w 13257988"/>
              <a:gd name="connsiteY16" fmla="*/ 34886 h 6964048"/>
              <a:gd name="connsiteX17" fmla="*/ 10659977 w 13257988"/>
              <a:gd name="connsiteY17" fmla="*/ 22192 h 6964048"/>
              <a:gd name="connsiteX18" fmla="*/ 7569856 w 13257988"/>
              <a:gd name="connsiteY18" fmla="*/ 27511 h 6964048"/>
              <a:gd name="connsiteX19" fmla="*/ 1969662 w 13257988"/>
              <a:gd name="connsiteY19" fmla="*/ 0 h 6964048"/>
              <a:gd name="connsiteX0" fmla="*/ 1969662 w 13266257"/>
              <a:gd name="connsiteY0" fmla="*/ 10977443 h 17941491"/>
              <a:gd name="connsiteX1" fmla="*/ 531298 w 13266257"/>
              <a:gd name="connsiteY1" fmla="*/ 10988203 h 17941491"/>
              <a:gd name="connsiteX2" fmla="*/ 10008 w 13266257"/>
              <a:gd name="connsiteY2" fmla="*/ 11018640 h 17941491"/>
              <a:gd name="connsiteX3" fmla="*/ 0 w 13266257"/>
              <a:gd name="connsiteY3" fmla="*/ 11884610 h 17941491"/>
              <a:gd name="connsiteX4" fmla="*/ 37448 w 13266257"/>
              <a:gd name="connsiteY4" fmla="*/ 15863991 h 17941491"/>
              <a:gd name="connsiteX5" fmla="*/ 98442 w 13266257"/>
              <a:gd name="connsiteY5" fmla="*/ 16859886 h 17941491"/>
              <a:gd name="connsiteX6" fmla="*/ 5454117 w 13266257"/>
              <a:gd name="connsiteY6" fmla="*/ 16851779 h 17941491"/>
              <a:gd name="connsiteX7" fmla="*/ 8041610 w 13266257"/>
              <a:gd name="connsiteY7" fmla="*/ 16831051 h 17941491"/>
              <a:gd name="connsiteX8" fmla="*/ 8284568 w 13266257"/>
              <a:gd name="connsiteY8" fmla="*/ 16854769 h 17941491"/>
              <a:gd name="connsiteX9" fmla="*/ 8545453 w 13266257"/>
              <a:gd name="connsiteY9" fmla="*/ 17941491 h 17941491"/>
              <a:gd name="connsiteX10" fmla="*/ 8896242 w 13266257"/>
              <a:gd name="connsiteY10" fmla="*/ 16841927 h 17941491"/>
              <a:gd name="connsiteX11" fmla="*/ 9744860 w 13266257"/>
              <a:gd name="connsiteY11" fmla="*/ 16828504 h 17941491"/>
              <a:gd name="connsiteX12" fmla="*/ 10897205 w 13266257"/>
              <a:gd name="connsiteY12" fmla="*/ 16851410 h 17941491"/>
              <a:gd name="connsiteX13" fmla="*/ 13176205 w 13266257"/>
              <a:gd name="connsiteY13" fmla="*/ 16982232 h 17941491"/>
              <a:gd name="connsiteX14" fmla="*/ 13257852 w 13266257"/>
              <a:gd name="connsiteY14" fmla="*/ 12291331 h 17941491"/>
              <a:gd name="connsiteX15" fmla="*/ 12982846 w 13266257"/>
              <a:gd name="connsiteY15" fmla="*/ 3572 h 17941491"/>
              <a:gd name="connsiteX16" fmla="*/ 11356281 w 13266257"/>
              <a:gd name="connsiteY16" fmla="*/ 11012329 h 17941491"/>
              <a:gd name="connsiteX17" fmla="*/ 10659977 w 13266257"/>
              <a:gd name="connsiteY17" fmla="*/ 10999635 h 17941491"/>
              <a:gd name="connsiteX18" fmla="*/ 7569856 w 13266257"/>
              <a:gd name="connsiteY18" fmla="*/ 11004954 h 17941491"/>
              <a:gd name="connsiteX19" fmla="*/ 1969662 w 13266257"/>
              <a:gd name="connsiteY19" fmla="*/ 10977443 h 17941491"/>
              <a:gd name="connsiteX0" fmla="*/ 1969662 w 13266257"/>
              <a:gd name="connsiteY0" fmla="*/ 10977443 h 17941491"/>
              <a:gd name="connsiteX1" fmla="*/ 531298 w 13266257"/>
              <a:gd name="connsiteY1" fmla="*/ 10988203 h 17941491"/>
              <a:gd name="connsiteX2" fmla="*/ 10008 w 13266257"/>
              <a:gd name="connsiteY2" fmla="*/ 11018640 h 17941491"/>
              <a:gd name="connsiteX3" fmla="*/ 0 w 13266257"/>
              <a:gd name="connsiteY3" fmla="*/ 11884610 h 17941491"/>
              <a:gd name="connsiteX4" fmla="*/ 37448 w 13266257"/>
              <a:gd name="connsiteY4" fmla="*/ 15863991 h 17941491"/>
              <a:gd name="connsiteX5" fmla="*/ 98442 w 13266257"/>
              <a:gd name="connsiteY5" fmla="*/ 16859886 h 17941491"/>
              <a:gd name="connsiteX6" fmla="*/ 5454117 w 13266257"/>
              <a:gd name="connsiteY6" fmla="*/ 16851779 h 17941491"/>
              <a:gd name="connsiteX7" fmla="*/ 8041610 w 13266257"/>
              <a:gd name="connsiteY7" fmla="*/ 16831051 h 17941491"/>
              <a:gd name="connsiteX8" fmla="*/ 8284568 w 13266257"/>
              <a:gd name="connsiteY8" fmla="*/ 16854769 h 17941491"/>
              <a:gd name="connsiteX9" fmla="*/ 8545453 w 13266257"/>
              <a:gd name="connsiteY9" fmla="*/ 17941491 h 17941491"/>
              <a:gd name="connsiteX10" fmla="*/ 8896242 w 13266257"/>
              <a:gd name="connsiteY10" fmla="*/ 16841927 h 17941491"/>
              <a:gd name="connsiteX11" fmla="*/ 9744860 w 13266257"/>
              <a:gd name="connsiteY11" fmla="*/ 16828504 h 17941491"/>
              <a:gd name="connsiteX12" fmla="*/ 10897205 w 13266257"/>
              <a:gd name="connsiteY12" fmla="*/ 16851410 h 17941491"/>
              <a:gd name="connsiteX13" fmla="*/ 13176205 w 13266257"/>
              <a:gd name="connsiteY13" fmla="*/ 16982232 h 17941491"/>
              <a:gd name="connsiteX14" fmla="*/ 13257852 w 13266257"/>
              <a:gd name="connsiteY14" fmla="*/ 12291331 h 17941491"/>
              <a:gd name="connsiteX15" fmla="*/ 12982846 w 13266257"/>
              <a:gd name="connsiteY15" fmla="*/ 3572 h 17941491"/>
              <a:gd name="connsiteX16" fmla="*/ 11356281 w 13266257"/>
              <a:gd name="connsiteY16" fmla="*/ 11012329 h 17941491"/>
              <a:gd name="connsiteX17" fmla="*/ 7569856 w 13266257"/>
              <a:gd name="connsiteY17" fmla="*/ 11004954 h 17941491"/>
              <a:gd name="connsiteX18" fmla="*/ 1969662 w 13266257"/>
              <a:gd name="connsiteY18" fmla="*/ 10977443 h 17941491"/>
              <a:gd name="connsiteX0" fmla="*/ 1969662 w 13265043"/>
              <a:gd name="connsiteY0" fmla="*/ 11860808 h 18824856"/>
              <a:gd name="connsiteX1" fmla="*/ 531298 w 13265043"/>
              <a:gd name="connsiteY1" fmla="*/ 11871568 h 18824856"/>
              <a:gd name="connsiteX2" fmla="*/ 10008 w 13265043"/>
              <a:gd name="connsiteY2" fmla="*/ 11902005 h 18824856"/>
              <a:gd name="connsiteX3" fmla="*/ 0 w 13265043"/>
              <a:gd name="connsiteY3" fmla="*/ 12767975 h 18824856"/>
              <a:gd name="connsiteX4" fmla="*/ 37448 w 13265043"/>
              <a:gd name="connsiteY4" fmla="*/ 16747356 h 18824856"/>
              <a:gd name="connsiteX5" fmla="*/ 98442 w 13265043"/>
              <a:gd name="connsiteY5" fmla="*/ 17743251 h 18824856"/>
              <a:gd name="connsiteX6" fmla="*/ 5454117 w 13265043"/>
              <a:gd name="connsiteY6" fmla="*/ 17735144 h 18824856"/>
              <a:gd name="connsiteX7" fmla="*/ 8041610 w 13265043"/>
              <a:gd name="connsiteY7" fmla="*/ 17714416 h 18824856"/>
              <a:gd name="connsiteX8" fmla="*/ 8284568 w 13265043"/>
              <a:gd name="connsiteY8" fmla="*/ 17738134 h 18824856"/>
              <a:gd name="connsiteX9" fmla="*/ 8545453 w 13265043"/>
              <a:gd name="connsiteY9" fmla="*/ 18824856 h 18824856"/>
              <a:gd name="connsiteX10" fmla="*/ 8896242 w 13265043"/>
              <a:gd name="connsiteY10" fmla="*/ 17725292 h 18824856"/>
              <a:gd name="connsiteX11" fmla="*/ 9744860 w 13265043"/>
              <a:gd name="connsiteY11" fmla="*/ 17711869 h 18824856"/>
              <a:gd name="connsiteX12" fmla="*/ 10897205 w 13265043"/>
              <a:gd name="connsiteY12" fmla="*/ 17734775 h 18824856"/>
              <a:gd name="connsiteX13" fmla="*/ 13176205 w 13265043"/>
              <a:gd name="connsiteY13" fmla="*/ 17865597 h 18824856"/>
              <a:gd name="connsiteX14" fmla="*/ 13257852 w 13265043"/>
              <a:gd name="connsiteY14" fmla="*/ 13174696 h 18824856"/>
              <a:gd name="connsiteX15" fmla="*/ 12982846 w 13265043"/>
              <a:gd name="connsiteY15" fmla="*/ 886937 h 18824856"/>
              <a:gd name="connsiteX16" fmla="*/ 11414472 w 13265043"/>
              <a:gd name="connsiteY16" fmla="*/ 2180430 h 18824856"/>
              <a:gd name="connsiteX17" fmla="*/ 7569856 w 13265043"/>
              <a:gd name="connsiteY17" fmla="*/ 11888319 h 18824856"/>
              <a:gd name="connsiteX18" fmla="*/ 1969662 w 13265043"/>
              <a:gd name="connsiteY18" fmla="*/ 11860808 h 18824856"/>
              <a:gd name="connsiteX0" fmla="*/ 1969662 w 13265043"/>
              <a:gd name="connsiteY0" fmla="*/ 11542377 h 18506425"/>
              <a:gd name="connsiteX1" fmla="*/ 531298 w 13265043"/>
              <a:gd name="connsiteY1" fmla="*/ 11553137 h 18506425"/>
              <a:gd name="connsiteX2" fmla="*/ 10008 w 13265043"/>
              <a:gd name="connsiteY2" fmla="*/ 11583574 h 18506425"/>
              <a:gd name="connsiteX3" fmla="*/ 0 w 13265043"/>
              <a:gd name="connsiteY3" fmla="*/ 12449544 h 18506425"/>
              <a:gd name="connsiteX4" fmla="*/ 37448 w 13265043"/>
              <a:gd name="connsiteY4" fmla="*/ 16428925 h 18506425"/>
              <a:gd name="connsiteX5" fmla="*/ 98442 w 13265043"/>
              <a:gd name="connsiteY5" fmla="*/ 17424820 h 18506425"/>
              <a:gd name="connsiteX6" fmla="*/ 5454117 w 13265043"/>
              <a:gd name="connsiteY6" fmla="*/ 17416713 h 18506425"/>
              <a:gd name="connsiteX7" fmla="*/ 8041610 w 13265043"/>
              <a:gd name="connsiteY7" fmla="*/ 17395985 h 18506425"/>
              <a:gd name="connsiteX8" fmla="*/ 8284568 w 13265043"/>
              <a:gd name="connsiteY8" fmla="*/ 17419703 h 18506425"/>
              <a:gd name="connsiteX9" fmla="*/ 8545453 w 13265043"/>
              <a:gd name="connsiteY9" fmla="*/ 18506425 h 18506425"/>
              <a:gd name="connsiteX10" fmla="*/ 8896242 w 13265043"/>
              <a:gd name="connsiteY10" fmla="*/ 17406861 h 18506425"/>
              <a:gd name="connsiteX11" fmla="*/ 9744860 w 13265043"/>
              <a:gd name="connsiteY11" fmla="*/ 17393438 h 18506425"/>
              <a:gd name="connsiteX12" fmla="*/ 10897205 w 13265043"/>
              <a:gd name="connsiteY12" fmla="*/ 17416344 h 18506425"/>
              <a:gd name="connsiteX13" fmla="*/ 13176205 w 13265043"/>
              <a:gd name="connsiteY13" fmla="*/ 17547166 h 18506425"/>
              <a:gd name="connsiteX14" fmla="*/ 13257852 w 13265043"/>
              <a:gd name="connsiteY14" fmla="*/ 12856265 h 18506425"/>
              <a:gd name="connsiteX15" fmla="*/ 12982846 w 13265043"/>
              <a:gd name="connsiteY15" fmla="*/ 568506 h 18506425"/>
              <a:gd name="connsiteX16" fmla="*/ 11414472 w 13265043"/>
              <a:gd name="connsiteY16" fmla="*/ 1861999 h 18506425"/>
              <a:gd name="connsiteX17" fmla="*/ 7526213 w 13265043"/>
              <a:gd name="connsiteY17" fmla="*/ 190437 h 18506425"/>
              <a:gd name="connsiteX18" fmla="*/ 1969662 w 13265043"/>
              <a:gd name="connsiteY18" fmla="*/ 11542377 h 18506425"/>
              <a:gd name="connsiteX0" fmla="*/ 2056949 w 13265043"/>
              <a:gd name="connsiteY0" fmla="*/ 0 h 18703324"/>
              <a:gd name="connsiteX1" fmla="*/ 531298 w 13265043"/>
              <a:gd name="connsiteY1" fmla="*/ 11750036 h 18703324"/>
              <a:gd name="connsiteX2" fmla="*/ 10008 w 13265043"/>
              <a:gd name="connsiteY2" fmla="*/ 11780473 h 18703324"/>
              <a:gd name="connsiteX3" fmla="*/ 0 w 13265043"/>
              <a:gd name="connsiteY3" fmla="*/ 12646443 h 18703324"/>
              <a:gd name="connsiteX4" fmla="*/ 37448 w 13265043"/>
              <a:gd name="connsiteY4" fmla="*/ 16625824 h 18703324"/>
              <a:gd name="connsiteX5" fmla="*/ 98442 w 13265043"/>
              <a:gd name="connsiteY5" fmla="*/ 17621719 h 18703324"/>
              <a:gd name="connsiteX6" fmla="*/ 5454117 w 13265043"/>
              <a:gd name="connsiteY6" fmla="*/ 17613612 h 18703324"/>
              <a:gd name="connsiteX7" fmla="*/ 8041610 w 13265043"/>
              <a:gd name="connsiteY7" fmla="*/ 17592884 h 18703324"/>
              <a:gd name="connsiteX8" fmla="*/ 8284568 w 13265043"/>
              <a:gd name="connsiteY8" fmla="*/ 17616602 h 18703324"/>
              <a:gd name="connsiteX9" fmla="*/ 8545453 w 13265043"/>
              <a:gd name="connsiteY9" fmla="*/ 18703324 h 18703324"/>
              <a:gd name="connsiteX10" fmla="*/ 8896242 w 13265043"/>
              <a:gd name="connsiteY10" fmla="*/ 17603760 h 18703324"/>
              <a:gd name="connsiteX11" fmla="*/ 9744860 w 13265043"/>
              <a:gd name="connsiteY11" fmla="*/ 17590337 h 18703324"/>
              <a:gd name="connsiteX12" fmla="*/ 10897205 w 13265043"/>
              <a:gd name="connsiteY12" fmla="*/ 17613243 h 18703324"/>
              <a:gd name="connsiteX13" fmla="*/ 13176205 w 13265043"/>
              <a:gd name="connsiteY13" fmla="*/ 17744065 h 18703324"/>
              <a:gd name="connsiteX14" fmla="*/ 13257852 w 13265043"/>
              <a:gd name="connsiteY14" fmla="*/ 13053164 h 18703324"/>
              <a:gd name="connsiteX15" fmla="*/ 12982846 w 13265043"/>
              <a:gd name="connsiteY15" fmla="*/ 765405 h 18703324"/>
              <a:gd name="connsiteX16" fmla="*/ 11414472 w 13265043"/>
              <a:gd name="connsiteY16" fmla="*/ 2058898 h 18703324"/>
              <a:gd name="connsiteX17" fmla="*/ 7526213 w 13265043"/>
              <a:gd name="connsiteY17" fmla="*/ 387336 h 18703324"/>
              <a:gd name="connsiteX18" fmla="*/ 2056949 w 13265043"/>
              <a:gd name="connsiteY18" fmla="*/ 0 h 18703324"/>
              <a:gd name="connsiteX0" fmla="*/ 2209737 w 13417831"/>
              <a:gd name="connsiteY0" fmla="*/ 0 h 18703324"/>
              <a:gd name="connsiteX1" fmla="*/ 29438 w 13417831"/>
              <a:gd name="connsiteY1" fmla="*/ 280629 h 18703324"/>
              <a:gd name="connsiteX2" fmla="*/ 162796 w 13417831"/>
              <a:gd name="connsiteY2" fmla="*/ 11780473 h 18703324"/>
              <a:gd name="connsiteX3" fmla="*/ 152788 w 13417831"/>
              <a:gd name="connsiteY3" fmla="*/ 12646443 h 18703324"/>
              <a:gd name="connsiteX4" fmla="*/ 190236 w 13417831"/>
              <a:gd name="connsiteY4" fmla="*/ 16625824 h 18703324"/>
              <a:gd name="connsiteX5" fmla="*/ 251230 w 13417831"/>
              <a:gd name="connsiteY5" fmla="*/ 17621719 h 18703324"/>
              <a:gd name="connsiteX6" fmla="*/ 5606905 w 13417831"/>
              <a:gd name="connsiteY6" fmla="*/ 17613612 h 18703324"/>
              <a:gd name="connsiteX7" fmla="*/ 8194398 w 13417831"/>
              <a:gd name="connsiteY7" fmla="*/ 17592884 h 18703324"/>
              <a:gd name="connsiteX8" fmla="*/ 8437356 w 13417831"/>
              <a:gd name="connsiteY8" fmla="*/ 17616602 h 18703324"/>
              <a:gd name="connsiteX9" fmla="*/ 8698241 w 13417831"/>
              <a:gd name="connsiteY9" fmla="*/ 18703324 h 18703324"/>
              <a:gd name="connsiteX10" fmla="*/ 9049030 w 13417831"/>
              <a:gd name="connsiteY10" fmla="*/ 17603760 h 18703324"/>
              <a:gd name="connsiteX11" fmla="*/ 9897648 w 13417831"/>
              <a:gd name="connsiteY11" fmla="*/ 17590337 h 18703324"/>
              <a:gd name="connsiteX12" fmla="*/ 11049993 w 13417831"/>
              <a:gd name="connsiteY12" fmla="*/ 17613243 h 18703324"/>
              <a:gd name="connsiteX13" fmla="*/ 13328993 w 13417831"/>
              <a:gd name="connsiteY13" fmla="*/ 17744065 h 18703324"/>
              <a:gd name="connsiteX14" fmla="*/ 13410640 w 13417831"/>
              <a:gd name="connsiteY14" fmla="*/ 13053164 h 18703324"/>
              <a:gd name="connsiteX15" fmla="*/ 13135634 w 13417831"/>
              <a:gd name="connsiteY15" fmla="*/ 765405 h 18703324"/>
              <a:gd name="connsiteX16" fmla="*/ 11567260 w 13417831"/>
              <a:gd name="connsiteY16" fmla="*/ 2058898 h 18703324"/>
              <a:gd name="connsiteX17" fmla="*/ 7679001 w 13417831"/>
              <a:gd name="connsiteY17" fmla="*/ 387336 h 18703324"/>
              <a:gd name="connsiteX18" fmla="*/ 2209737 w 13417831"/>
              <a:gd name="connsiteY18" fmla="*/ 0 h 18703324"/>
              <a:gd name="connsiteX0" fmla="*/ 2209737 w 13417289"/>
              <a:gd name="connsiteY0" fmla="*/ 228521 h 18931845"/>
              <a:gd name="connsiteX1" fmla="*/ 29438 w 13417289"/>
              <a:gd name="connsiteY1" fmla="*/ 509150 h 18931845"/>
              <a:gd name="connsiteX2" fmla="*/ 162796 w 13417289"/>
              <a:gd name="connsiteY2" fmla="*/ 12008994 h 18931845"/>
              <a:gd name="connsiteX3" fmla="*/ 152788 w 13417289"/>
              <a:gd name="connsiteY3" fmla="*/ 12874964 h 18931845"/>
              <a:gd name="connsiteX4" fmla="*/ 190236 w 13417289"/>
              <a:gd name="connsiteY4" fmla="*/ 16854345 h 18931845"/>
              <a:gd name="connsiteX5" fmla="*/ 251230 w 13417289"/>
              <a:gd name="connsiteY5" fmla="*/ 17850240 h 18931845"/>
              <a:gd name="connsiteX6" fmla="*/ 5606905 w 13417289"/>
              <a:gd name="connsiteY6" fmla="*/ 17842133 h 18931845"/>
              <a:gd name="connsiteX7" fmla="*/ 8194398 w 13417289"/>
              <a:gd name="connsiteY7" fmla="*/ 17821405 h 18931845"/>
              <a:gd name="connsiteX8" fmla="*/ 8437356 w 13417289"/>
              <a:gd name="connsiteY8" fmla="*/ 17845123 h 18931845"/>
              <a:gd name="connsiteX9" fmla="*/ 8698241 w 13417289"/>
              <a:gd name="connsiteY9" fmla="*/ 18931845 h 18931845"/>
              <a:gd name="connsiteX10" fmla="*/ 9049030 w 13417289"/>
              <a:gd name="connsiteY10" fmla="*/ 17832281 h 18931845"/>
              <a:gd name="connsiteX11" fmla="*/ 9897648 w 13417289"/>
              <a:gd name="connsiteY11" fmla="*/ 17818858 h 18931845"/>
              <a:gd name="connsiteX12" fmla="*/ 11049993 w 13417289"/>
              <a:gd name="connsiteY12" fmla="*/ 17841764 h 18931845"/>
              <a:gd name="connsiteX13" fmla="*/ 13328993 w 13417289"/>
              <a:gd name="connsiteY13" fmla="*/ 17972586 h 18931845"/>
              <a:gd name="connsiteX14" fmla="*/ 13410640 w 13417289"/>
              <a:gd name="connsiteY14" fmla="*/ 13281685 h 18931845"/>
              <a:gd name="connsiteX15" fmla="*/ 13135634 w 13417289"/>
              <a:gd name="connsiteY15" fmla="*/ 993926 h 18931845"/>
              <a:gd name="connsiteX16" fmla="*/ 11596356 w 13417289"/>
              <a:gd name="connsiteY16" fmla="*/ 713186 h 18931845"/>
              <a:gd name="connsiteX17" fmla="*/ 7679001 w 13417289"/>
              <a:gd name="connsiteY17" fmla="*/ 615857 h 18931845"/>
              <a:gd name="connsiteX18" fmla="*/ 2209737 w 13417289"/>
              <a:gd name="connsiteY18" fmla="*/ 228521 h 18931845"/>
              <a:gd name="connsiteX0" fmla="*/ 2209737 w 13935641"/>
              <a:gd name="connsiteY0" fmla="*/ 129186 h 18832510"/>
              <a:gd name="connsiteX1" fmla="*/ 29438 w 13935641"/>
              <a:gd name="connsiteY1" fmla="*/ 409815 h 18832510"/>
              <a:gd name="connsiteX2" fmla="*/ 162796 w 13935641"/>
              <a:gd name="connsiteY2" fmla="*/ 11909659 h 18832510"/>
              <a:gd name="connsiteX3" fmla="*/ 152788 w 13935641"/>
              <a:gd name="connsiteY3" fmla="*/ 12775629 h 18832510"/>
              <a:gd name="connsiteX4" fmla="*/ 190236 w 13935641"/>
              <a:gd name="connsiteY4" fmla="*/ 16755010 h 18832510"/>
              <a:gd name="connsiteX5" fmla="*/ 251230 w 13935641"/>
              <a:gd name="connsiteY5" fmla="*/ 17750905 h 18832510"/>
              <a:gd name="connsiteX6" fmla="*/ 5606905 w 13935641"/>
              <a:gd name="connsiteY6" fmla="*/ 17742798 h 18832510"/>
              <a:gd name="connsiteX7" fmla="*/ 8194398 w 13935641"/>
              <a:gd name="connsiteY7" fmla="*/ 17722070 h 18832510"/>
              <a:gd name="connsiteX8" fmla="*/ 8437356 w 13935641"/>
              <a:gd name="connsiteY8" fmla="*/ 17745788 h 18832510"/>
              <a:gd name="connsiteX9" fmla="*/ 8698241 w 13935641"/>
              <a:gd name="connsiteY9" fmla="*/ 18832510 h 18832510"/>
              <a:gd name="connsiteX10" fmla="*/ 9049030 w 13935641"/>
              <a:gd name="connsiteY10" fmla="*/ 17732946 h 18832510"/>
              <a:gd name="connsiteX11" fmla="*/ 9897648 w 13935641"/>
              <a:gd name="connsiteY11" fmla="*/ 17719523 h 18832510"/>
              <a:gd name="connsiteX12" fmla="*/ 11049993 w 13935641"/>
              <a:gd name="connsiteY12" fmla="*/ 17742429 h 18832510"/>
              <a:gd name="connsiteX13" fmla="*/ 13328993 w 13935641"/>
              <a:gd name="connsiteY13" fmla="*/ 17873251 h 18832510"/>
              <a:gd name="connsiteX14" fmla="*/ 13410640 w 13935641"/>
              <a:gd name="connsiteY14" fmla="*/ 13182350 h 18832510"/>
              <a:gd name="connsiteX15" fmla="*/ 13863020 w 13935641"/>
              <a:gd name="connsiteY15" fmla="*/ 1029527 h 18832510"/>
              <a:gd name="connsiteX16" fmla="*/ 11596356 w 13935641"/>
              <a:gd name="connsiteY16" fmla="*/ 613851 h 18832510"/>
              <a:gd name="connsiteX17" fmla="*/ 7679001 w 13935641"/>
              <a:gd name="connsiteY17" fmla="*/ 516522 h 18832510"/>
              <a:gd name="connsiteX18" fmla="*/ 2209737 w 13935641"/>
              <a:gd name="connsiteY18" fmla="*/ 129186 h 18832510"/>
              <a:gd name="connsiteX0" fmla="*/ 2209737 w 13969129"/>
              <a:gd name="connsiteY0" fmla="*/ 0 h 18703324"/>
              <a:gd name="connsiteX1" fmla="*/ 29438 w 13969129"/>
              <a:gd name="connsiteY1" fmla="*/ 280629 h 18703324"/>
              <a:gd name="connsiteX2" fmla="*/ 162796 w 13969129"/>
              <a:gd name="connsiteY2" fmla="*/ 11780473 h 18703324"/>
              <a:gd name="connsiteX3" fmla="*/ 152788 w 13969129"/>
              <a:gd name="connsiteY3" fmla="*/ 12646443 h 18703324"/>
              <a:gd name="connsiteX4" fmla="*/ 190236 w 13969129"/>
              <a:gd name="connsiteY4" fmla="*/ 16625824 h 18703324"/>
              <a:gd name="connsiteX5" fmla="*/ 251230 w 13969129"/>
              <a:gd name="connsiteY5" fmla="*/ 17621719 h 18703324"/>
              <a:gd name="connsiteX6" fmla="*/ 5606905 w 13969129"/>
              <a:gd name="connsiteY6" fmla="*/ 17613612 h 18703324"/>
              <a:gd name="connsiteX7" fmla="*/ 8194398 w 13969129"/>
              <a:gd name="connsiteY7" fmla="*/ 17592884 h 18703324"/>
              <a:gd name="connsiteX8" fmla="*/ 8437356 w 13969129"/>
              <a:gd name="connsiteY8" fmla="*/ 17616602 h 18703324"/>
              <a:gd name="connsiteX9" fmla="*/ 8698241 w 13969129"/>
              <a:gd name="connsiteY9" fmla="*/ 18703324 h 18703324"/>
              <a:gd name="connsiteX10" fmla="*/ 9049030 w 13969129"/>
              <a:gd name="connsiteY10" fmla="*/ 17603760 h 18703324"/>
              <a:gd name="connsiteX11" fmla="*/ 9897648 w 13969129"/>
              <a:gd name="connsiteY11" fmla="*/ 17590337 h 18703324"/>
              <a:gd name="connsiteX12" fmla="*/ 11049993 w 13969129"/>
              <a:gd name="connsiteY12" fmla="*/ 17613243 h 18703324"/>
              <a:gd name="connsiteX13" fmla="*/ 13328993 w 13969129"/>
              <a:gd name="connsiteY13" fmla="*/ 17744065 h 18703324"/>
              <a:gd name="connsiteX14" fmla="*/ 13410640 w 13969129"/>
              <a:gd name="connsiteY14" fmla="*/ 13053164 h 18703324"/>
              <a:gd name="connsiteX15" fmla="*/ 13863020 w 13969129"/>
              <a:gd name="connsiteY15" fmla="*/ 900341 h 18703324"/>
              <a:gd name="connsiteX16" fmla="*/ 11596356 w 13969129"/>
              <a:gd name="connsiteY16" fmla="*/ 484665 h 18703324"/>
              <a:gd name="connsiteX17" fmla="*/ 7679001 w 13969129"/>
              <a:gd name="connsiteY17" fmla="*/ 387336 h 18703324"/>
              <a:gd name="connsiteX18" fmla="*/ 2209737 w 13969129"/>
              <a:gd name="connsiteY18" fmla="*/ 0 h 18703324"/>
              <a:gd name="connsiteX0" fmla="*/ 2209737 w 13955995"/>
              <a:gd name="connsiteY0" fmla="*/ 0 h 18703324"/>
              <a:gd name="connsiteX1" fmla="*/ 29438 w 13955995"/>
              <a:gd name="connsiteY1" fmla="*/ 280629 h 18703324"/>
              <a:gd name="connsiteX2" fmla="*/ 162796 w 13955995"/>
              <a:gd name="connsiteY2" fmla="*/ 11780473 h 18703324"/>
              <a:gd name="connsiteX3" fmla="*/ 152788 w 13955995"/>
              <a:gd name="connsiteY3" fmla="*/ 12646443 h 18703324"/>
              <a:gd name="connsiteX4" fmla="*/ 190236 w 13955995"/>
              <a:gd name="connsiteY4" fmla="*/ 16625824 h 18703324"/>
              <a:gd name="connsiteX5" fmla="*/ 251230 w 13955995"/>
              <a:gd name="connsiteY5" fmla="*/ 17621719 h 18703324"/>
              <a:gd name="connsiteX6" fmla="*/ 5606905 w 13955995"/>
              <a:gd name="connsiteY6" fmla="*/ 17613612 h 18703324"/>
              <a:gd name="connsiteX7" fmla="*/ 8194398 w 13955995"/>
              <a:gd name="connsiteY7" fmla="*/ 17592884 h 18703324"/>
              <a:gd name="connsiteX8" fmla="*/ 8437356 w 13955995"/>
              <a:gd name="connsiteY8" fmla="*/ 17616602 h 18703324"/>
              <a:gd name="connsiteX9" fmla="*/ 8698241 w 13955995"/>
              <a:gd name="connsiteY9" fmla="*/ 18703324 h 18703324"/>
              <a:gd name="connsiteX10" fmla="*/ 9049030 w 13955995"/>
              <a:gd name="connsiteY10" fmla="*/ 17603760 h 18703324"/>
              <a:gd name="connsiteX11" fmla="*/ 9897648 w 13955995"/>
              <a:gd name="connsiteY11" fmla="*/ 17590337 h 18703324"/>
              <a:gd name="connsiteX12" fmla="*/ 11049993 w 13955995"/>
              <a:gd name="connsiteY12" fmla="*/ 17613243 h 18703324"/>
              <a:gd name="connsiteX13" fmla="*/ 13328993 w 13955995"/>
              <a:gd name="connsiteY13" fmla="*/ 17744065 h 18703324"/>
              <a:gd name="connsiteX14" fmla="*/ 13410640 w 13955995"/>
              <a:gd name="connsiteY14" fmla="*/ 13053164 h 18703324"/>
              <a:gd name="connsiteX15" fmla="*/ 13848472 w 13955995"/>
              <a:gd name="connsiteY15" fmla="*/ 495539 h 18703324"/>
              <a:gd name="connsiteX16" fmla="*/ 11596356 w 13955995"/>
              <a:gd name="connsiteY16" fmla="*/ 484665 h 18703324"/>
              <a:gd name="connsiteX17" fmla="*/ 7679001 w 13955995"/>
              <a:gd name="connsiteY17" fmla="*/ 387336 h 18703324"/>
              <a:gd name="connsiteX18" fmla="*/ 2209737 w 13955995"/>
              <a:gd name="connsiteY18" fmla="*/ 0 h 18703324"/>
              <a:gd name="connsiteX0" fmla="*/ 2209737 w 13970835"/>
              <a:gd name="connsiteY0" fmla="*/ 0 h 18703324"/>
              <a:gd name="connsiteX1" fmla="*/ 29438 w 13970835"/>
              <a:gd name="connsiteY1" fmla="*/ 280629 h 18703324"/>
              <a:gd name="connsiteX2" fmla="*/ 162796 w 13970835"/>
              <a:gd name="connsiteY2" fmla="*/ 11780473 h 18703324"/>
              <a:gd name="connsiteX3" fmla="*/ 152788 w 13970835"/>
              <a:gd name="connsiteY3" fmla="*/ 12646443 h 18703324"/>
              <a:gd name="connsiteX4" fmla="*/ 190236 w 13970835"/>
              <a:gd name="connsiteY4" fmla="*/ 16625824 h 18703324"/>
              <a:gd name="connsiteX5" fmla="*/ 251230 w 13970835"/>
              <a:gd name="connsiteY5" fmla="*/ 17621719 h 18703324"/>
              <a:gd name="connsiteX6" fmla="*/ 5606905 w 13970835"/>
              <a:gd name="connsiteY6" fmla="*/ 17613612 h 18703324"/>
              <a:gd name="connsiteX7" fmla="*/ 8194398 w 13970835"/>
              <a:gd name="connsiteY7" fmla="*/ 17592884 h 18703324"/>
              <a:gd name="connsiteX8" fmla="*/ 8437356 w 13970835"/>
              <a:gd name="connsiteY8" fmla="*/ 17616602 h 18703324"/>
              <a:gd name="connsiteX9" fmla="*/ 8698241 w 13970835"/>
              <a:gd name="connsiteY9" fmla="*/ 18703324 h 18703324"/>
              <a:gd name="connsiteX10" fmla="*/ 9049030 w 13970835"/>
              <a:gd name="connsiteY10" fmla="*/ 17603760 h 18703324"/>
              <a:gd name="connsiteX11" fmla="*/ 9897648 w 13970835"/>
              <a:gd name="connsiteY11" fmla="*/ 17590337 h 18703324"/>
              <a:gd name="connsiteX12" fmla="*/ 11049993 w 13970835"/>
              <a:gd name="connsiteY12" fmla="*/ 17613243 h 18703324"/>
              <a:gd name="connsiteX13" fmla="*/ 13969093 w 13970835"/>
              <a:gd name="connsiteY13" fmla="*/ 17429217 h 18703324"/>
              <a:gd name="connsiteX14" fmla="*/ 13410640 w 13970835"/>
              <a:gd name="connsiteY14" fmla="*/ 13053164 h 18703324"/>
              <a:gd name="connsiteX15" fmla="*/ 13848472 w 13970835"/>
              <a:gd name="connsiteY15" fmla="*/ 495539 h 18703324"/>
              <a:gd name="connsiteX16" fmla="*/ 11596356 w 13970835"/>
              <a:gd name="connsiteY16" fmla="*/ 484665 h 18703324"/>
              <a:gd name="connsiteX17" fmla="*/ 7679001 w 13970835"/>
              <a:gd name="connsiteY17" fmla="*/ 387336 h 18703324"/>
              <a:gd name="connsiteX18" fmla="*/ 2209737 w 13970835"/>
              <a:gd name="connsiteY18" fmla="*/ 0 h 18703324"/>
              <a:gd name="connsiteX0" fmla="*/ 2209737 w 14109074"/>
              <a:gd name="connsiteY0" fmla="*/ 404285 h 19107609"/>
              <a:gd name="connsiteX1" fmla="*/ 29438 w 14109074"/>
              <a:gd name="connsiteY1" fmla="*/ 684914 h 19107609"/>
              <a:gd name="connsiteX2" fmla="*/ 162796 w 14109074"/>
              <a:gd name="connsiteY2" fmla="*/ 12184758 h 19107609"/>
              <a:gd name="connsiteX3" fmla="*/ 152788 w 14109074"/>
              <a:gd name="connsiteY3" fmla="*/ 13050728 h 19107609"/>
              <a:gd name="connsiteX4" fmla="*/ 190236 w 14109074"/>
              <a:gd name="connsiteY4" fmla="*/ 17030109 h 19107609"/>
              <a:gd name="connsiteX5" fmla="*/ 251230 w 14109074"/>
              <a:gd name="connsiteY5" fmla="*/ 18026004 h 19107609"/>
              <a:gd name="connsiteX6" fmla="*/ 5606905 w 14109074"/>
              <a:gd name="connsiteY6" fmla="*/ 18017897 h 19107609"/>
              <a:gd name="connsiteX7" fmla="*/ 8194398 w 14109074"/>
              <a:gd name="connsiteY7" fmla="*/ 17997169 h 19107609"/>
              <a:gd name="connsiteX8" fmla="*/ 8437356 w 14109074"/>
              <a:gd name="connsiteY8" fmla="*/ 18020887 h 19107609"/>
              <a:gd name="connsiteX9" fmla="*/ 8698241 w 14109074"/>
              <a:gd name="connsiteY9" fmla="*/ 19107609 h 19107609"/>
              <a:gd name="connsiteX10" fmla="*/ 9049030 w 14109074"/>
              <a:gd name="connsiteY10" fmla="*/ 18008045 h 19107609"/>
              <a:gd name="connsiteX11" fmla="*/ 9897648 w 14109074"/>
              <a:gd name="connsiteY11" fmla="*/ 17994622 h 19107609"/>
              <a:gd name="connsiteX12" fmla="*/ 11049993 w 14109074"/>
              <a:gd name="connsiteY12" fmla="*/ 18017528 h 19107609"/>
              <a:gd name="connsiteX13" fmla="*/ 13969093 w 14109074"/>
              <a:gd name="connsiteY13" fmla="*/ 17833502 h 19107609"/>
              <a:gd name="connsiteX14" fmla="*/ 14050741 w 14109074"/>
              <a:gd name="connsiteY14" fmla="*/ 13052648 h 19107609"/>
              <a:gd name="connsiteX15" fmla="*/ 13848472 w 14109074"/>
              <a:gd name="connsiteY15" fmla="*/ 899824 h 19107609"/>
              <a:gd name="connsiteX16" fmla="*/ 11596356 w 14109074"/>
              <a:gd name="connsiteY16" fmla="*/ 888950 h 19107609"/>
              <a:gd name="connsiteX17" fmla="*/ 7679001 w 14109074"/>
              <a:gd name="connsiteY17" fmla="*/ 791621 h 19107609"/>
              <a:gd name="connsiteX18" fmla="*/ 2209737 w 14109074"/>
              <a:gd name="connsiteY18" fmla="*/ 404285 h 19107609"/>
              <a:gd name="connsiteX0" fmla="*/ 2209737 w 14393631"/>
              <a:gd name="connsiteY0" fmla="*/ 404289 h 19107613"/>
              <a:gd name="connsiteX1" fmla="*/ 29438 w 14393631"/>
              <a:gd name="connsiteY1" fmla="*/ 684918 h 19107613"/>
              <a:gd name="connsiteX2" fmla="*/ 162796 w 14393631"/>
              <a:gd name="connsiteY2" fmla="*/ 12184762 h 19107613"/>
              <a:gd name="connsiteX3" fmla="*/ 152788 w 14393631"/>
              <a:gd name="connsiteY3" fmla="*/ 13050732 h 19107613"/>
              <a:gd name="connsiteX4" fmla="*/ 190236 w 14393631"/>
              <a:gd name="connsiteY4" fmla="*/ 17030113 h 19107613"/>
              <a:gd name="connsiteX5" fmla="*/ 251230 w 14393631"/>
              <a:gd name="connsiteY5" fmla="*/ 18026008 h 19107613"/>
              <a:gd name="connsiteX6" fmla="*/ 5606905 w 14393631"/>
              <a:gd name="connsiteY6" fmla="*/ 18017901 h 19107613"/>
              <a:gd name="connsiteX7" fmla="*/ 8194398 w 14393631"/>
              <a:gd name="connsiteY7" fmla="*/ 17997173 h 19107613"/>
              <a:gd name="connsiteX8" fmla="*/ 8437356 w 14393631"/>
              <a:gd name="connsiteY8" fmla="*/ 18020891 h 19107613"/>
              <a:gd name="connsiteX9" fmla="*/ 8698241 w 14393631"/>
              <a:gd name="connsiteY9" fmla="*/ 19107613 h 19107613"/>
              <a:gd name="connsiteX10" fmla="*/ 9049030 w 14393631"/>
              <a:gd name="connsiteY10" fmla="*/ 18008049 h 19107613"/>
              <a:gd name="connsiteX11" fmla="*/ 9897648 w 14393631"/>
              <a:gd name="connsiteY11" fmla="*/ 17994626 h 19107613"/>
              <a:gd name="connsiteX12" fmla="*/ 11049993 w 14393631"/>
              <a:gd name="connsiteY12" fmla="*/ 18017532 h 19107613"/>
              <a:gd name="connsiteX13" fmla="*/ 14390977 w 14393631"/>
              <a:gd name="connsiteY13" fmla="*/ 18016424 h 19107613"/>
              <a:gd name="connsiteX14" fmla="*/ 14050741 w 14393631"/>
              <a:gd name="connsiteY14" fmla="*/ 13052652 h 19107613"/>
              <a:gd name="connsiteX15" fmla="*/ 13848472 w 14393631"/>
              <a:gd name="connsiteY15" fmla="*/ 899828 h 19107613"/>
              <a:gd name="connsiteX16" fmla="*/ 11596356 w 14393631"/>
              <a:gd name="connsiteY16" fmla="*/ 888954 h 19107613"/>
              <a:gd name="connsiteX17" fmla="*/ 7679001 w 14393631"/>
              <a:gd name="connsiteY17" fmla="*/ 791625 h 19107613"/>
              <a:gd name="connsiteX18" fmla="*/ 2209737 w 14393631"/>
              <a:gd name="connsiteY18" fmla="*/ 404289 h 19107613"/>
              <a:gd name="connsiteX0" fmla="*/ 2209737 w 14459237"/>
              <a:gd name="connsiteY0" fmla="*/ 390738 h 19094062"/>
              <a:gd name="connsiteX1" fmla="*/ 29438 w 14459237"/>
              <a:gd name="connsiteY1" fmla="*/ 671367 h 19094062"/>
              <a:gd name="connsiteX2" fmla="*/ 162796 w 14459237"/>
              <a:gd name="connsiteY2" fmla="*/ 12171211 h 19094062"/>
              <a:gd name="connsiteX3" fmla="*/ 152788 w 14459237"/>
              <a:gd name="connsiteY3" fmla="*/ 13037181 h 19094062"/>
              <a:gd name="connsiteX4" fmla="*/ 190236 w 14459237"/>
              <a:gd name="connsiteY4" fmla="*/ 17016562 h 19094062"/>
              <a:gd name="connsiteX5" fmla="*/ 251230 w 14459237"/>
              <a:gd name="connsiteY5" fmla="*/ 18012457 h 19094062"/>
              <a:gd name="connsiteX6" fmla="*/ 5606905 w 14459237"/>
              <a:gd name="connsiteY6" fmla="*/ 18004350 h 19094062"/>
              <a:gd name="connsiteX7" fmla="*/ 8194398 w 14459237"/>
              <a:gd name="connsiteY7" fmla="*/ 17983622 h 19094062"/>
              <a:gd name="connsiteX8" fmla="*/ 8437356 w 14459237"/>
              <a:gd name="connsiteY8" fmla="*/ 18007340 h 19094062"/>
              <a:gd name="connsiteX9" fmla="*/ 8698241 w 14459237"/>
              <a:gd name="connsiteY9" fmla="*/ 19094062 h 19094062"/>
              <a:gd name="connsiteX10" fmla="*/ 9049030 w 14459237"/>
              <a:gd name="connsiteY10" fmla="*/ 17994498 h 19094062"/>
              <a:gd name="connsiteX11" fmla="*/ 9897648 w 14459237"/>
              <a:gd name="connsiteY11" fmla="*/ 17981075 h 19094062"/>
              <a:gd name="connsiteX12" fmla="*/ 11049993 w 14459237"/>
              <a:gd name="connsiteY12" fmla="*/ 18003981 h 19094062"/>
              <a:gd name="connsiteX13" fmla="*/ 14390977 w 14459237"/>
              <a:gd name="connsiteY13" fmla="*/ 18002873 h 19094062"/>
              <a:gd name="connsiteX14" fmla="*/ 14458076 w 14459237"/>
              <a:gd name="connsiteY14" fmla="*/ 12856182 h 19094062"/>
              <a:gd name="connsiteX15" fmla="*/ 13848472 w 14459237"/>
              <a:gd name="connsiteY15" fmla="*/ 886277 h 19094062"/>
              <a:gd name="connsiteX16" fmla="*/ 11596356 w 14459237"/>
              <a:gd name="connsiteY16" fmla="*/ 875403 h 19094062"/>
              <a:gd name="connsiteX17" fmla="*/ 7679001 w 14459237"/>
              <a:gd name="connsiteY17" fmla="*/ 778074 h 19094062"/>
              <a:gd name="connsiteX18" fmla="*/ 2209737 w 14459237"/>
              <a:gd name="connsiteY18" fmla="*/ 390738 h 19094062"/>
              <a:gd name="connsiteX0" fmla="*/ 2209737 w 14633152"/>
              <a:gd name="connsiteY0" fmla="*/ 250403 h 18953727"/>
              <a:gd name="connsiteX1" fmla="*/ 29438 w 14633152"/>
              <a:gd name="connsiteY1" fmla="*/ 531032 h 18953727"/>
              <a:gd name="connsiteX2" fmla="*/ 162796 w 14633152"/>
              <a:gd name="connsiteY2" fmla="*/ 12030876 h 18953727"/>
              <a:gd name="connsiteX3" fmla="*/ 152788 w 14633152"/>
              <a:gd name="connsiteY3" fmla="*/ 12896846 h 18953727"/>
              <a:gd name="connsiteX4" fmla="*/ 190236 w 14633152"/>
              <a:gd name="connsiteY4" fmla="*/ 16876227 h 18953727"/>
              <a:gd name="connsiteX5" fmla="*/ 251230 w 14633152"/>
              <a:gd name="connsiteY5" fmla="*/ 17872122 h 18953727"/>
              <a:gd name="connsiteX6" fmla="*/ 5606905 w 14633152"/>
              <a:gd name="connsiteY6" fmla="*/ 17864015 h 18953727"/>
              <a:gd name="connsiteX7" fmla="*/ 8194398 w 14633152"/>
              <a:gd name="connsiteY7" fmla="*/ 17843287 h 18953727"/>
              <a:gd name="connsiteX8" fmla="*/ 8437356 w 14633152"/>
              <a:gd name="connsiteY8" fmla="*/ 17867005 h 18953727"/>
              <a:gd name="connsiteX9" fmla="*/ 8698241 w 14633152"/>
              <a:gd name="connsiteY9" fmla="*/ 18953727 h 18953727"/>
              <a:gd name="connsiteX10" fmla="*/ 9049030 w 14633152"/>
              <a:gd name="connsiteY10" fmla="*/ 17854163 h 18953727"/>
              <a:gd name="connsiteX11" fmla="*/ 9897648 w 14633152"/>
              <a:gd name="connsiteY11" fmla="*/ 17840740 h 18953727"/>
              <a:gd name="connsiteX12" fmla="*/ 11049993 w 14633152"/>
              <a:gd name="connsiteY12" fmla="*/ 17863646 h 18953727"/>
              <a:gd name="connsiteX13" fmla="*/ 14390977 w 14633152"/>
              <a:gd name="connsiteY13" fmla="*/ 17862538 h 18953727"/>
              <a:gd name="connsiteX14" fmla="*/ 14458076 w 14633152"/>
              <a:gd name="connsiteY14" fmla="*/ 12715847 h 18953727"/>
              <a:gd name="connsiteX15" fmla="*/ 14401285 w 14633152"/>
              <a:gd name="connsiteY15" fmla="*/ 928860 h 18953727"/>
              <a:gd name="connsiteX16" fmla="*/ 11596356 w 14633152"/>
              <a:gd name="connsiteY16" fmla="*/ 735068 h 18953727"/>
              <a:gd name="connsiteX17" fmla="*/ 7679001 w 14633152"/>
              <a:gd name="connsiteY17" fmla="*/ 637739 h 18953727"/>
              <a:gd name="connsiteX18" fmla="*/ 2209737 w 14633152"/>
              <a:gd name="connsiteY18" fmla="*/ 250403 h 18953727"/>
              <a:gd name="connsiteX0" fmla="*/ 2209737 w 14624506"/>
              <a:gd name="connsiteY0" fmla="*/ 0 h 18703324"/>
              <a:gd name="connsiteX1" fmla="*/ 29438 w 14624506"/>
              <a:gd name="connsiteY1" fmla="*/ 280629 h 18703324"/>
              <a:gd name="connsiteX2" fmla="*/ 162796 w 14624506"/>
              <a:gd name="connsiteY2" fmla="*/ 11780473 h 18703324"/>
              <a:gd name="connsiteX3" fmla="*/ 152788 w 14624506"/>
              <a:gd name="connsiteY3" fmla="*/ 12646443 h 18703324"/>
              <a:gd name="connsiteX4" fmla="*/ 190236 w 14624506"/>
              <a:gd name="connsiteY4" fmla="*/ 16625824 h 18703324"/>
              <a:gd name="connsiteX5" fmla="*/ 251230 w 14624506"/>
              <a:gd name="connsiteY5" fmla="*/ 17621719 h 18703324"/>
              <a:gd name="connsiteX6" fmla="*/ 5606905 w 14624506"/>
              <a:gd name="connsiteY6" fmla="*/ 17613612 h 18703324"/>
              <a:gd name="connsiteX7" fmla="*/ 8194398 w 14624506"/>
              <a:gd name="connsiteY7" fmla="*/ 17592884 h 18703324"/>
              <a:gd name="connsiteX8" fmla="*/ 8437356 w 14624506"/>
              <a:gd name="connsiteY8" fmla="*/ 17616602 h 18703324"/>
              <a:gd name="connsiteX9" fmla="*/ 8698241 w 14624506"/>
              <a:gd name="connsiteY9" fmla="*/ 18703324 h 18703324"/>
              <a:gd name="connsiteX10" fmla="*/ 9049030 w 14624506"/>
              <a:gd name="connsiteY10" fmla="*/ 17603760 h 18703324"/>
              <a:gd name="connsiteX11" fmla="*/ 9897648 w 14624506"/>
              <a:gd name="connsiteY11" fmla="*/ 17590337 h 18703324"/>
              <a:gd name="connsiteX12" fmla="*/ 11049993 w 14624506"/>
              <a:gd name="connsiteY12" fmla="*/ 17613243 h 18703324"/>
              <a:gd name="connsiteX13" fmla="*/ 14390977 w 14624506"/>
              <a:gd name="connsiteY13" fmla="*/ 17612135 h 18703324"/>
              <a:gd name="connsiteX14" fmla="*/ 14458076 w 14624506"/>
              <a:gd name="connsiteY14" fmla="*/ 12465444 h 18703324"/>
              <a:gd name="connsiteX15" fmla="*/ 14452054 w 14624506"/>
              <a:gd name="connsiteY15" fmla="*/ 1691913 h 18703324"/>
              <a:gd name="connsiteX16" fmla="*/ 14401285 w 14624506"/>
              <a:gd name="connsiteY16" fmla="*/ 678457 h 18703324"/>
              <a:gd name="connsiteX17" fmla="*/ 11596356 w 14624506"/>
              <a:gd name="connsiteY17" fmla="*/ 484665 h 18703324"/>
              <a:gd name="connsiteX18" fmla="*/ 7679001 w 14624506"/>
              <a:gd name="connsiteY18" fmla="*/ 387336 h 18703324"/>
              <a:gd name="connsiteX19" fmla="*/ 2209737 w 14624506"/>
              <a:gd name="connsiteY19" fmla="*/ 0 h 18703324"/>
              <a:gd name="connsiteX0" fmla="*/ 2209737 w 14628098"/>
              <a:gd name="connsiteY0" fmla="*/ 0 h 18703324"/>
              <a:gd name="connsiteX1" fmla="*/ 29438 w 14628098"/>
              <a:gd name="connsiteY1" fmla="*/ 280629 h 18703324"/>
              <a:gd name="connsiteX2" fmla="*/ 162796 w 14628098"/>
              <a:gd name="connsiteY2" fmla="*/ 11780473 h 18703324"/>
              <a:gd name="connsiteX3" fmla="*/ 152788 w 14628098"/>
              <a:gd name="connsiteY3" fmla="*/ 12646443 h 18703324"/>
              <a:gd name="connsiteX4" fmla="*/ 190236 w 14628098"/>
              <a:gd name="connsiteY4" fmla="*/ 16625824 h 18703324"/>
              <a:gd name="connsiteX5" fmla="*/ 251230 w 14628098"/>
              <a:gd name="connsiteY5" fmla="*/ 17621719 h 18703324"/>
              <a:gd name="connsiteX6" fmla="*/ 5606905 w 14628098"/>
              <a:gd name="connsiteY6" fmla="*/ 17613612 h 18703324"/>
              <a:gd name="connsiteX7" fmla="*/ 8194398 w 14628098"/>
              <a:gd name="connsiteY7" fmla="*/ 17592884 h 18703324"/>
              <a:gd name="connsiteX8" fmla="*/ 8437356 w 14628098"/>
              <a:gd name="connsiteY8" fmla="*/ 17616602 h 18703324"/>
              <a:gd name="connsiteX9" fmla="*/ 8698241 w 14628098"/>
              <a:gd name="connsiteY9" fmla="*/ 18703324 h 18703324"/>
              <a:gd name="connsiteX10" fmla="*/ 9049030 w 14628098"/>
              <a:gd name="connsiteY10" fmla="*/ 17603760 h 18703324"/>
              <a:gd name="connsiteX11" fmla="*/ 9897648 w 14628098"/>
              <a:gd name="connsiteY11" fmla="*/ 17590337 h 18703324"/>
              <a:gd name="connsiteX12" fmla="*/ 11049993 w 14628098"/>
              <a:gd name="connsiteY12" fmla="*/ 17613243 h 18703324"/>
              <a:gd name="connsiteX13" fmla="*/ 14390977 w 14628098"/>
              <a:gd name="connsiteY13" fmla="*/ 17612135 h 18703324"/>
              <a:gd name="connsiteX14" fmla="*/ 14458076 w 14628098"/>
              <a:gd name="connsiteY14" fmla="*/ 12465444 h 18703324"/>
              <a:gd name="connsiteX15" fmla="*/ 14452054 w 14628098"/>
              <a:gd name="connsiteY15" fmla="*/ 1691913 h 18703324"/>
              <a:gd name="connsiteX16" fmla="*/ 14401285 w 14628098"/>
              <a:gd name="connsiteY16" fmla="*/ 678457 h 18703324"/>
              <a:gd name="connsiteX17" fmla="*/ 11596356 w 14628098"/>
              <a:gd name="connsiteY17" fmla="*/ 484665 h 18703324"/>
              <a:gd name="connsiteX18" fmla="*/ 7679001 w 14628098"/>
              <a:gd name="connsiteY18" fmla="*/ 387336 h 18703324"/>
              <a:gd name="connsiteX19" fmla="*/ 2209737 w 14628098"/>
              <a:gd name="connsiteY19" fmla="*/ 0 h 18703324"/>
              <a:gd name="connsiteX0" fmla="*/ 2209737 w 14458076"/>
              <a:gd name="connsiteY0" fmla="*/ 0 h 18703324"/>
              <a:gd name="connsiteX1" fmla="*/ 29438 w 14458076"/>
              <a:gd name="connsiteY1" fmla="*/ 280629 h 18703324"/>
              <a:gd name="connsiteX2" fmla="*/ 162796 w 14458076"/>
              <a:gd name="connsiteY2" fmla="*/ 11780473 h 18703324"/>
              <a:gd name="connsiteX3" fmla="*/ 152788 w 14458076"/>
              <a:gd name="connsiteY3" fmla="*/ 12646443 h 18703324"/>
              <a:gd name="connsiteX4" fmla="*/ 190236 w 14458076"/>
              <a:gd name="connsiteY4" fmla="*/ 16625824 h 18703324"/>
              <a:gd name="connsiteX5" fmla="*/ 251230 w 14458076"/>
              <a:gd name="connsiteY5" fmla="*/ 17621719 h 18703324"/>
              <a:gd name="connsiteX6" fmla="*/ 5606905 w 14458076"/>
              <a:gd name="connsiteY6" fmla="*/ 17613612 h 18703324"/>
              <a:gd name="connsiteX7" fmla="*/ 8194398 w 14458076"/>
              <a:gd name="connsiteY7" fmla="*/ 17592884 h 18703324"/>
              <a:gd name="connsiteX8" fmla="*/ 8437356 w 14458076"/>
              <a:gd name="connsiteY8" fmla="*/ 17616602 h 18703324"/>
              <a:gd name="connsiteX9" fmla="*/ 8698241 w 14458076"/>
              <a:gd name="connsiteY9" fmla="*/ 18703324 h 18703324"/>
              <a:gd name="connsiteX10" fmla="*/ 9049030 w 14458076"/>
              <a:gd name="connsiteY10" fmla="*/ 17603760 h 18703324"/>
              <a:gd name="connsiteX11" fmla="*/ 9897648 w 14458076"/>
              <a:gd name="connsiteY11" fmla="*/ 17590337 h 18703324"/>
              <a:gd name="connsiteX12" fmla="*/ 11049993 w 14458076"/>
              <a:gd name="connsiteY12" fmla="*/ 17613243 h 18703324"/>
              <a:gd name="connsiteX13" fmla="*/ 14390977 w 14458076"/>
              <a:gd name="connsiteY13" fmla="*/ 17612135 h 18703324"/>
              <a:gd name="connsiteX14" fmla="*/ 14458076 w 14458076"/>
              <a:gd name="connsiteY14" fmla="*/ 12465444 h 18703324"/>
              <a:gd name="connsiteX15" fmla="*/ 14452054 w 14458076"/>
              <a:gd name="connsiteY15" fmla="*/ 1691913 h 18703324"/>
              <a:gd name="connsiteX16" fmla="*/ 14401285 w 14458076"/>
              <a:gd name="connsiteY16" fmla="*/ 678457 h 18703324"/>
              <a:gd name="connsiteX17" fmla="*/ 11596356 w 14458076"/>
              <a:gd name="connsiteY17" fmla="*/ 484665 h 18703324"/>
              <a:gd name="connsiteX18" fmla="*/ 7679001 w 14458076"/>
              <a:gd name="connsiteY18" fmla="*/ 387336 h 18703324"/>
              <a:gd name="connsiteX19" fmla="*/ 2209737 w 14458076"/>
              <a:gd name="connsiteY19" fmla="*/ 0 h 18703324"/>
              <a:gd name="connsiteX0" fmla="*/ 2209737 w 14458076"/>
              <a:gd name="connsiteY0" fmla="*/ 0 h 18703324"/>
              <a:gd name="connsiteX1" fmla="*/ 29438 w 14458076"/>
              <a:gd name="connsiteY1" fmla="*/ 280629 h 18703324"/>
              <a:gd name="connsiteX2" fmla="*/ 162796 w 14458076"/>
              <a:gd name="connsiteY2" fmla="*/ 11780473 h 18703324"/>
              <a:gd name="connsiteX3" fmla="*/ 152788 w 14458076"/>
              <a:gd name="connsiteY3" fmla="*/ 12646443 h 18703324"/>
              <a:gd name="connsiteX4" fmla="*/ 190236 w 14458076"/>
              <a:gd name="connsiteY4" fmla="*/ 16625824 h 18703324"/>
              <a:gd name="connsiteX5" fmla="*/ 251230 w 14458076"/>
              <a:gd name="connsiteY5" fmla="*/ 17621719 h 18703324"/>
              <a:gd name="connsiteX6" fmla="*/ 5606905 w 14458076"/>
              <a:gd name="connsiteY6" fmla="*/ 17613612 h 18703324"/>
              <a:gd name="connsiteX7" fmla="*/ 8194398 w 14458076"/>
              <a:gd name="connsiteY7" fmla="*/ 17592884 h 18703324"/>
              <a:gd name="connsiteX8" fmla="*/ 8437356 w 14458076"/>
              <a:gd name="connsiteY8" fmla="*/ 17616602 h 18703324"/>
              <a:gd name="connsiteX9" fmla="*/ 8698241 w 14458076"/>
              <a:gd name="connsiteY9" fmla="*/ 18703324 h 18703324"/>
              <a:gd name="connsiteX10" fmla="*/ 9049030 w 14458076"/>
              <a:gd name="connsiteY10" fmla="*/ 17603760 h 18703324"/>
              <a:gd name="connsiteX11" fmla="*/ 9897648 w 14458076"/>
              <a:gd name="connsiteY11" fmla="*/ 17590337 h 18703324"/>
              <a:gd name="connsiteX12" fmla="*/ 11049993 w 14458076"/>
              <a:gd name="connsiteY12" fmla="*/ 17613243 h 18703324"/>
              <a:gd name="connsiteX13" fmla="*/ 14390977 w 14458076"/>
              <a:gd name="connsiteY13" fmla="*/ 17612135 h 18703324"/>
              <a:gd name="connsiteX14" fmla="*/ 14458076 w 14458076"/>
              <a:gd name="connsiteY14" fmla="*/ 12465444 h 18703324"/>
              <a:gd name="connsiteX15" fmla="*/ 14452054 w 14458076"/>
              <a:gd name="connsiteY15" fmla="*/ 1691913 h 18703324"/>
              <a:gd name="connsiteX16" fmla="*/ 14386737 w 14458076"/>
              <a:gd name="connsiteY16" fmla="*/ 83974 h 18703324"/>
              <a:gd name="connsiteX17" fmla="*/ 11596356 w 14458076"/>
              <a:gd name="connsiteY17" fmla="*/ 484665 h 18703324"/>
              <a:gd name="connsiteX18" fmla="*/ 7679001 w 14458076"/>
              <a:gd name="connsiteY18" fmla="*/ 387336 h 18703324"/>
              <a:gd name="connsiteX19" fmla="*/ 2209737 w 14458076"/>
              <a:gd name="connsiteY19" fmla="*/ 0 h 18703324"/>
              <a:gd name="connsiteX0" fmla="*/ 2209737 w 14617946"/>
              <a:gd name="connsiteY0" fmla="*/ 51366 h 18754690"/>
              <a:gd name="connsiteX1" fmla="*/ 29438 w 14617946"/>
              <a:gd name="connsiteY1" fmla="*/ 331995 h 18754690"/>
              <a:gd name="connsiteX2" fmla="*/ 162796 w 14617946"/>
              <a:gd name="connsiteY2" fmla="*/ 11831839 h 18754690"/>
              <a:gd name="connsiteX3" fmla="*/ 152788 w 14617946"/>
              <a:gd name="connsiteY3" fmla="*/ 12697809 h 18754690"/>
              <a:gd name="connsiteX4" fmla="*/ 190236 w 14617946"/>
              <a:gd name="connsiteY4" fmla="*/ 16677190 h 18754690"/>
              <a:gd name="connsiteX5" fmla="*/ 251230 w 14617946"/>
              <a:gd name="connsiteY5" fmla="*/ 17673085 h 18754690"/>
              <a:gd name="connsiteX6" fmla="*/ 5606905 w 14617946"/>
              <a:gd name="connsiteY6" fmla="*/ 17664978 h 18754690"/>
              <a:gd name="connsiteX7" fmla="*/ 8194398 w 14617946"/>
              <a:gd name="connsiteY7" fmla="*/ 17644250 h 18754690"/>
              <a:gd name="connsiteX8" fmla="*/ 8437356 w 14617946"/>
              <a:gd name="connsiteY8" fmla="*/ 17667968 h 18754690"/>
              <a:gd name="connsiteX9" fmla="*/ 8698241 w 14617946"/>
              <a:gd name="connsiteY9" fmla="*/ 18754690 h 18754690"/>
              <a:gd name="connsiteX10" fmla="*/ 9049030 w 14617946"/>
              <a:gd name="connsiteY10" fmla="*/ 17655126 h 18754690"/>
              <a:gd name="connsiteX11" fmla="*/ 9897648 w 14617946"/>
              <a:gd name="connsiteY11" fmla="*/ 17641703 h 18754690"/>
              <a:gd name="connsiteX12" fmla="*/ 11049993 w 14617946"/>
              <a:gd name="connsiteY12" fmla="*/ 17664609 h 18754690"/>
              <a:gd name="connsiteX13" fmla="*/ 14390977 w 14617946"/>
              <a:gd name="connsiteY13" fmla="*/ 17663501 h 18754690"/>
              <a:gd name="connsiteX14" fmla="*/ 14458076 w 14617946"/>
              <a:gd name="connsiteY14" fmla="*/ 12516810 h 18754690"/>
              <a:gd name="connsiteX15" fmla="*/ 14452054 w 14617946"/>
              <a:gd name="connsiteY15" fmla="*/ 1743279 h 18754690"/>
              <a:gd name="connsiteX16" fmla="*/ 14386737 w 14617946"/>
              <a:gd name="connsiteY16" fmla="*/ 135340 h 18754690"/>
              <a:gd name="connsiteX17" fmla="*/ 11596356 w 14617946"/>
              <a:gd name="connsiteY17" fmla="*/ 124465 h 18754690"/>
              <a:gd name="connsiteX18" fmla="*/ 7679001 w 14617946"/>
              <a:gd name="connsiteY18" fmla="*/ 438702 h 18754690"/>
              <a:gd name="connsiteX19" fmla="*/ 2209737 w 14617946"/>
              <a:gd name="connsiteY19" fmla="*/ 51366 h 18754690"/>
              <a:gd name="connsiteX0" fmla="*/ 2209737 w 14617946"/>
              <a:gd name="connsiteY0" fmla="*/ 38181 h 18741505"/>
              <a:gd name="connsiteX1" fmla="*/ 29438 w 14617946"/>
              <a:gd name="connsiteY1" fmla="*/ 318810 h 18741505"/>
              <a:gd name="connsiteX2" fmla="*/ 162796 w 14617946"/>
              <a:gd name="connsiteY2" fmla="*/ 11818654 h 18741505"/>
              <a:gd name="connsiteX3" fmla="*/ 152788 w 14617946"/>
              <a:gd name="connsiteY3" fmla="*/ 12684624 h 18741505"/>
              <a:gd name="connsiteX4" fmla="*/ 190236 w 14617946"/>
              <a:gd name="connsiteY4" fmla="*/ 16664005 h 18741505"/>
              <a:gd name="connsiteX5" fmla="*/ 251230 w 14617946"/>
              <a:gd name="connsiteY5" fmla="*/ 17659900 h 18741505"/>
              <a:gd name="connsiteX6" fmla="*/ 5606905 w 14617946"/>
              <a:gd name="connsiteY6" fmla="*/ 17651793 h 18741505"/>
              <a:gd name="connsiteX7" fmla="*/ 8194398 w 14617946"/>
              <a:gd name="connsiteY7" fmla="*/ 17631065 h 18741505"/>
              <a:gd name="connsiteX8" fmla="*/ 8437356 w 14617946"/>
              <a:gd name="connsiteY8" fmla="*/ 17654783 h 18741505"/>
              <a:gd name="connsiteX9" fmla="*/ 8698241 w 14617946"/>
              <a:gd name="connsiteY9" fmla="*/ 18741505 h 18741505"/>
              <a:gd name="connsiteX10" fmla="*/ 9049030 w 14617946"/>
              <a:gd name="connsiteY10" fmla="*/ 17641941 h 18741505"/>
              <a:gd name="connsiteX11" fmla="*/ 9897648 w 14617946"/>
              <a:gd name="connsiteY11" fmla="*/ 17628518 h 18741505"/>
              <a:gd name="connsiteX12" fmla="*/ 11049993 w 14617946"/>
              <a:gd name="connsiteY12" fmla="*/ 17651424 h 18741505"/>
              <a:gd name="connsiteX13" fmla="*/ 14390977 w 14617946"/>
              <a:gd name="connsiteY13" fmla="*/ 17650316 h 18741505"/>
              <a:gd name="connsiteX14" fmla="*/ 14458076 w 14617946"/>
              <a:gd name="connsiteY14" fmla="*/ 12503625 h 18741505"/>
              <a:gd name="connsiteX15" fmla="*/ 14452054 w 14617946"/>
              <a:gd name="connsiteY15" fmla="*/ 1730094 h 18741505"/>
              <a:gd name="connsiteX16" fmla="*/ 14386737 w 14617946"/>
              <a:gd name="connsiteY16" fmla="*/ 122155 h 18741505"/>
              <a:gd name="connsiteX17" fmla="*/ 11596356 w 14617946"/>
              <a:gd name="connsiteY17" fmla="*/ 111280 h 18741505"/>
              <a:gd name="connsiteX18" fmla="*/ 7664453 w 14617946"/>
              <a:gd name="connsiteY18" fmla="*/ 105409 h 18741505"/>
              <a:gd name="connsiteX19" fmla="*/ 2209737 w 14617946"/>
              <a:gd name="connsiteY19" fmla="*/ 38181 h 18741505"/>
              <a:gd name="connsiteX0" fmla="*/ 2209737 w 14468910"/>
              <a:gd name="connsiteY0" fmla="*/ 0 h 18703324"/>
              <a:gd name="connsiteX1" fmla="*/ 29438 w 14468910"/>
              <a:gd name="connsiteY1" fmla="*/ 280629 h 18703324"/>
              <a:gd name="connsiteX2" fmla="*/ 162796 w 14468910"/>
              <a:gd name="connsiteY2" fmla="*/ 11780473 h 18703324"/>
              <a:gd name="connsiteX3" fmla="*/ 152788 w 14468910"/>
              <a:gd name="connsiteY3" fmla="*/ 12646443 h 18703324"/>
              <a:gd name="connsiteX4" fmla="*/ 190236 w 14468910"/>
              <a:gd name="connsiteY4" fmla="*/ 16625824 h 18703324"/>
              <a:gd name="connsiteX5" fmla="*/ 251230 w 14468910"/>
              <a:gd name="connsiteY5" fmla="*/ 17621719 h 18703324"/>
              <a:gd name="connsiteX6" fmla="*/ 5606905 w 14468910"/>
              <a:gd name="connsiteY6" fmla="*/ 17613612 h 18703324"/>
              <a:gd name="connsiteX7" fmla="*/ 8194398 w 14468910"/>
              <a:gd name="connsiteY7" fmla="*/ 17592884 h 18703324"/>
              <a:gd name="connsiteX8" fmla="*/ 8437356 w 14468910"/>
              <a:gd name="connsiteY8" fmla="*/ 17616602 h 18703324"/>
              <a:gd name="connsiteX9" fmla="*/ 8698241 w 14468910"/>
              <a:gd name="connsiteY9" fmla="*/ 18703324 h 18703324"/>
              <a:gd name="connsiteX10" fmla="*/ 9049030 w 14468910"/>
              <a:gd name="connsiteY10" fmla="*/ 17603760 h 18703324"/>
              <a:gd name="connsiteX11" fmla="*/ 9897648 w 14468910"/>
              <a:gd name="connsiteY11" fmla="*/ 17590337 h 18703324"/>
              <a:gd name="connsiteX12" fmla="*/ 11049993 w 14468910"/>
              <a:gd name="connsiteY12" fmla="*/ 17613243 h 18703324"/>
              <a:gd name="connsiteX13" fmla="*/ 14390977 w 14468910"/>
              <a:gd name="connsiteY13" fmla="*/ 17612135 h 18703324"/>
              <a:gd name="connsiteX14" fmla="*/ 14458076 w 14468910"/>
              <a:gd name="connsiteY14" fmla="*/ 12465444 h 18703324"/>
              <a:gd name="connsiteX15" fmla="*/ 14452054 w 14468910"/>
              <a:gd name="connsiteY15" fmla="*/ 1691913 h 18703324"/>
              <a:gd name="connsiteX16" fmla="*/ 14386737 w 14468910"/>
              <a:gd name="connsiteY16" fmla="*/ 83974 h 18703324"/>
              <a:gd name="connsiteX17" fmla="*/ 11596356 w 14468910"/>
              <a:gd name="connsiteY17" fmla="*/ 73099 h 18703324"/>
              <a:gd name="connsiteX18" fmla="*/ 7664453 w 14468910"/>
              <a:gd name="connsiteY18" fmla="*/ 67228 h 18703324"/>
              <a:gd name="connsiteX19" fmla="*/ 2209737 w 14468910"/>
              <a:gd name="connsiteY19" fmla="*/ 0 h 18703324"/>
              <a:gd name="connsiteX0" fmla="*/ 2209737 w 14611190"/>
              <a:gd name="connsiteY0" fmla="*/ 0 h 18703324"/>
              <a:gd name="connsiteX1" fmla="*/ 29438 w 14611190"/>
              <a:gd name="connsiteY1" fmla="*/ 280629 h 18703324"/>
              <a:gd name="connsiteX2" fmla="*/ 162796 w 14611190"/>
              <a:gd name="connsiteY2" fmla="*/ 11780473 h 18703324"/>
              <a:gd name="connsiteX3" fmla="*/ 152788 w 14611190"/>
              <a:gd name="connsiteY3" fmla="*/ 12646443 h 18703324"/>
              <a:gd name="connsiteX4" fmla="*/ 190236 w 14611190"/>
              <a:gd name="connsiteY4" fmla="*/ 16625824 h 18703324"/>
              <a:gd name="connsiteX5" fmla="*/ 251230 w 14611190"/>
              <a:gd name="connsiteY5" fmla="*/ 17621719 h 18703324"/>
              <a:gd name="connsiteX6" fmla="*/ 5606905 w 14611190"/>
              <a:gd name="connsiteY6" fmla="*/ 17613612 h 18703324"/>
              <a:gd name="connsiteX7" fmla="*/ 8194398 w 14611190"/>
              <a:gd name="connsiteY7" fmla="*/ 17592884 h 18703324"/>
              <a:gd name="connsiteX8" fmla="*/ 8437356 w 14611190"/>
              <a:gd name="connsiteY8" fmla="*/ 17616602 h 18703324"/>
              <a:gd name="connsiteX9" fmla="*/ 8698241 w 14611190"/>
              <a:gd name="connsiteY9" fmla="*/ 18703324 h 18703324"/>
              <a:gd name="connsiteX10" fmla="*/ 9049030 w 14611190"/>
              <a:gd name="connsiteY10" fmla="*/ 17603760 h 18703324"/>
              <a:gd name="connsiteX11" fmla="*/ 9897648 w 14611190"/>
              <a:gd name="connsiteY11" fmla="*/ 17590337 h 18703324"/>
              <a:gd name="connsiteX12" fmla="*/ 11049993 w 14611190"/>
              <a:gd name="connsiteY12" fmla="*/ 17613243 h 18703324"/>
              <a:gd name="connsiteX13" fmla="*/ 14390977 w 14611190"/>
              <a:gd name="connsiteY13" fmla="*/ 17612135 h 18703324"/>
              <a:gd name="connsiteX14" fmla="*/ 14458076 w 14611190"/>
              <a:gd name="connsiteY14" fmla="*/ 12465444 h 18703324"/>
              <a:gd name="connsiteX15" fmla="*/ 14452054 w 14611190"/>
              <a:gd name="connsiteY15" fmla="*/ 1691913 h 18703324"/>
              <a:gd name="connsiteX16" fmla="*/ 14444781 w 14611190"/>
              <a:gd name="connsiteY16" fmla="*/ 502943 h 18703324"/>
              <a:gd name="connsiteX17" fmla="*/ 14386737 w 14611190"/>
              <a:gd name="connsiteY17" fmla="*/ 83974 h 18703324"/>
              <a:gd name="connsiteX18" fmla="*/ 11596356 w 14611190"/>
              <a:gd name="connsiteY18" fmla="*/ 73099 h 18703324"/>
              <a:gd name="connsiteX19" fmla="*/ 7664453 w 14611190"/>
              <a:gd name="connsiteY19" fmla="*/ 67228 h 18703324"/>
              <a:gd name="connsiteX20" fmla="*/ 2209737 w 14611190"/>
              <a:gd name="connsiteY20" fmla="*/ 0 h 18703324"/>
              <a:gd name="connsiteX0" fmla="*/ 2209737 w 14611190"/>
              <a:gd name="connsiteY0" fmla="*/ 0 h 18703324"/>
              <a:gd name="connsiteX1" fmla="*/ 29438 w 14611190"/>
              <a:gd name="connsiteY1" fmla="*/ 280629 h 18703324"/>
              <a:gd name="connsiteX2" fmla="*/ 162796 w 14611190"/>
              <a:gd name="connsiteY2" fmla="*/ 11780473 h 18703324"/>
              <a:gd name="connsiteX3" fmla="*/ 152788 w 14611190"/>
              <a:gd name="connsiteY3" fmla="*/ 12646443 h 18703324"/>
              <a:gd name="connsiteX4" fmla="*/ 190236 w 14611190"/>
              <a:gd name="connsiteY4" fmla="*/ 16625824 h 18703324"/>
              <a:gd name="connsiteX5" fmla="*/ 745853 w 14611190"/>
              <a:gd name="connsiteY5" fmla="*/ 17621722 h 18703324"/>
              <a:gd name="connsiteX6" fmla="*/ 5606905 w 14611190"/>
              <a:gd name="connsiteY6" fmla="*/ 17613612 h 18703324"/>
              <a:gd name="connsiteX7" fmla="*/ 8194398 w 14611190"/>
              <a:gd name="connsiteY7" fmla="*/ 17592884 h 18703324"/>
              <a:gd name="connsiteX8" fmla="*/ 8437356 w 14611190"/>
              <a:gd name="connsiteY8" fmla="*/ 17616602 h 18703324"/>
              <a:gd name="connsiteX9" fmla="*/ 8698241 w 14611190"/>
              <a:gd name="connsiteY9" fmla="*/ 18703324 h 18703324"/>
              <a:gd name="connsiteX10" fmla="*/ 9049030 w 14611190"/>
              <a:gd name="connsiteY10" fmla="*/ 17603760 h 18703324"/>
              <a:gd name="connsiteX11" fmla="*/ 9897648 w 14611190"/>
              <a:gd name="connsiteY11" fmla="*/ 17590337 h 18703324"/>
              <a:gd name="connsiteX12" fmla="*/ 11049993 w 14611190"/>
              <a:gd name="connsiteY12" fmla="*/ 17613243 h 18703324"/>
              <a:gd name="connsiteX13" fmla="*/ 14390977 w 14611190"/>
              <a:gd name="connsiteY13" fmla="*/ 17612135 h 18703324"/>
              <a:gd name="connsiteX14" fmla="*/ 14458076 w 14611190"/>
              <a:gd name="connsiteY14" fmla="*/ 12465444 h 18703324"/>
              <a:gd name="connsiteX15" fmla="*/ 14452054 w 14611190"/>
              <a:gd name="connsiteY15" fmla="*/ 1691913 h 18703324"/>
              <a:gd name="connsiteX16" fmla="*/ 14444781 w 14611190"/>
              <a:gd name="connsiteY16" fmla="*/ 502943 h 18703324"/>
              <a:gd name="connsiteX17" fmla="*/ 14386737 w 14611190"/>
              <a:gd name="connsiteY17" fmla="*/ 83974 h 18703324"/>
              <a:gd name="connsiteX18" fmla="*/ 11596356 w 14611190"/>
              <a:gd name="connsiteY18" fmla="*/ 73099 h 18703324"/>
              <a:gd name="connsiteX19" fmla="*/ 7664453 w 14611190"/>
              <a:gd name="connsiteY19" fmla="*/ 67228 h 18703324"/>
              <a:gd name="connsiteX20" fmla="*/ 2209737 w 14611190"/>
              <a:gd name="connsiteY20" fmla="*/ 0 h 18703324"/>
              <a:gd name="connsiteX0" fmla="*/ 2209737 w 14611190"/>
              <a:gd name="connsiteY0" fmla="*/ 0 h 18703324"/>
              <a:gd name="connsiteX1" fmla="*/ 29438 w 14611190"/>
              <a:gd name="connsiteY1" fmla="*/ 280629 h 18703324"/>
              <a:gd name="connsiteX2" fmla="*/ 162796 w 14611190"/>
              <a:gd name="connsiteY2" fmla="*/ 11780473 h 18703324"/>
              <a:gd name="connsiteX3" fmla="*/ 152788 w 14611190"/>
              <a:gd name="connsiteY3" fmla="*/ 12646443 h 18703324"/>
              <a:gd name="connsiteX4" fmla="*/ 743049 w 14611190"/>
              <a:gd name="connsiteY4" fmla="*/ 16397176 h 18703324"/>
              <a:gd name="connsiteX5" fmla="*/ 745853 w 14611190"/>
              <a:gd name="connsiteY5" fmla="*/ 17621722 h 18703324"/>
              <a:gd name="connsiteX6" fmla="*/ 5606905 w 14611190"/>
              <a:gd name="connsiteY6" fmla="*/ 17613612 h 18703324"/>
              <a:gd name="connsiteX7" fmla="*/ 8194398 w 14611190"/>
              <a:gd name="connsiteY7" fmla="*/ 17592884 h 18703324"/>
              <a:gd name="connsiteX8" fmla="*/ 8437356 w 14611190"/>
              <a:gd name="connsiteY8" fmla="*/ 17616602 h 18703324"/>
              <a:gd name="connsiteX9" fmla="*/ 8698241 w 14611190"/>
              <a:gd name="connsiteY9" fmla="*/ 18703324 h 18703324"/>
              <a:gd name="connsiteX10" fmla="*/ 9049030 w 14611190"/>
              <a:gd name="connsiteY10" fmla="*/ 17603760 h 18703324"/>
              <a:gd name="connsiteX11" fmla="*/ 9897648 w 14611190"/>
              <a:gd name="connsiteY11" fmla="*/ 17590337 h 18703324"/>
              <a:gd name="connsiteX12" fmla="*/ 11049993 w 14611190"/>
              <a:gd name="connsiteY12" fmla="*/ 17613243 h 18703324"/>
              <a:gd name="connsiteX13" fmla="*/ 14390977 w 14611190"/>
              <a:gd name="connsiteY13" fmla="*/ 17612135 h 18703324"/>
              <a:gd name="connsiteX14" fmla="*/ 14458076 w 14611190"/>
              <a:gd name="connsiteY14" fmla="*/ 12465444 h 18703324"/>
              <a:gd name="connsiteX15" fmla="*/ 14452054 w 14611190"/>
              <a:gd name="connsiteY15" fmla="*/ 1691913 h 18703324"/>
              <a:gd name="connsiteX16" fmla="*/ 14444781 w 14611190"/>
              <a:gd name="connsiteY16" fmla="*/ 502943 h 18703324"/>
              <a:gd name="connsiteX17" fmla="*/ 14386737 w 14611190"/>
              <a:gd name="connsiteY17" fmla="*/ 83974 h 18703324"/>
              <a:gd name="connsiteX18" fmla="*/ 11596356 w 14611190"/>
              <a:gd name="connsiteY18" fmla="*/ 73099 h 18703324"/>
              <a:gd name="connsiteX19" fmla="*/ 7664453 w 14611190"/>
              <a:gd name="connsiteY19" fmla="*/ 67228 h 18703324"/>
              <a:gd name="connsiteX20" fmla="*/ 2209737 w 14611190"/>
              <a:gd name="connsiteY20" fmla="*/ 0 h 18703324"/>
              <a:gd name="connsiteX0" fmla="*/ 2190630 w 14592083"/>
              <a:gd name="connsiteY0" fmla="*/ 0 h 18703324"/>
              <a:gd name="connsiteX1" fmla="*/ 10331 w 14592083"/>
              <a:gd name="connsiteY1" fmla="*/ 280629 h 18703324"/>
              <a:gd name="connsiteX2" fmla="*/ 812885 w 14592083"/>
              <a:gd name="connsiteY2" fmla="*/ 9356805 h 18703324"/>
              <a:gd name="connsiteX3" fmla="*/ 133681 w 14592083"/>
              <a:gd name="connsiteY3" fmla="*/ 12646443 h 18703324"/>
              <a:gd name="connsiteX4" fmla="*/ 723942 w 14592083"/>
              <a:gd name="connsiteY4" fmla="*/ 16397176 h 18703324"/>
              <a:gd name="connsiteX5" fmla="*/ 726746 w 14592083"/>
              <a:gd name="connsiteY5" fmla="*/ 17621722 h 18703324"/>
              <a:gd name="connsiteX6" fmla="*/ 5587798 w 14592083"/>
              <a:gd name="connsiteY6" fmla="*/ 17613612 h 18703324"/>
              <a:gd name="connsiteX7" fmla="*/ 8175291 w 14592083"/>
              <a:gd name="connsiteY7" fmla="*/ 17592884 h 18703324"/>
              <a:gd name="connsiteX8" fmla="*/ 8418249 w 14592083"/>
              <a:gd name="connsiteY8" fmla="*/ 17616602 h 18703324"/>
              <a:gd name="connsiteX9" fmla="*/ 8679134 w 14592083"/>
              <a:gd name="connsiteY9" fmla="*/ 18703324 h 18703324"/>
              <a:gd name="connsiteX10" fmla="*/ 9029923 w 14592083"/>
              <a:gd name="connsiteY10" fmla="*/ 17603760 h 18703324"/>
              <a:gd name="connsiteX11" fmla="*/ 9878541 w 14592083"/>
              <a:gd name="connsiteY11" fmla="*/ 17590337 h 18703324"/>
              <a:gd name="connsiteX12" fmla="*/ 11030886 w 14592083"/>
              <a:gd name="connsiteY12" fmla="*/ 17613243 h 18703324"/>
              <a:gd name="connsiteX13" fmla="*/ 14371870 w 14592083"/>
              <a:gd name="connsiteY13" fmla="*/ 17612135 h 18703324"/>
              <a:gd name="connsiteX14" fmla="*/ 14438969 w 14592083"/>
              <a:gd name="connsiteY14" fmla="*/ 12465444 h 18703324"/>
              <a:gd name="connsiteX15" fmla="*/ 14432947 w 14592083"/>
              <a:gd name="connsiteY15" fmla="*/ 1691913 h 18703324"/>
              <a:gd name="connsiteX16" fmla="*/ 14425674 w 14592083"/>
              <a:gd name="connsiteY16" fmla="*/ 502943 h 18703324"/>
              <a:gd name="connsiteX17" fmla="*/ 14367630 w 14592083"/>
              <a:gd name="connsiteY17" fmla="*/ 83974 h 18703324"/>
              <a:gd name="connsiteX18" fmla="*/ 11577249 w 14592083"/>
              <a:gd name="connsiteY18" fmla="*/ 73099 h 18703324"/>
              <a:gd name="connsiteX19" fmla="*/ 7645346 w 14592083"/>
              <a:gd name="connsiteY19" fmla="*/ 67228 h 18703324"/>
              <a:gd name="connsiteX20" fmla="*/ 2190630 w 14592083"/>
              <a:gd name="connsiteY20" fmla="*/ 0 h 18703324"/>
              <a:gd name="connsiteX0" fmla="*/ 2190630 w 14592083"/>
              <a:gd name="connsiteY0" fmla="*/ 0 h 18703324"/>
              <a:gd name="connsiteX1" fmla="*/ 10331 w 14592083"/>
              <a:gd name="connsiteY1" fmla="*/ 280629 h 18703324"/>
              <a:gd name="connsiteX2" fmla="*/ 812885 w 14592083"/>
              <a:gd name="connsiteY2" fmla="*/ 9356805 h 18703324"/>
              <a:gd name="connsiteX3" fmla="*/ 788329 w 14592083"/>
              <a:gd name="connsiteY3" fmla="*/ 12692177 h 18703324"/>
              <a:gd name="connsiteX4" fmla="*/ 723942 w 14592083"/>
              <a:gd name="connsiteY4" fmla="*/ 16397176 h 18703324"/>
              <a:gd name="connsiteX5" fmla="*/ 726746 w 14592083"/>
              <a:gd name="connsiteY5" fmla="*/ 17621722 h 18703324"/>
              <a:gd name="connsiteX6" fmla="*/ 5587798 w 14592083"/>
              <a:gd name="connsiteY6" fmla="*/ 17613612 h 18703324"/>
              <a:gd name="connsiteX7" fmla="*/ 8175291 w 14592083"/>
              <a:gd name="connsiteY7" fmla="*/ 17592884 h 18703324"/>
              <a:gd name="connsiteX8" fmla="*/ 8418249 w 14592083"/>
              <a:gd name="connsiteY8" fmla="*/ 17616602 h 18703324"/>
              <a:gd name="connsiteX9" fmla="*/ 8679134 w 14592083"/>
              <a:gd name="connsiteY9" fmla="*/ 18703324 h 18703324"/>
              <a:gd name="connsiteX10" fmla="*/ 9029923 w 14592083"/>
              <a:gd name="connsiteY10" fmla="*/ 17603760 h 18703324"/>
              <a:gd name="connsiteX11" fmla="*/ 9878541 w 14592083"/>
              <a:gd name="connsiteY11" fmla="*/ 17590337 h 18703324"/>
              <a:gd name="connsiteX12" fmla="*/ 11030886 w 14592083"/>
              <a:gd name="connsiteY12" fmla="*/ 17613243 h 18703324"/>
              <a:gd name="connsiteX13" fmla="*/ 14371870 w 14592083"/>
              <a:gd name="connsiteY13" fmla="*/ 17612135 h 18703324"/>
              <a:gd name="connsiteX14" fmla="*/ 14438969 w 14592083"/>
              <a:gd name="connsiteY14" fmla="*/ 12465444 h 18703324"/>
              <a:gd name="connsiteX15" fmla="*/ 14432947 w 14592083"/>
              <a:gd name="connsiteY15" fmla="*/ 1691913 h 18703324"/>
              <a:gd name="connsiteX16" fmla="*/ 14425674 w 14592083"/>
              <a:gd name="connsiteY16" fmla="*/ 502943 h 18703324"/>
              <a:gd name="connsiteX17" fmla="*/ 14367630 w 14592083"/>
              <a:gd name="connsiteY17" fmla="*/ 83974 h 18703324"/>
              <a:gd name="connsiteX18" fmla="*/ 11577249 w 14592083"/>
              <a:gd name="connsiteY18" fmla="*/ 73099 h 18703324"/>
              <a:gd name="connsiteX19" fmla="*/ 7645346 w 14592083"/>
              <a:gd name="connsiteY19" fmla="*/ 67228 h 18703324"/>
              <a:gd name="connsiteX20" fmla="*/ 2190630 w 14592083"/>
              <a:gd name="connsiteY20" fmla="*/ 0 h 18703324"/>
              <a:gd name="connsiteX0" fmla="*/ 1821326 w 14222779"/>
              <a:gd name="connsiteY0" fmla="*/ 0 h 18703324"/>
              <a:gd name="connsiteX1" fmla="*/ 412056 w 14222779"/>
              <a:gd name="connsiteY1" fmla="*/ 6249 h 18703324"/>
              <a:gd name="connsiteX2" fmla="*/ 443581 w 14222779"/>
              <a:gd name="connsiteY2" fmla="*/ 9356805 h 18703324"/>
              <a:gd name="connsiteX3" fmla="*/ 419025 w 14222779"/>
              <a:gd name="connsiteY3" fmla="*/ 12692177 h 18703324"/>
              <a:gd name="connsiteX4" fmla="*/ 354638 w 14222779"/>
              <a:gd name="connsiteY4" fmla="*/ 16397176 h 18703324"/>
              <a:gd name="connsiteX5" fmla="*/ 357442 w 14222779"/>
              <a:gd name="connsiteY5" fmla="*/ 17621722 h 18703324"/>
              <a:gd name="connsiteX6" fmla="*/ 5218494 w 14222779"/>
              <a:gd name="connsiteY6" fmla="*/ 17613612 h 18703324"/>
              <a:gd name="connsiteX7" fmla="*/ 7805987 w 14222779"/>
              <a:gd name="connsiteY7" fmla="*/ 17592884 h 18703324"/>
              <a:gd name="connsiteX8" fmla="*/ 8048945 w 14222779"/>
              <a:gd name="connsiteY8" fmla="*/ 17616602 h 18703324"/>
              <a:gd name="connsiteX9" fmla="*/ 8309830 w 14222779"/>
              <a:gd name="connsiteY9" fmla="*/ 18703324 h 18703324"/>
              <a:gd name="connsiteX10" fmla="*/ 8660619 w 14222779"/>
              <a:gd name="connsiteY10" fmla="*/ 17603760 h 18703324"/>
              <a:gd name="connsiteX11" fmla="*/ 9509237 w 14222779"/>
              <a:gd name="connsiteY11" fmla="*/ 17590337 h 18703324"/>
              <a:gd name="connsiteX12" fmla="*/ 10661582 w 14222779"/>
              <a:gd name="connsiteY12" fmla="*/ 17613243 h 18703324"/>
              <a:gd name="connsiteX13" fmla="*/ 14002566 w 14222779"/>
              <a:gd name="connsiteY13" fmla="*/ 17612135 h 18703324"/>
              <a:gd name="connsiteX14" fmla="*/ 14069665 w 14222779"/>
              <a:gd name="connsiteY14" fmla="*/ 12465444 h 18703324"/>
              <a:gd name="connsiteX15" fmla="*/ 14063643 w 14222779"/>
              <a:gd name="connsiteY15" fmla="*/ 1691913 h 18703324"/>
              <a:gd name="connsiteX16" fmla="*/ 14056370 w 14222779"/>
              <a:gd name="connsiteY16" fmla="*/ 502943 h 18703324"/>
              <a:gd name="connsiteX17" fmla="*/ 13998326 w 14222779"/>
              <a:gd name="connsiteY17" fmla="*/ 83974 h 18703324"/>
              <a:gd name="connsiteX18" fmla="*/ 11207945 w 14222779"/>
              <a:gd name="connsiteY18" fmla="*/ 73099 h 18703324"/>
              <a:gd name="connsiteX19" fmla="*/ 7276042 w 14222779"/>
              <a:gd name="connsiteY19" fmla="*/ 67228 h 18703324"/>
              <a:gd name="connsiteX20" fmla="*/ 1821326 w 14222779"/>
              <a:gd name="connsiteY20" fmla="*/ 0 h 18703324"/>
              <a:gd name="connsiteX0" fmla="*/ 1747557 w 14149010"/>
              <a:gd name="connsiteY0" fmla="*/ 0 h 18703324"/>
              <a:gd name="connsiteX1" fmla="*/ 338287 w 14149010"/>
              <a:gd name="connsiteY1" fmla="*/ 6249 h 18703324"/>
              <a:gd name="connsiteX2" fmla="*/ 369812 w 14149010"/>
              <a:gd name="connsiteY2" fmla="*/ 9356805 h 18703324"/>
              <a:gd name="connsiteX3" fmla="*/ 345256 w 14149010"/>
              <a:gd name="connsiteY3" fmla="*/ 12692177 h 18703324"/>
              <a:gd name="connsiteX4" fmla="*/ 280869 w 14149010"/>
              <a:gd name="connsiteY4" fmla="*/ 16397176 h 18703324"/>
              <a:gd name="connsiteX5" fmla="*/ 385507 w 14149010"/>
              <a:gd name="connsiteY5" fmla="*/ 17667454 h 18703324"/>
              <a:gd name="connsiteX6" fmla="*/ 5144725 w 14149010"/>
              <a:gd name="connsiteY6" fmla="*/ 17613612 h 18703324"/>
              <a:gd name="connsiteX7" fmla="*/ 7732218 w 14149010"/>
              <a:gd name="connsiteY7" fmla="*/ 17592884 h 18703324"/>
              <a:gd name="connsiteX8" fmla="*/ 7975176 w 14149010"/>
              <a:gd name="connsiteY8" fmla="*/ 17616602 h 18703324"/>
              <a:gd name="connsiteX9" fmla="*/ 8236061 w 14149010"/>
              <a:gd name="connsiteY9" fmla="*/ 18703324 h 18703324"/>
              <a:gd name="connsiteX10" fmla="*/ 8586850 w 14149010"/>
              <a:gd name="connsiteY10" fmla="*/ 17603760 h 18703324"/>
              <a:gd name="connsiteX11" fmla="*/ 9435468 w 14149010"/>
              <a:gd name="connsiteY11" fmla="*/ 17590337 h 18703324"/>
              <a:gd name="connsiteX12" fmla="*/ 10587813 w 14149010"/>
              <a:gd name="connsiteY12" fmla="*/ 17613243 h 18703324"/>
              <a:gd name="connsiteX13" fmla="*/ 13928797 w 14149010"/>
              <a:gd name="connsiteY13" fmla="*/ 17612135 h 18703324"/>
              <a:gd name="connsiteX14" fmla="*/ 13995896 w 14149010"/>
              <a:gd name="connsiteY14" fmla="*/ 12465444 h 18703324"/>
              <a:gd name="connsiteX15" fmla="*/ 13989874 w 14149010"/>
              <a:gd name="connsiteY15" fmla="*/ 1691913 h 18703324"/>
              <a:gd name="connsiteX16" fmla="*/ 13982601 w 14149010"/>
              <a:gd name="connsiteY16" fmla="*/ 502943 h 18703324"/>
              <a:gd name="connsiteX17" fmla="*/ 13924557 w 14149010"/>
              <a:gd name="connsiteY17" fmla="*/ 83974 h 18703324"/>
              <a:gd name="connsiteX18" fmla="*/ 11134176 w 14149010"/>
              <a:gd name="connsiteY18" fmla="*/ 73099 h 18703324"/>
              <a:gd name="connsiteX19" fmla="*/ 7202273 w 14149010"/>
              <a:gd name="connsiteY19" fmla="*/ 67228 h 18703324"/>
              <a:gd name="connsiteX20" fmla="*/ 1747557 w 14149010"/>
              <a:gd name="connsiteY20" fmla="*/ 0 h 18703324"/>
              <a:gd name="connsiteX0" fmla="*/ 1726705 w 14128158"/>
              <a:gd name="connsiteY0" fmla="*/ 0 h 18703324"/>
              <a:gd name="connsiteX1" fmla="*/ 317435 w 14128158"/>
              <a:gd name="connsiteY1" fmla="*/ 6249 h 18703324"/>
              <a:gd name="connsiteX2" fmla="*/ 348960 w 14128158"/>
              <a:gd name="connsiteY2" fmla="*/ 9356805 h 18703324"/>
              <a:gd name="connsiteX3" fmla="*/ 324404 w 14128158"/>
              <a:gd name="connsiteY3" fmla="*/ 12692177 h 18703324"/>
              <a:gd name="connsiteX4" fmla="*/ 318208 w 14128158"/>
              <a:gd name="connsiteY4" fmla="*/ 16397176 h 18703324"/>
              <a:gd name="connsiteX5" fmla="*/ 364655 w 14128158"/>
              <a:gd name="connsiteY5" fmla="*/ 17667454 h 18703324"/>
              <a:gd name="connsiteX6" fmla="*/ 5123873 w 14128158"/>
              <a:gd name="connsiteY6" fmla="*/ 17613612 h 18703324"/>
              <a:gd name="connsiteX7" fmla="*/ 7711366 w 14128158"/>
              <a:gd name="connsiteY7" fmla="*/ 17592884 h 18703324"/>
              <a:gd name="connsiteX8" fmla="*/ 7954324 w 14128158"/>
              <a:gd name="connsiteY8" fmla="*/ 17616602 h 18703324"/>
              <a:gd name="connsiteX9" fmla="*/ 8215209 w 14128158"/>
              <a:gd name="connsiteY9" fmla="*/ 18703324 h 18703324"/>
              <a:gd name="connsiteX10" fmla="*/ 8565998 w 14128158"/>
              <a:gd name="connsiteY10" fmla="*/ 17603760 h 18703324"/>
              <a:gd name="connsiteX11" fmla="*/ 9414616 w 14128158"/>
              <a:gd name="connsiteY11" fmla="*/ 17590337 h 18703324"/>
              <a:gd name="connsiteX12" fmla="*/ 10566961 w 14128158"/>
              <a:gd name="connsiteY12" fmla="*/ 17613243 h 18703324"/>
              <a:gd name="connsiteX13" fmla="*/ 13907945 w 14128158"/>
              <a:gd name="connsiteY13" fmla="*/ 17612135 h 18703324"/>
              <a:gd name="connsiteX14" fmla="*/ 13975044 w 14128158"/>
              <a:gd name="connsiteY14" fmla="*/ 12465444 h 18703324"/>
              <a:gd name="connsiteX15" fmla="*/ 13969022 w 14128158"/>
              <a:gd name="connsiteY15" fmla="*/ 1691913 h 18703324"/>
              <a:gd name="connsiteX16" fmla="*/ 13961749 w 14128158"/>
              <a:gd name="connsiteY16" fmla="*/ 502943 h 18703324"/>
              <a:gd name="connsiteX17" fmla="*/ 13903705 w 14128158"/>
              <a:gd name="connsiteY17" fmla="*/ 83974 h 18703324"/>
              <a:gd name="connsiteX18" fmla="*/ 11113324 w 14128158"/>
              <a:gd name="connsiteY18" fmla="*/ 73099 h 18703324"/>
              <a:gd name="connsiteX19" fmla="*/ 7181421 w 14128158"/>
              <a:gd name="connsiteY19" fmla="*/ 67228 h 18703324"/>
              <a:gd name="connsiteX20" fmla="*/ 1726705 w 14128158"/>
              <a:gd name="connsiteY20" fmla="*/ 0 h 18703324"/>
              <a:gd name="connsiteX0" fmla="*/ 1705712 w 14107165"/>
              <a:gd name="connsiteY0" fmla="*/ 0 h 18703324"/>
              <a:gd name="connsiteX1" fmla="*/ 296442 w 14107165"/>
              <a:gd name="connsiteY1" fmla="*/ 6249 h 18703324"/>
              <a:gd name="connsiteX2" fmla="*/ 327967 w 14107165"/>
              <a:gd name="connsiteY2" fmla="*/ 9356805 h 18703324"/>
              <a:gd name="connsiteX3" fmla="*/ 303411 w 14107165"/>
              <a:gd name="connsiteY3" fmla="*/ 12692177 h 18703324"/>
              <a:gd name="connsiteX4" fmla="*/ 297215 w 14107165"/>
              <a:gd name="connsiteY4" fmla="*/ 16397176 h 18703324"/>
              <a:gd name="connsiteX5" fmla="*/ 372756 w 14107165"/>
              <a:gd name="connsiteY5" fmla="*/ 17667454 h 18703324"/>
              <a:gd name="connsiteX6" fmla="*/ 5102880 w 14107165"/>
              <a:gd name="connsiteY6" fmla="*/ 17613612 h 18703324"/>
              <a:gd name="connsiteX7" fmla="*/ 7690373 w 14107165"/>
              <a:gd name="connsiteY7" fmla="*/ 17592884 h 18703324"/>
              <a:gd name="connsiteX8" fmla="*/ 7933331 w 14107165"/>
              <a:gd name="connsiteY8" fmla="*/ 17616602 h 18703324"/>
              <a:gd name="connsiteX9" fmla="*/ 8194216 w 14107165"/>
              <a:gd name="connsiteY9" fmla="*/ 18703324 h 18703324"/>
              <a:gd name="connsiteX10" fmla="*/ 8545005 w 14107165"/>
              <a:gd name="connsiteY10" fmla="*/ 17603760 h 18703324"/>
              <a:gd name="connsiteX11" fmla="*/ 9393623 w 14107165"/>
              <a:gd name="connsiteY11" fmla="*/ 17590337 h 18703324"/>
              <a:gd name="connsiteX12" fmla="*/ 10545968 w 14107165"/>
              <a:gd name="connsiteY12" fmla="*/ 17613243 h 18703324"/>
              <a:gd name="connsiteX13" fmla="*/ 13886952 w 14107165"/>
              <a:gd name="connsiteY13" fmla="*/ 17612135 h 18703324"/>
              <a:gd name="connsiteX14" fmla="*/ 13954051 w 14107165"/>
              <a:gd name="connsiteY14" fmla="*/ 12465444 h 18703324"/>
              <a:gd name="connsiteX15" fmla="*/ 13948029 w 14107165"/>
              <a:gd name="connsiteY15" fmla="*/ 1691913 h 18703324"/>
              <a:gd name="connsiteX16" fmla="*/ 13940756 w 14107165"/>
              <a:gd name="connsiteY16" fmla="*/ 502943 h 18703324"/>
              <a:gd name="connsiteX17" fmla="*/ 13882712 w 14107165"/>
              <a:gd name="connsiteY17" fmla="*/ 83974 h 18703324"/>
              <a:gd name="connsiteX18" fmla="*/ 11092331 w 14107165"/>
              <a:gd name="connsiteY18" fmla="*/ 73099 h 18703324"/>
              <a:gd name="connsiteX19" fmla="*/ 7160428 w 14107165"/>
              <a:gd name="connsiteY19" fmla="*/ 67228 h 18703324"/>
              <a:gd name="connsiteX20" fmla="*/ 1705712 w 14107165"/>
              <a:gd name="connsiteY20" fmla="*/ 0 h 18703324"/>
              <a:gd name="connsiteX0" fmla="*/ 1450302 w 13851755"/>
              <a:gd name="connsiteY0" fmla="*/ 0 h 18703324"/>
              <a:gd name="connsiteX1" fmla="*/ 41032 w 13851755"/>
              <a:gd name="connsiteY1" fmla="*/ 6249 h 18703324"/>
              <a:gd name="connsiteX2" fmla="*/ 72557 w 13851755"/>
              <a:gd name="connsiteY2" fmla="*/ 9356805 h 18703324"/>
              <a:gd name="connsiteX3" fmla="*/ 48001 w 13851755"/>
              <a:gd name="connsiteY3" fmla="*/ 12692177 h 18703324"/>
              <a:gd name="connsiteX4" fmla="*/ 41805 w 13851755"/>
              <a:gd name="connsiteY4" fmla="*/ 16397176 h 18703324"/>
              <a:gd name="connsiteX5" fmla="*/ 117346 w 13851755"/>
              <a:gd name="connsiteY5" fmla="*/ 17667454 h 18703324"/>
              <a:gd name="connsiteX6" fmla="*/ 4847470 w 13851755"/>
              <a:gd name="connsiteY6" fmla="*/ 17613612 h 18703324"/>
              <a:gd name="connsiteX7" fmla="*/ 7434963 w 13851755"/>
              <a:gd name="connsiteY7" fmla="*/ 17592884 h 18703324"/>
              <a:gd name="connsiteX8" fmla="*/ 7677921 w 13851755"/>
              <a:gd name="connsiteY8" fmla="*/ 17616602 h 18703324"/>
              <a:gd name="connsiteX9" fmla="*/ 7938806 w 13851755"/>
              <a:gd name="connsiteY9" fmla="*/ 18703324 h 18703324"/>
              <a:gd name="connsiteX10" fmla="*/ 8289595 w 13851755"/>
              <a:gd name="connsiteY10" fmla="*/ 17603760 h 18703324"/>
              <a:gd name="connsiteX11" fmla="*/ 9138213 w 13851755"/>
              <a:gd name="connsiteY11" fmla="*/ 17590337 h 18703324"/>
              <a:gd name="connsiteX12" fmla="*/ 10290558 w 13851755"/>
              <a:gd name="connsiteY12" fmla="*/ 17613243 h 18703324"/>
              <a:gd name="connsiteX13" fmla="*/ 13631542 w 13851755"/>
              <a:gd name="connsiteY13" fmla="*/ 17612135 h 18703324"/>
              <a:gd name="connsiteX14" fmla="*/ 13698641 w 13851755"/>
              <a:gd name="connsiteY14" fmla="*/ 12465444 h 18703324"/>
              <a:gd name="connsiteX15" fmla="*/ 13692619 w 13851755"/>
              <a:gd name="connsiteY15" fmla="*/ 1691913 h 18703324"/>
              <a:gd name="connsiteX16" fmla="*/ 13685346 w 13851755"/>
              <a:gd name="connsiteY16" fmla="*/ 502943 h 18703324"/>
              <a:gd name="connsiteX17" fmla="*/ 13627302 w 13851755"/>
              <a:gd name="connsiteY17" fmla="*/ 83974 h 18703324"/>
              <a:gd name="connsiteX18" fmla="*/ 10836921 w 13851755"/>
              <a:gd name="connsiteY18" fmla="*/ 73099 h 18703324"/>
              <a:gd name="connsiteX19" fmla="*/ 6905018 w 13851755"/>
              <a:gd name="connsiteY19" fmla="*/ 67228 h 18703324"/>
              <a:gd name="connsiteX20" fmla="*/ 1450302 w 13851755"/>
              <a:gd name="connsiteY20" fmla="*/ 0 h 18703324"/>
              <a:gd name="connsiteX0" fmla="*/ 1450302 w 13851755"/>
              <a:gd name="connsiteY0" fmla="*/ 0 h 18703324"/>
              <a:gd name="connsiteX1" fmla="*/ 41032 w 13851755"/>
              <a:gd name="connsiteY1" fmla="*/ 6249 h 18703324"/>
              <a:gd name="connsiteX2" fmla="*/ 72557 w 13851755"/>
              <a:gd name="connsiteY2" fmla="*/ 9356805 h 18703324"/>
              <a:gd name="connsiteX3" fmla="*/ 48001 w 13851755"/>
              <a:gd name="connsiteY3" fmla="*/ 12692177 h 18703324"/>
              <a:gd name="connsiteX4" fmla="*/ 41805 w 13851755"/>
              <a:gd name="connsiteY4" fmla="*/ 16397176 h 18703324"/>
              <a:gd name="connsiteX5" fmla="*/ 117346 w 13851755"/>
              <a:gd name="connsiteY5" fmla="*/ 17667454 h 18703324"/>
              <a:gd name="connsiteX6" fmla="*/ 4847470 w 13851755"/>
              <a:gd name="connsiteY6" fmla="*/ 17613612 h 18703324"/>
              <a:gd name="connsiteX7" fmla="*/ 7434963 w 13851755"/>
              <a:gd name="connsiteY7" fmla="*/ 17592884 h 18703324"/>
              <a:gd name="connsiteX8" fmla="*/ 7677921 w 13851755"/>
              <a:gd name="connsiteY8" fmla="*/ 17616602 h 18703324"/>
              <a:gd name="connsiteX9" fmla="*/ 7938806 w 13851755"/>
              <a:gd name="connsiteY9" fmla="*/ 18703324 h 18703324"/>
              <a:gd name="connsiteX10" fmla="*/ 8289595 w 13851755"/>
              <a:gd name="connsiteY10" fmla="*/ 17603760 h 18703324"/>
              <a:gd name="connsiteX11" fmla="*/ 9138213 w 13851755"/>
              <a:gd name="connsiteY11" fmla="*/ 17590337 h 18703324"/>
              <a:gd name="connsiteX12" fmla="*/ 12155859 w 13851755"/>
              <a:gd name="connsiteY12" fmla="*/ 17613245 h 18703324"/>
              <a:gd name="connsiteX13" fmla="*/ 13631542 w 13851755"/>
              <a:gd name="connsiteY13" fmla="*/ 17612135 h 18703324"/>
              <a:gd name="connsiteX14" fmla="*/ 13698641 w 13851755"/>
              <a:gd name="connsiteY14" fmla="*/ 12465444 h 18703324"/>
              <a:gd name="connsiteX15" fmla="*/ 13692619 w 13851755"/>
              <a:gd name="connsiteY15" fmla="*/ 1691913 h 18703324"/>
              <a:gd name="connsiteX16" fmla="*/ 13685346 w 13851755"/>
              <a:gd name="connsiteY16" fmla="*/ 502943 h 18703324"/>
              <a:gd name="connsiteX17" fmla="*/ 13627302 w 13851755"/>
              <a:gd name="connsiteY17" fmla="*/ 83974 h 18703324"/>
              <a:gd name="connsiteX18" fmla="*/ 10836921 w 13851755"/>
              <a:gd name="connsiteY18" fmla="*/ 73099 h 18703324"/>
              <a:gd name="connsiteX19" fmla="*/ 6905018 w 13851755"/>
              <a:gd name="connsiteY19" fmla="*/ 67228 h 18703324"/>
              <a:gd name="connsiteX20" fmla="*/ 1450302 w 13851755"/>
              <a:gd name="connsiteY20" fmla="*/ 0 h 18703324"/>
              <a:gd name="connsiteX0" fmla="*/ 1450302 w 13851755"/>
              <a:gd name="connsiteY0" fmla="*/ 0 h 18703324"/>
              <a:gd name="connsiteX1" fmla="*/ 41032 w 13851755"/>
              <a:gd name="connsiteY1" fmla="*/ 6249 h 18703324"/>
              <a:gd name="connsiteX2" fmla="*/ 72557 w 13851755"/>
              <a:gd name="connsiteY2" fmla="*/ 9356805 h 18703324"/>
              <a:gd name="connsiteX3" fmla="*/ 48001 w 13851755"/>
              <a:gd name="connsiteY3" fmla="*/ 12692177 h 18703324"/>
              <a:gd name="connsiteX4" fmla="*/ 41805 w 13851755"/>
              <a:gd name="connsiteY4" fmla="*/ 16397176 h 18703324"/>
              <a:gd name="connsiteX5" fmla="*/ 117346 w 13851755"/>
              <a:gd name="connsiteY5" fmla="*/ 17667454 h 18703324"/>
              <a:gd name="connsiteX6" fmla="*/ 4847470 w 13851755"/>
              <a:gd name="connsiteY6" fmla="*/ 17613612 h 18703324"/>
              <a:gd name="connsiteX7" fmla="*/ 7434963 w 13851755"/>
              <a:gd name="connsiteY7" fmla="*/ 17592884 h 18703324"/>
              <a:gd name="connsiteX8" fmla="*/ 7677921 w 13851755"/>
              <a:gd name="connsiteY8" fmla="*/ 17616602 h 18703324"/>
              <a:gd name="connsiteX9" fmla="*/ 7938806 w 13851755"/>
              <a:gd name="connsiteY9" fmla="*/ 18703324 h 18703324"/>
              <a:gd name="connsiteX10" fmla="*/ 8289595 w 13851755"/>
              <a:gd name="connsiteY10" fmla="*/ 17603760 h 18703324"/>
              <a:gd name="connsiteX11" fmla="*/ 9138213 w 13851755"/>
              <a:gd name="connsiteY11" fmla="*/ 17590337 h 18703324"/>
              <a:gd name="connsiteX12" fmla="*/ 12155859 w 13851755"/>
              <a:gd name="connsiteY12" fmla="*/ 17613245 h 18703324"/>
              <a:gd name="connsiteX13" fmla="*/ 13631542 w 13851755"/>
              <a:gd name="connsiteY13" fmla="*/ 17612135 h 18703324"/>
              <a:gd name="connsiteX14" fmla="*/ 13698641 w 13851755"/>
              <a:gd name="connsiteY14" fmla="*/ 12465444 h 18703324"/>
              <a:gd name="connsiteX15" fmla="*/ 13692619 w 13851755"/>
              <a:gd name="connsiteY15" fmla="*/ 1691913 h 18703324"/>
              <a:gd name="connsiteX16" fmla="*/ 13685346 w 13851755"/>
              <a:gd name="connsiteY16" fmla="*/ 502943 h 18703324"/>
              <a:gd name="connsiteX17" fmla="*/ 13627302 w 13851755"/>
              <a:gd name="connsiteY17" fmla="*/ 83974 h 18703324"/>
              <a:gd name="connsiteX18" fmla="*/ 10836921 w 13851755"/>
              <a:gd name="connsiteY18" fmla="*/ 73099 h 18703324"/>
              <a:gd name="connsiteX19" fmla="*/ 6905018 w 13851755"/>
              <a:gd name="connsiteY19" fmla="*/ 67228 h 18703324"/>
              <a:gd name="connsiteX20" fmla="*/ 1450302 w 13851755"/>
              <a:gd name="connsiteY20" fmla="*/ 0 h 18703324"/>
              <a:gd name="connsiteX0" fmla="*/ 1450302 w 13851755"/>
              <a:gd name="connsiteY0" fmla="*/ 0 h 18703324"/>
              <a:gd name="connsiteX1" fmla="*/ 41032 w 13851755"/>
              <a:gd name="connsiteY1" fmla="*/ 6249 h 18703324"/>
              <a:gd name="connsiteX2" fmla="*/ 72557 w 13851755"/>
              <a:gd name="connsiteY2" fmla="*/ 9356805 h 18703324"/>
              <a:gd name="connsiteX3" fmla="*/ 48001 w 13851755"/>
              <a:gd name="connsiteY3" fmla="*/ 12692177 h 18703324"/>
              <a:gd name="connsiteX4" fmla="*/ 41805 w 13851755"/>
              <a:gd name="connsiteY4" fmla="*/ 16397176 h 18703324"/>
              <a:gd name="connsiteX5" fmla="*/ 117346 w 13851755"/>
              <a:gd name="connsiteY5" fmla="*/ 17667454 h 18703324"/>
              <a:gd name="connsiteX6" fmla="*/ 4847470 w 13851755"/>
              <a:gd name="connsiteY6" fmla="*/ 17613612 h 18703324"/>
              <a:gd name="connsiteX7" fmla="*/ 7434963 w 13851755"/>
              <a:gd name="connsiteY7" fmla="*/ 17592884 h 18703324"/>
              <a:gd name="connsiteX8" fmla="*/ 7677921 w 13851755"/>
              <a:gd name="connsiteY8" fmla="*/ 17616602 h 18703324"/>
              <a:gd name="connsiteX9" fmla="*/ 7938806 w 13851755"/>
              <a:gd name="connsiteY9" fmla="*/ 18703324 h 18703324"/>
              <a:gd name="connsiteX10" fmla="*/ 8289595 w 13851755"/>
              <a:gd name="connsiteY10" fmla="*/ 17603760 h 18703324"/>
              <a:gd name="connsiteX11" fmla="*/ 9138213 w 13851755"/>
              <a:gd name="connsiteY11" fmla="*/ 17590337 h 18703324"/>
              <a:gd name="connsiteX12" fmla="*/ 12956353 w 13851755"/>
              <a:gd name="connsiteY12" fmla="*/ 17637139 h 18703324"/>
              <a:gd name="connsiteX13" fmla="*/ 13631542 w 13851755"/>
              <a:gd name="connsiteY13" fmla="*/ 17612135 h 18703324"/>
              <a:gd name="connsiteX14" fmla="*/ 13698641 w 13851755"/>
              <a:gd name="connsiteY14" fmla="*/ 12465444 h 18703324"/>
              <a:gd name="connsiteX15" fmla="*/ 13692619 w 13851755"/>
              <a:gd name="connsiteY15" fmla="*/ 1691913 h 18703324"/>
              <a:gd name="connsiteX16" fmla="*/ 13685346 w 13851755"/>
              <a:gd name="connsiteY16" fmla="*/ 502943 h 18703324"/>
              <a:gd name="connsiteX17" fmla="*/ 13627302 w 13851755"/>
              <a:gd name="connsiteY17" fmla="*/ 83974 h 18703324"/>
              <a:gd name="connsiteX18" fmla="*/ 10836921 w 13851755"/>
              <a:gd name="connsiteY18" fmla="*/ 73099 h 18703324"/>
              <a:gd name="connsiteX19" fmla="*/ 6905018 w 13851755"/>
              <a:gd name="connsiteY19" fmla="*/ 67228 h 18703324"/>
              <a:gd name="connsiteX20" fmla="*/ 1450302 w 13851755"/>
              <a:gd name="connsiteY20" fmla="*/ 0 h 18703324"/>
              <a:gd name="connsiteX0" fmla="*/ 1450302 w 13851755"/>
              <a:gd name="connsiteY0" fmla="*/ 0 h 18703324"/>
              <a:gd name="connsiteX1" fmla="*/ 41032 w 13851755"/>
              <a:gd name="connsiteY1" fmla="*/ 6249 h 18703324"/>
              <a:gd name="connsiteX2" fmla="*/ 72557 w 13851755"/>
              <a:gd name="connsiteY2" fmla="*/ 9356805 h 18703324"/>
              <a:gd name="connsiteX3" fmla="*/ 48001 w 13851755"/>
              <a:gd name="connsiteY3" fmla="*/ 12692177 h 18703324"/>
              <a:gd name="connsiteX4" fmla="*/ 41805 w 13851755"/>
              <a:gd name="connsiteY4" fmla="*/ 16397176 h 18703324"/>
              <a:gd name="connsiteX5" fmla="*/ 117346 w 13851755"/>
              <a:gd name="connsiteY5" fmla="*/ 17667454 h 18703324"/>
              <a:gd name="connsiteX6" fmla="*/ 4847470 w 13851755"/>
              <a:gd name="connsiteY6" fmla="*/ 17613612 h 18703324"/>
              <a:gd name="connsiteX7" fmla="*/ 7434963 w 13851755"/>
              <a:gd name="connsiteY7" fmla="*/ 17592884 h 18703324"/>
              <a:gd name="connsiteX8" fmla="*/ 7677921 w 13851755"/>
              <a:gd name="connsiteY8" fmla="*/ 17616602 h 18703324"/>
              <a:gd name="connsiteX9" fmla="*/ 7938806 w 13851755"/>
              <a:gd name="connsiteY9" fmla="*/ 18703324 h 18703324"/>
              <a:gd name="connsiteX10" fmla="*/ 8289595 w 13851755"/>
              <a:gd name="connsiteY10" fmla="*/ 17603760 h 18703324"/>
              <a:gd name="connsiteX11" fmla="*/ 9138213 w 13851755"/>
              <a:gd name="connsiteY11" fmla="*/ 17590337 h 18703324"/>
              <a:gd name="connsiteX12" fmla="*/ 12956353 w 13851755"/>
              <a:gd name="connsiteY12" fmla="*/ 17637139 h 18703324"/>
              <a:gd name="connsiteX13" fmla="*/ 13631542 w 13851755"/>
              <a:gd name="connsiteY13" fmla="*/ 17612135 h 18703324"/>
              <a:gd name="connsiteX14" fmla="*/ 13698641 w 13851755"/>
              <a:gd name="connsiteY14" fmla="*/ 12465444 h 18703324"/>
              <a:gd name="connsiteX15" fmla="*/ 13692619 w 13851755"/>
              <a:gd name="connsiteY15" fmla="*/ 1691913 h 18703324"/>
              <a:gd name="connsiteX16" fmla="*/ 13685346 w 13851755"/>
              <a:gd name="connsiteY16" fmla="*/ 502943 h 18703324"/>
              <a:gd name="connsiteX17" fmla="*/ 13627302 w 13851755"/>
              <a:gd name="connsiteY17" fmla="*/ 83974 h 18703324"/>
              <a:gd name="connsiteX18" fmla="*/ 10836921 w 13851755"/>
              <a:gd name="connsiteY18" fmla="*/ 73099 h 18703324"/>
              <a:gd name="connsiteX19" fmla="*/ 6905018 w 13851755"/>
              <a:gd name="connsiteY19" fmla="*/ 67228 h 18703324"/>
              <a:gd name="connsiteX20" fmla="*/ 1450302 w 13851755"/>
              <a:gd name="connsiteY20" fmla="*/ 0 h 18703324"/>
              <a:gd name="connsiteX0" fmla="*/ 1450302 w 13700366"/>
              <a:gd name="connsiteY0" fmla="*/ 0 h 18703324"/>
              <a:gd name="connsiteX1" fmla="*/ 41032 w 13700366"/>
              <a:gd name="connsiteY1" fmla="*/ 6249 h 18703324"/>
              <a:gd name="connsiteX2" fmla="*/ 72557 w 13700366"/>
              <a:gd name="connsiteY2" fmla="*/ 9356805 h 18703324"/>
              <a:gd name="connsiteX3" fmla="*/ 48001 w 13700366"/>
              <a:gd name="connsiteY3" fmla="*/ 12692177 h 18703324"/>
              <a:gd name="connsiteX4" fmla="*/ 41805 w 13700366"/>
              <a:gd name="connsiteY4" fmla="*/ 16397176 h 18703324"/>
              <a:gd name="connsiteX5" fmla="*/ 117346 w 13700366"/>
              <a:gd name="connsiteY5" fmla="*/ 17667454 h 18703324"/>
              <a:gd name="connsiteX6" fmla="*/ 4847470 w 13700366"/>
              <a:gd name="connsiteY6" fmla="*/ 17613612 h 18703324"/>
              <a:gd name="connsiteX7" fmla="*/ 7434963 w 13700366"/>
              <a:gd name="connsiteY7" fmla="*/ 17592884 h 18703324"/>
              <a:gd name="connsiteX8" fmla="*/ 7677921 w 13700366"/>
              <a:gd name="connsiteY8" fmla="*/ 17616602 h 18703324"/>
              <a:gd name="connsiteX9" fmla="*/ 7938806 w 13700366"/>
              <a:gd name="connsiteY9" fmla="*/ 18703324 h 18703324"/>
              <a:gd name="connsiteX10" fmla="*/ 8289595 w 13700366"/>
              <a:gd name="connsiteY10" fmla="*/ 17603760 h 18703324"/>
              <a:gd name="connsiteX11" fmla="*/ 9138213 w 13700366"/>
              <a:gd name="connsiteY11" fmla="*/ 17590337 h 18703324"/>
              <a:gd name="connsiteX12" fmla="*/ 12956353 w 13700366"/>
              <a:gd name="connsiteY12" fmla="*/ 17637139 h 18703324"/>
              <a:gd name="connsiteX13" fmla="*/ 13631542 w 13700366"/>
              <a:gd name="connsiteY13" fmla="*/ 17612135 h 18703324"/>
              <a:gd name="connsiteX14" fmla="*/ 13698641 w 13700366"/>
              <a:gd name="connsiteY14" fmla="*/ 12465444 h 18703324"/>
              <a:gd name="connsiteX15" fmla="*/ 13692619 w 13700366"/>
              <a:gd name="connsiteY15" fmla="*/ 1691913 h 18703324"/>
              <a:gd name="connsiteX16" fmla="*/ 13685346 w 13700366"/>
              <a:gd name="connsiteY16" fmla="*/ 502943 h 18703324"/>
              <a:gd name="connsiteX17" fmla="*/ 13627302 w 13700366"/>
              <a:gd name="connsiteY17" fmla="*/ 83974 h 18703324"/>
              <a:gd name="connsiteX18" fmla="*/ 10836921 w 13700366"/>
              <a:gd name="connsiteY18" fmla="*/ 73099 h 18703324"/>
              <a:gd name="connsiteX19" fmla="*/ 6905018 w 13700366"/>
              <a:gd name="connsiteY19" fmla="*/ 67228 h 18703324"/>
              <a:gd name="connsiteX20" fmla="*/ 1450302 w 13700366"/>
              <a:gd name="connsiteY20" fmla="*/ 0 h 18703324"/>
              <a:gd name="connsiteX0" fmla="*/ 1450302 w 13851755"/>
              <a:gd name="connsiteY0" fmla="*/ 0 h 18703324"/>
              <a:gd name="connsiteX1" fmla="*/ 41032 w 13851755"/>
              <a:gd name="connsiteY1" fmla="*/ 6249 h 18703324"/>
              <a:gd name="connsiteX2" fmla="*/ 72557 w 13851755"/>
              <a:gd name="connsiteY2" fmla="*/ 9356805 h 18703324"/>
              <a:gd name="connsiteX3" fmla="*/ 48001 w 13851755"/>
              <a:gd name="connsiteY3" fmla="*/ 12692177 h 18703324"/>
              <a:gd name="connsiteX4" fmla="*/ 41805 w 13851755"/>
              <a:gd name="connsiteY4" fmla="*/ 16397176 h 18703324"/>
              <a:gd name="connsiteX5" fmla="*/ 117346 w 13851755"/>
              <a:gd name="connsiteY5" fmla="*/ 17667454 h 18703324"/>
              <a:gd name="connsiteX6" fmla="*/ 4847470 w 13851755"/>
              <a:gd name="connsiteY6" fmla="*/ 17613612 h 18703324"/>
              <a:gd name="connsiteX7" fmla="*/ 7434963 w 13851755"/>
              <a:gd name="connsiteY7" fmla="*/ 17592884 h 18703324"/>
              <a:gd name="connsiteX8" fmla="*/ 7677921 w 13851755"/>
              <a:gd name="connsiteY8" fmla="*/ 17616602 h 18703324"/>
              <a:gd name="connsiteX9" fmla="*/ 7938806 w 13851755"/>
              <a:gd name="connsiteY9" fmla="*/ 18703324 h 18703324"/>
              <a:gd name="connsiteX10" fmla="*/ 8289595 w 13851755"/>
              <a:gd name="connsiteY10" fmla="*/ 17603760 h 18703324"/>
              <a:gd name="connsiteX11" fmla="*/ 9138213 w 13851755"/>
              <a:gd name="connsiteY11" fmla="*/ 17590337 h 18703324"/>
              <a:gd name="connsiteX12" fmla="*/ 12956353 w 13851755"/>
              <a:gd name="connsiteY12" fmla="*/ 17637139 h 18703324"/>
              <a:gd name="connsiteX13" fmla="*/ 13631542 w 13851755"/>
              <a:gd name="connsiteY13" fmla="*/ 17612135 h 18703324"/>
              <a:gd name="connsiteX14" fmla="*/ 13698641 w 13851755"/>
              <a:gd name="connsiteY14" fmla="*/ 12465444 h 18703324"/>
              <a:gd name="connsiteX15" fmla="*/ 13692619 w 13851755"/>
              <a:gd name="connsiteY15" fmla="*/ 1691913 h 18703324"/>
              <a:gd name="connsiteX16" fmla="*/ 13685346 w 13851755"/>
              <a:gd name="connsiteY16" fmla="*/ 694089 h 18703324"/>
              <a:gd name="connsiteX17" fmla="*/ 13627302 w 13851755"/>
              <a:gd name="connsiteY17" fmla="*/ 83974 h 18703324"/>
              <a:gd name="connsiteX18" fmla="*/ 10836921 w 13851755"/>
              <a:gd name="connsiteY18" fmla="*/ 73099 h 18703324"/>
              <a:gd name="connsiteX19" fmla="*/ 6905018 w 13851755"/>
              <a:gd name="connsiteY19" fmla="*/ 67228 h 18703324"/>
              <a:gd name="connsiteX20" fmla="*/ 1450302 w 13851755"/>
              <a:gd name="connsiteY20" fmla="*/ 0 h 18703324"/>
              <a:gd name="connsiteX0" fmla="*/ 1450302 w 13884495"/>
              <a:gd name="connsiteY0" fmla="*/ 0 h 18703324"/>
              <a:gd name="connsiteX1" fmla="*/ 41032 w 13884495"/>
              <a:gd name="connsiteY1" fmla="*/ 6249 h 18703324"/>
              <a:gd name="connsiteX2" fmla="*/ 72557 w 13884495"/>
              <a:gd name="connsiteY2" fmla="*/ 9356805 h 18703324"/>
              <a:gd name="connsiteX3" fmla="*/ 48001 w 13884495"/>
              <a:gd name="connsiteY3" fmla="*/ 12692177 h 18703324"/>
              <a:gd name="connsiteX4" fmla="*/ 41805 w 13884495"/>
              <a:gd name="connsiteY4" fmla="*/ 16397176 h 18703324"/>
              <a:gd name="connsiteX5" fmla="*/ 117346 w 13884495"/>
              <a:gd name="connsiteY5" fmla="*/ 17667454 h 18703324"/>
              <a:gd name="connsiteX6" fmla="*/ 4847470 w 13884495"/>
              <a:gd name="connsiteY6" fmla="*/ 17613612 h 18703324"/>
              <a:gd name="connsiteX7" fmla="*/ 7434963 w 13884495"/>
              <a:gd name="connsiteY7" fmla="*/ 17592884 h 18703324"/>
              <a:gd name="connsiteX8" fmla="*/ 7677921 w 13884495"/>
              <a:gd name="connsiteY8" fmla="*/ 17616602 h 18703324"/>
              <a:gd name="connsiteX9" fmla="*/ 7938806 w 13884495"/>
              <a:gd name="connsiteY9" fmla="*/ 18703324 h 18703324"/>
              <a:gd name="connsiteX10" fmla="*/ 8289595 w 13884495"/>
              <a:gd name="connsiteY10" fmla="*/ 17603760 h 18703324"/>
              <a:gd name="connsiteX11" fmla="*/ 9138213 w 13884495"/>
              <a:gd name="connsiteY11" fmla="*/ 17590337 h 18703324"/>
              <a:gd name="connsiteX12" fmla="*/ 12956353 w 13884495"/>
              <a:gd name="connsiteY12" fmla="*/ 17637139 h 18703324"/>
              <a:gd name="connsiteX13" fmla="*/ 13631542 w 13884495"/>
              <a:gd name="connsiteY13" fmla="*/ 17612135 h 18703324"/>
              <a:gd name="connsiteX14" fmla="*/ 13698641 w 13884495"/>
              <a:gd name="connsiteY14" fmla="*/ 12465444 h 18703324"/>
              <a:gd name="connsiteX15" fmla="*/ 13692619 w 13884495"/>
              <a:gd name="connsiteY15" fmla="*/ 1691913 h 18703324"/>
              <a:gd name="connsiteX16" fmla="*/ 13685346 w 13884495"/>
              <a:gd name="connsiteY16" fmla="*/ 694089 h 18703324"/>
              <a:gd name="connsiteX17" fmla="*/ 13672612 w 13884495"/>
              <a:gd name="connsiteY17" fmla="*/ 60080 h 18703324"/>
              <a:gd name="connsiteX18" fmla="*/ 10836921 w 13884495"/>
              <a:gd name="connsiteY18" fmla="*/ 73099 h 18703324"/>
              <a:gd name="connsiteX19" fmla="*/ 6905018 w 13884495"/>
              <a:gd name="connsiteY19" fmla="*/ 67228 h 18703324"/>
              <a:gd name="connsiteX20" fmla="*/ 1450302 w 13884495"/>
              <a:gd name="connsiteY20" fmla="*/ 0 h 18703324"/>
              <a:gd name="connsiteX0" fmla="*/ 1450302 w 13703294"/>
              <a:gd name="connsiteY0" fmla="*/ 0 h 18703324"/>
              <a:gd name="connsiteX1" fmla="*/ 41032 w 13703294"/>
              <a:gd name="connsiteY1" fmla="*/ 6249 h 18703324"/>
              <a:gd name="connsiteX2" fmla="*/ 72557 w 13703294"/>
              <a:gd name="connsiteY2" fmla="*/ 9356805 h 18703324"/>
              <a:gd name="connsiteX3" fmla="*/ 48001 w 13703294"/>
              <a:gd name="connsiteY3" fmla="*/ 12692177 h 18703324"/>
              <a:gd name="connsiteX4" fmla="*/ 41805 w 13703294"/>
              <a:gd name="connsiteY4" fmla="*/ 16397176 h 18703324"/>
              <a:gd name="connsiteX5" fmla="*/ 117346 w 13703294"/>
              <a:gd name="connsiteY5" fmla="*/ 17667454 h 18703324"/>
              <a:gd name="connsiteX6" fmla="*/ 4847470 w 13703294"/>
              <a:gd name="connsiteY6" fmla="*/ 17613612 h 18703324"/>
              <a:gd name="connsiteX7" fmla="*/ 7434963 w 13703294"/>
              <a:gd name="connsiteY7" fmla="*/ 17592884 h 18703324"/>
              <a:gd name="connsiteX8" fmla="*/ 7677921 w 13703294"/>
              <a:gd name="connsiteY8" fmla="*/ 17616602 h 18703324"/>
              <a:gd name="connsiteX9" fmla="*/ 7938806 w 13703294"/>
              <a:gd name="connsiteY9" fmla="*/ 18703324 h 18703324"/>
              <a:gd name="connsiteX10" fmla="*/ 8289595 w 13703294"/>
              <a:gd name="connsiteY10" fmla="*/ 17603760 h 18703324"/>
              <a:gd name="connsiteX11" fmla="*/ 9138213 w 13703294"/>
              <a:gd name="connsiteY11" fmla="*/ 17590337 h 18703324"/>
              <a:gd name="connsiteX12" fmla="*/ 12956353 w 13703294"/>
              <a:gd name="connsiteY12" fmla="*/ 17637139 h 18703324"/>
              <a:gd name="connsiteX13" fmla="*/ 13631542 w 13703294"/>
              <a:gd name="connsiteY13" fmla="*/ 17612135 h 18703324"/>
              <a:gd name="connsiteX14" fmla="*/ 13698641 w 13703294"/>
              <a:gd name="connsiteY14" fmla="*/ 12465444 h 18703324"/>
              <a:gd name="connsiteX15" fmla="*/ 13692619 w 13703294"/>
              <a:gd name="connsiteY15" fmla="*/ 1691913 h 18703324"/>
              <a:gd name="connsiteX16" fmla="*/ 13685346 w 13703294"/>
              <a:gd name="connsiteY16" fmla="*/ 694089 h 18703324"/>
              <a:gd name="connsiteX17" fmla="*/ 13672612 w 13703294"/>
              <a:gd name="connsiteY17" fmla="*/ 60080 h 18703324"/>
              <a:gd name="connsiteX18" fmla="*/ 10836921 w 13703294"/>
              <a:gd name="connsiteY18" fmla="*/ 73099 h 18703324"/>
              <a:gd name="connsiteX19" fmla="*/ 6905018 w 13703294"/>
              <a:gd name="connsiteY19" fmla="*/ 67228 h 18703324"/>
              <a:gd name="connsiteX20" fmla="*/ 1450302 w 13703294"/>
              <a:gd name="connsiteY20" fmla="*/ 0 h 18703324"/>
              <a:gd name="connsiteX0" fmla="*/ 1450302 w 13703294"/>
              <a:gd name="connsiteY0" fmla="*/ 123918 h 18827242"/>
              <a:gd name="connsiteX1" fmla="*/ 41032 w 13703294"/>
              <a:gd name="connsiteY1" fmla="*/ 130167 h 18827242"/>
              <a:gd name="connsiteX2" fmla="*/ 72557 w 13703294"/>
              <a:gd name="connsiteY2" fmla="*/ 9480723 h 18827242"/>
              <a:gd name="connsiteX3" fmla="*/ 48001 w 13703294"/>
              <a:gd name="connsiteY3" fmla="*/ 12816095 h 18827242"/>
              <a:gd name="connsiteX4" fmla="*/ 41805 w 13703294"/>
              <a:gd name="connsiteY4" fmla="*/ 16521094 h 18827242"/>
              <a:gd name="connsiteX5" fmla="*/ 117346 w 13703294"/>
              <a:gd name="connsiteY5" fmla="*/ 17791372 h 18827242"/>
              <a:gd name="connsiteX6" fmla="*/ 4847470 w 13703294"/>
              <a:gd name="connsiteY6" fmla="*/ 17737530 h 18827242"/>
              <a:gd name="connsiteX7" fmla="*/ 7434963 w 13703294"/>
              <a:gd name="connsiteY7" fmla="*/ 17716802 h 18827242"/>
              <a:gd name="connsiteX8" fmla="*/ 7677921 w 13703294"/>
              <a:gd name="connsiteY8" fmla="*/ 17740520 h 18827242"/>
              <a:gd name="connsiteX9" fmla="*/ 7938806 w 13703294"/>
              <a:gd name="connsiteY9" fmla="*/ 18827242 h 18827242"/>
              <a:gd name="connsiteX10" fmla="*/ 8289595 w 13703294"/>
              <a:gd name="connsiteY10" fmla="*/ 17727678 h 18827242"/>
              <a:gd name="connsiteX11" fmla="*/ 9138213 w 13703294"/>
              <a:gd name="connsiteY11" fmla="*/ 17714255 h 18827242"/>
              <a:gd name="connsiteX12" fmla="*/ 12956353 w 13703294"/>
              <a:gd name="connsiteY12" fmla="*/ 17761057 h 18827242"/>
              <a:gd name="connsiteX13" fmla="*/ 13631542 w 13703294"/>
              <a:gd name="connsiteY13" fmla="*/ 17736053 h 18827242"/>
              <a:gd name="connsiteX14" fmla="*/ 13698641 w 13703294"/>
              <a:gd name="connsiteY14" fmla="*/ 12589362 h 18827242"/>
              <a:gd name="connsiteX15" fmla="*/ 13692619 w 13703294"/>
              <a:gd name="connsiteY15" fmla="*/ 1815831 h 18827242"/>
              <a:gd name="connsiteX16" fmla="*/ 13685346 w 13703294"/>
              <a:gd name="connsiteY16" fmla="*/ 818007 h 18827242"/>
              <a:gd name="connsiteX17" fmla="*/ 13672612 w 13703294"/>
              <a:gd name="connsiteY17" fmla="*/ 183998 h 18827242"/>
              <a:gd name="connsiteX18" fmla="*/ 10836921 w 13703294"/>
              <a:gd name="connsiteY18" fmla="*/ 197017 h 18827242"/>
              <a:gd name="connsiteX19" fmla="*/ 6912570 w 13703294"/>
              <a:gd name="connsiteY19" fmla="*/ 0 h 18827242"/>
              <a:gd name="connsiteX20" fmla="*/ 1450302 w 13703294"/>
              <a:gd name="connsiteY20" fmla="*/ 123918 h 18827242"/>
              <a:gd name="connsiteX0" fmla="*/ 1462929 w 13715921"/>
              <a:gd name="connsiteY0" fmla="*/ 123918 h 18827242"/>
              <a:gd name="connsiteX1" fmla="*/ 53659 w 13715921"/>
              <a:gd name="connsiteY1" fmla="*/ 130167 h 18827242"/>
              <a:gd name="connsiteX2" fmla="*/ 24770 w 13715921"/>
              <a:gd name="connsiteY2" fmla="*/ 5299392 h 18827242"/>
              <a:gd name="connsiteX3" fmla="*/ 60628 w 13715921"/>
              <a:gd name="connsiteY3" fmla="*/ 12816095 h 18827242"/>
              <a:gd name="connsiteX4" fmla="*/ 54432 w 13715921"/>
              <a:gd name="connsiteY4" fmla="*/ 16521094 h 18827242"/>
              <a:gd name="connsiteX5" fmla="*/ 129973 w 13715921"/>
              <a:gd name="connsiteY5" fmla="*/ 17791372 h 18827242"/>
              <a:gd name="connsiteX6" fmla="*/ 4860097 w 13715921"/>
              <a:gd name="connsiteY6" fmla="*/ 17737530 h 18827242"/>
              <a:gd name="connsiteX7" fmla="*/ 7447590 w 13715921"/>
              <a:gd name="connsiteY7" fmla="*/ 17716802 h 18827242"/>
              <a:gd name="connsiteX8" fmla="*/ 7690548 w 13715921"/>
              <a:gd name="connsiteY8" fmla="*/ 17740520 h 18827242"/>
              <a:gd name="connsiteX9" fmla="*/ 7951433 w 13715921"/>
              <a:gd name="connsiteY9" fmla="*/ 18827242 h 18827242"/>
              <a:gd name="connsiteX10" fmla="*/ 8302222 w 13715921"/>
              <a:gd name="connsiteY10" fmla="*/ 17727678 h 18827242"/>
              <a:gd name="connsiteX11" fmla="*/ 9150840 w 13715921"/>
              <a:gd name="connsiteY11" fmla="*/ 17714255 h 18827242"/>
              <a:gd name="connsiteX12" fmla="*/ 12968980 w 13715921"/>
              <a:gd name="connsiteY12" fmla="*/ 17761057 h 18827242"/>
              <a:gd name="connsiteX13" fmla="*/ 13644169 w 13715921"/>
              <a:gd name="connsiteY13" fmla="*/ 17736053 h 18827242"/>
              <a:gd name="connsiteX14" fmla="*/ 13711268 w 13715921"/>
              <a:gd name="connsiteY14" fmla="*/ 12589362 h 18827242"/>
              <a:gd name="connsiteX15" fmla="*/ 13705246 w 13715921"/>
              <a:gd name="connsiteY15" fmla="*/ 1815831 h 18827242"/>
              <a:gd name="connsiteX16" fmla="*/ 13697973 w 13715921"/>
              <a:gd name="connsiteY16" fmla="*/ 818007 h 18827242"/>
              <a:gd name="connsiteX17" fmla="*/ 13685239 w 13715921"/>
              <a:gd name="connsiteY17" fmla="*/ 183998 h 18827242"/>
              <a:gd name="connsiteX18" fmla="*/ 10849548 w 13715921"/>
              <a:gd name="connsiteY18" fmla="*/ 197017 h 18827242"/>
              <a:gd name="connsiteX19" fmla="*/ 6925197 w 13715921"/>
              <a:gd name="connsiteY19" fmla="*/ 0 h 18827242"/>
              <a:gd name="connsiteX20" fmla="*/ 1462929 w 13715921"/>
              <a:gd name="connsiteY20" fmla="*/ 123918 h 18827242"/>
              <a:gd name="connsiteX0" fmla="*/ 1462929 w 13715921"/>
              <a:gd name="connsiteY0" fmla="*/ 123918 h 18827242"/>
              <a:gd name="connsiteX1" fmla="*/ 53659 w 13715921"/>
              <a:gd name="connsiteY1" fmla="*/ 130167 h 18827242"/>
              <a:gd name="connsiteX2" fmla="*/ 24770 w 13715921"/>
              <a:gd name="connsiteY2" fmla="*/ 5299392 h 18827242"/>
              <a:gd name="connsiteX3" fmla="*/ 60628 w 13715921"/>
              <a:gd name="connsiteY3" fmla="*/ 12816095 h 18827242"/>
              <a:gd name="connsiteX4" fmla="*/ 54432 w 13715921"/>
              <a:gd name="connsiteY4" fmla="*/ 16521094 h 18827242"/>
              <a:gd name="connsiteX5" fmla="*/ 129973 w 13715921"/>
              <a:gd name="connsiteY5" fmla="*/ 17791372 h 18827242"/>
              <a:gd name="connsiteX6" fmla="*/ 4860097 w 13715921"/>
              <a:gd name="connsiteY6" fmla="*/ 17737530 h 18827242"/>
              <a:gd name="connsiteX7" fmla="*/ 7447590 w 13715921"/>
              <a:gd name="connsiteY7" fmla="*/ 17716802 h 18827242"/>
              <a:gd name="connsiteX8" fmla="*/ 7690548 w 13715921"/>
              <a:gd name="connsiteY8" fmla="*/ 17740520 h 18827242"/>
              <a:gd name="connsiteX9" fmla="*/ 7951433 w 13715921"/>
              <a:gd name="connsiteY9" fmla="*/ 18827242 h 18827242"/>
              <a:gd name="connsiteX10" fmla="*/ 8302222 w 13715921"/>
              <a:gd name="connsiteY10" fmla="*/ 17727678 h 18827242"/>
              <a:gd name="connsiteX11" fmla="*/ 9150840 w 13715921"/>
              <a:gd name="connsiteY11" fmla="*/ 17714255 h 18827242"/>
              <a:gd name="connsiteX12" fmla="*/ 12968980 w 13715921"/>
              <a:gd name="connsiteY12" fmla="*/ 17761057 h 18827242"/>
              <a:gd name="connsiteX13" fmla="*/ 13644169 w 13715921"/>
              <a:gd name="connsiteY13" fmla="*/ 17736053 h 18827242"/>
              <a:gd name="connsiteX14" fmla="*/ 13711268 w 13715921"/>
              <a:gd name="connsiteY14" fmla="*/ 12589362 h 18827242"/>
              <a:gd name="connsiteX15" fmla="*/ 13705246 w 13715921"/>
              <a:gd name="connsiteY15" fmla="*/ 1815831 h 18827242"/>
              <a:gd name="connsiteX16" fmla="*/ 13697973 w 13715921"/>
              <a:gd name="connsiteY16" fmla="*/ 818007 h 18827242"/>
              <a:gd name="connsiteX17" fmla="*/ 13685239 w 13715921"/>
              <a:gd name="connsiteY17" fmla="*/ 183998 h 18827242"/>
              <a:gd name="connsiteX18" fmla="*/ 10849548 w 13715921"/>
              <a:gd name="connsiteY18" fmla="*/ 197017 h 18827242"/>
              <a:gd name="connsiteX19" fmla="*/ 6925197 w 13715921"/>
              <a:gd name="connsiteY19" fmla="*/ 0 h 18827242"/>
              <a:gd name="connsiteX20" fmla="*/ 1462929 w 13715921"/>
              <a:gd name="connsiteY20" fmla="*/ 123918 h 18827242"/>
              <a:gd name="connsiteX0" fmla="*/ 1634507 w 13887499"/>
              <a:gd name="connsiteY0" fmla="*/ 123918 h 18827242"/>
              <a:gd name="connsiteX1" fmla="*/ 225237 w 13887499"/>
              <a:gd name="connsiteY1" fmla="*/ 130167 h 18827242"/>
              <a:gd name="connsiteX2" fmla="*/ 0 w 13887499"/>
              <a:gd name="connsiteY2" fmla="*/ 3005632 h 18827242"/>
              <a:gd name="connsiteX3" fmla="*/ 232206 w 13887499"/>
              <a:gd name="connsiteY3" fmla="*/ 12816095 h 18827242"/>
              <a:gd name="connsiteX4" fmla="*/ 226010 w 13887499"/>
              <a:gd name="connsiteY4" fmla="*/ 16521094 h 18827242"/>
              <a:gd name="connsiteX5" fmla="*/ 301551 w 13887499"/>
              <a:gd name="connsiteY5" fmla="*/ 17791372 h 18827242"/>
              <a:gd name="connsiteX6" fmla="*/ 5031675 w 13887499"/>
              <a:gd name="connsiteY6" fmla="*/ 17737530 h 18827242"/>
              <a:gd name="connsiteX7" fmla="*/ 7619168 w 13887499"/>
              <a:gd name="connsiteY7" fmla="*/ 17716802 h 18827242"/>
              <a:gd name="connsiteX8" fmla="*/ 7862126 w 13887499"/>
              <a:gd name="connsiteY8" fmla="*/ 17740520 h 18827242"/>
              <a:gd name="connsiteX9" fmla="*/ 8123011 w 13887499"/>
              <a:gd name="connsiteY9" fmla="*/ 18827242 h 18827242"/>
              <a:gd name="connsiteX10" fmla="*/ 8473800 w 13887499"/>
              <a:gd name="connsiteY10" fmla="*/ 17727678 h 18827242"/>
              <a:gd name="connsiteX11" fmla="*/ 9322418 w 13887499"/>
              <a:gd name="connsiteY11" fmla="*/ 17714255 h 18827242"/>
              <a:gd name="connsiteX12" fmla="*/ 13140558 w 13887499"/>
              <a:gd name="connsiteY12" fmla="*/ 17761057 h 18827242"/>
              <a:gd name="connsiteX13" fmla="*/ 13815747 w 13887499"/>
              <a:gd name="connsiteY13" fmla="*/ 17736053 h 18827242"/>
              <a:gd name="connsiteX14" fmla="*/ 13882846 w 13887499"/>
              <a:gd name="connsiteY14" fmla="*/ 12589362 h 18827242"/>
              <a:gd name="connsiteX15" fmla="*/ 13876824 w 13887499"/>
              <a:gd name="connsiteY15" fmla="*/ 1815831 h 18827242"/>
              <a:gd name="connsiteX16" fmla="*/ 13869551 w 13887499"/>
              <a:gd name="connsiteY16" fmla="*/ 818007 h 18827242"/>
              <a:gd name="connsiteX17" fmla="*/ 13856817 w 13887499"/>
              <a:gd name="connsiteY17" fmla="*/ 183998 h 18827242"/>
              <a:gd name="connsiteX18" fmla="*/ 11021126 w 13887499"/>
              <a:gd name="connsiteY18" fmla="*/ 197017 h 18827242"/>
              <a:gd name="connsiteX19" fmla="*/ 7096775 w 13887499"/>
              <a:gd name="connsiteY19" fmla="*/ 0 h 18827242"/>
              <a:gd name="connsiteX20" fmla="*/ 1634507 w 13887499"/>
              <a:gd name="connsiteY20" fmla="*/ 123918 h 18827242"/>
              <a:gd name="connsiteX0" fmla="*/ 1543884 w 13796876"/>
              <a:gd name="connsiteY0" fmla="*/ 123918 h 18827242"/>
              <a:gd name="connsiteX1" fmla="*/ 134614 w 13796876"/>
              <a:gd name="connsiteY1" fmla="*/ 130167 h 18827242"/>
              <a:gd name="connsiteX2" fmla="*/ 0 w 13796876"/>
              <a:gd name="connsiteY2" fmla="*/ 3005632 h 18827242"/>
              <a:gd name="connsiteX3" fmla="*/ 141583 w 13796876"/>
              <a:gd name="connsiteY3" fmla="*/ 12816095 h 18827242"/>
              <a:gd name="connsiteX4" fmla="*/ 135387 w 13796876"/>
              <a:gd name="connsiteY4" fmla="*/ 16521094 h 18827242"/>
              <a:gd name="connsiteX5" fmla="*/ 210928 w 13796876"/>
              <a:gd name="connsiteY5" fmla="*/ 17791372 h 18827242"/>
              <a:gd name="connsiteX6" fmla="*/ 4941052 w 13796876"/>
              <a:gd name="connsiteY6" fmla="*/ 17737530 h 18827242"/>
              <a:gd name="connsiteX7" fmla="*/ 7528545 w 13796876"/>
              <a:gd name="connsiteY7" fmla="*/ 17716802 h 18827242"/>
              <a:gd name="connsiteX8" fmla="*/ 7771503 w 13796876"/>
              <a:gd name="connsiteY8" fmla="*/ 17740520 h 18827242"/>
              <a:gd name="connsiteX9" fmla="*/ 8032388 w 13796876"/>
              <a:gd name="connsiteY9" fmla="*/ 18827242 h 18827242"/>
              <a:gd name="connsiteX10" fmla="*/ 8383177 w 13796876"/>
              <a:gd name="connsiteY10" fmla="*/ 17727678 h 18827242"/>
              <a:gd name="connsiteX11" fmla="*/ 9231795 w 13796876"/>
              <a:gd name="connsiteY11" fmla="*/ 17714255 h 18827242"/>
              <a:gd name="connsiteX12" fmla="*/ 13049935 w 13796876"/>
              <a:gd name="connsiteY12" fmla="*/ 17761057 h 18827242"/>
              <a:gd name="connsiteX13" fmla="*/ 13725124 w 13796876"/>
              <a:gd name="connsiteY13" fmla="*/ 17736053 h 18827242"/>
              <a:gd name="connsiteX14" fmla="*/ 13792223 w 13796876"/>
              <a:gd name="connsiteY14" fmla="*/ 12589362 h 18827242"/>
              <a:gd name="connsiteX15" fmla="*/ 13786201 w 13796876"/>
              <a:gd name="connsiteY15" fmla="*/ 1815831 h 18827242"/>
              <a:gd name="connsiteX16" fmla="*/ 13778928 w 13796876"/>
              <a:gd name="connsiteY16" fmla="*/ 818007 h 18827242"/>
              <a:gd name="connsiteX17" fmla="*/ 13766194 w 13796876"/>
              <a:gd name="connsiteY17" fmla="*/ 183998 h 18827242"/>
              <a:gd name="connsiteX18" fmla="*/ 10930503 w 13796876"/>
              <a:gd name="connsiteY18" fmla="*/ 197017 h 18827242"/>
              <a:gd name="connsiteX19" fmla="*/ 7006152 w 13796876"/>
              <a:gd name="connsiteY19" fmla="*/ 0 h 18827242"/>
              <a:gd name="connsiteX20" fmla="*/ 1543884 w 13796876"/>
              <a:gd name="connsiteY20" fmla="*/ 123918 h 18827242"/>
              <a:gd name="connsiteX0" fmla="*/ 1543884 w 13796876"/>
              <a:gd name="connsiteY0" fmla="*/ 123918 h 18827242"/>
              <a:gd name="connsiteX1" fmla="*/ 134614 w 13796876"/>
              <a:gd name="connsiteY1" fmla="*/ 130167 h 18827242"/>
              <a:gd name="connsiteX2" fmla="*/ 0 w 13796876"/>
              <a:gd name="connsiteY2" fmla="*/ 2264943 h 18827242"/>
              <a:gd name="connsiteX3" fmla="*/ 141583 w 13796876"/>
              <a:gd name="connsiteY3" fmla="*/ 12816095 h 18827242"/>
              <a:gd name="connsiteX4" fmla="*/ 135387 w 13796876"/>
              <a:gd name="connsiteY4" fmla="*/ 16521094 h 18827242"/>
              <a:gd name="connsiteX5" fmla="*/ 210928 w 13796876"/>
              <a:gd name="connsiteY5" fmla="*/ 17791372 h 18827242"/>
              <a:gd name="connsiteX6" fmla="*/ 4941052 w 13796876"/>
              <a:gd name="connsiteY6" fmla="*/ 17737530 h 18827242"/>
              <a:gd name="connsiteX7" fmla="*/ 7528545 w 13796876"/>
              <a:gd name="connsiteY7" fmla="*/ 17716802 h 18827242"/>
              <a:gd name="connsiteX8" fmla="*/ 7771503 w 13796876"/>
              <a:gd name="connsiteY8" fmla="*/ 17740520 h 18827242"/>
              <a:gd name="connsiteX9" fmla="*/ 8032388 w 13796876"/>
              <a:gd name="connsiteY9" fmla="*/ 18827242 h 18827242"/>
              <a:gd name="connsiteX10" fmla="*/ 8383177 w 13796876"/>
              <a:gd name="connsiteY10" fmla="*/ 17727678 h 18827242"/>
              <a:gd name="connsiteX11" fmla="*/ 9231795 w 13796876"/>
              <a:gd name="connsiteY11" fmla="*/ 17714255 h 18827242"/>
              <a:gd name="connsiteX12" fmla="*/ 13049935 w 13796876"/>
              <a:gd name="connsiteY12" fmla="*/ 17761057 h 18827242"/>
              <a:gd name="connsiteX13" fmla="*/ 13725124 w 13796876"/>
              <a:gd name="connsiteY13" fmla="*/ 17736053 h 18827242"/>
              <a:gd name="connsiteX14" fmla="*/ 13792223 w 13796876"/>
              <a:gd name="connsiteY14" fmla="*/ 12589362 h 18827242"/>
              <a:gd name="connsiteX15" fmla="*/ 13786201 w 13796876"/>
              <a:gd name="connsiteY15" fmla="*/ 1815831 h 18827242"/>
              <a:gd name="connsiteX16" fmla="*/ 13778928 w 13796876"/>
              <a:gd name="connsiteY16" fmla="*/ 818007 h 18827242"/>
              <a:gd name="connsiteX17" fmla="*/ 13766194 w 13796876"/>
              <a:gd name="connsiteY17" fmla="*/ 183998 h 18827242"/>
              <a:gd name="connsiteX18" fmla="*/ 10930503 w 13796876"/>
              <a:gd name="connsiteY18" fmla="*/ 197017 h 18827242"/>
              <a:gd name="connsiteX19" fmla="*/ 7006152 w 13796876"/>
              <a:gd name="connsiteY19" fmla="*/ 0 h 18827242"/>
              <a:gd name="connsiteX20" fmla="*/ 1543884 w 13796876"/>
              <a:gd name="connsiteY20" fmla="*/ 123918 h 18827242"/>
              <a:gd name="connsiteX0" fmla="*/ 1506125 w 13759117"/>
              <a:gd name="connsiteY0" fmla="*/ 123918 h 18827242"/>
              <a:gd name="connsiteX1" fmla="*/ 96855 w 13759117"/>
              <a:gd name="connsiteY1" fmla="*/ 130167 h 18827242"/>
              <a:gd name="connsiteX2" fmla="*/ 0 w 13759117"/>
              <a:gd name="connsiteY2" fmla="*/ 2217156 h 18827242"/>
              <a:gd name="connsiteX3" fmla="*/ 103824 w 13759117"/>
              <a:gd name="connsiteY3" fmla="*/ 12816095 h 18827242"/>
              <a:gd name="connsiteX4" fmla="*/ 97628 w 13759117"/>
              <a:gd name="connsiteY4" fmla="*/ 16521094 h 18827242"/>
              <a:gd name="connsiteX5" fmla="*/ 173169 w 13759117"/>
              <a:gd name="connsiteY5" fmla="*/ 17791372 h 18827242"/>
              <a:gd name="connsiteX6" fmla="*/ 4903293 w 13759117"/>
              <a:gd name="connsiteY6" fmla="*/ 17737530 h 18827242"/>
              <a:gd name="connsiteX7" fmla="*/ 7490786 w 13759117"/>
              <a:gd name="connsiteY7" fmla="*/ 17716802 h 18827242"/>
              <a:gd name="connsiteX8" fmla="*/ 7733744 w 13759117"/>
              <a:gd name="connsiteY8" fmla="*/ 17740520 h 18827242"/>
              <a:gd name="connsiteX9" fmla="*/ 7994629 w 13759117"/>
              <a:gd name="connsiteY9" fmla="*/ 18827242 h 18827242"/>
              <a:gd name="connsiteX10" fmla="*/ 8345418 w 13759117"/>
              <a:gd name="connsiteY10" fmla="*/ 17727678 h 18827242"/>
              <a:gd name="connsiteX11" fmla="*/ 9194036 w 13759117"/>
              <a:gd name="connsiteY11" fmla="*/ 17714255 h 18827242"/>
              <a:gd name="connsiteX12" fmla="*/ 13012176 w 13759117"/>
              <a:gd name="connsiteY12" fmla="*/ 17761057 h 18827242"/>
              <a:gd name="connsiteX13" fmla="*/ 13687365 w 13759117"/>
              <a:gd name="connsiteY13" fmla="*/ 17736053 h 18827242"/>
              <a:gd name="connsiteX14" fmla="*/ 13754464 w 13759117"/>
              <a:gd name="connsiteY14" fmla="*/ 12589362 h 18827242"/>
              <a:gd name="connsiteX15" fmla="*/ 13748442 w 13759117"/>
              <a:gd name="connsiteY15" fmla="*/ 1815831 h 18827242"/>
              <a:gd name="connsiteX16" fmla="*/ 13741169 w 13759117"/>
              <a:gd name="connsiteY16" fmla="*/ 818007 h 18827242"/>
              <a:gd name="connsiteX17" fmla="*/ 13728435 w 13759117"/>
              <a:gd name="connsiteY17" fmla="*/ 183998 h 18827242"/>
              <a:gd name="connsiteX18" fmla="*/ 10892744 w 13759117"/>
              <a:gd name="connsiteY18" fmla="*/ 197017 h 18827242"/>
              <a:gd name="connsiteX19" fmla="*/ 6968393 w 13759117"/>
              <a:gd name="connsiteY19" fmla="*/ 0 h 18827242"/>
              <a:gd name="connsiteX20" fmla="*/ 1506125 w 13759117"/>
              <a:gd name="connsiteY20" fmla="*/ 123918 h 18827242"/>
              <a:gd name="connsiteX0" fmla="*/ 1475995 w 13728987"/>
              <a:gd name="connsiteY0" fmla="*/ 123918 h 18827242"/>
              <a:gd name="connsiteX1" fmla="*/ 66725 w 13728987"/>
              <a:gd name="connsiteY1" fmla="*/ 130167 h 18827242"/>
              <a:gd name="connsiteX2" fmla="*/ 77 w 13728987"/>
              <a:gd name="connsiteY2" fmla="*/ 1715395 h 18827242"/>
              <a:gd name="connsiteX3" fmla="*/ 73694 w 13728987"/>
              <a:gd name="connsiteY3" fmla="*/ 12816095 h 18827242"/>
              <a:gd name="connsiteX4" fmla="*/ 67498 w 13728987"/>
              <a:gd name="connsiteY4" fmla="*/ 16521094 h 18827242"/>
              <a:gd name="connsiteX5" fmla="*/ 143039 w 13728987"/>
              <a:gd name="connsiteY5" fmla="*/ 17791372 h 18827242"/>
              <a:gd name="connsiteX6" fmla="*/ 4873163 w 13728987"/>
              <a:gd name="connsiteY6" fmla="*/ 17737530 h 18827242"/>
              <a:gd name="connsiteX7" fmla="*/ 7460656 w 13728987"/>
              <a:gd name="connsiteY7" fmla="*/ 17716802 h 18827242"/>
              <a:gd name="connsiteX8" fmla="*/ 7703614 w 13728987"/>
              <a:gd name="connsiteY8" fmla="*/ 17740520 h 18827242"/>
              <a:gd name="connsiteX9" fmla="*/ 7964499 w 13728987"/>
              <a:gd name="connsiteY9" fmla="*/ 18827242 h 18827242"/>
              <a:gd name="connsiteX10" fmla="*/ 8315288 w 13728987"/>
              <a:gd name="connsiteY10" fmla="*/ 17727678 h 18827242"/>
              <a:gd name="connsiteX11" fmla="*/ 9163906 w 13728987"/>
              <a:gd name="connsiteY11" fmla="*/ 17714255 h 18827242"/>
              <a:gd name="connsiteX12" fmla="*/ 12982046 w 13728987"/>
              <a:gd name="connsiteY12" fmla="*/ 17761057 h 18827242"/>
              <a:gd name="connsiteX13" fmla="*/ 13657235 w 13728987"/>
              <a:gd name="connsiteY13" fmla="*/ 17736053 h 18827242"/>
              <a:gd name="connsiteX14" fmla="*/ 13724334 w 13728987"/>
              <a:gd name="connsiteY14" fmla="*/ 12589362 h 18827242"/>
              <a:gd name="connsiteX15" fmla="*/ 13718312 w 13728987"/>
              <a:gd name="connsiteY15" fmla="*/ 1815831 h 18827242"/>
              <a:gd name="connsiteX16" fmla="*/ 13711039 w 13728987"/>
              <a:gd name="connsiteY16" fmla="*/ 818007 h 18827242"/>
              <a:gd name="connsiteX17" fmla="*/ 13698305 w 13728987"/>
              <a:gd name="connsiteY17" fmla="*/ 183998 h 18827242"/>
              <a:gd name="connsiteX18" fmla="*/ 10862614 w 13728987"/>
              <a:gd name="connsiteY18" fmla="*/ 197017 h 18827242"/>
              <a:gd name="connsiteX19" fmla="*/ 6938263 w 13728987"/>
              <a:gd name="connsiteY19" fmla="*/ 0 h 18827242"/>
              <a:gd name="connsiteX20" fmla="*/ 1475995 w 13728987"/>
              <a:gd name="connsiteY20" fmla="*/ 123918 h 18827242"/>
              <a:gd name="connsiteX0" fmla="*/ 1475995 w 13728987"/>
              <a:gd name="connsiteY0" fmla="*/ 123918 h 18827242"/>
              <a:gd name="connsiteX1" fmla="*/ 66725 w 13728987"/>
              <a:gd name="connsiteY1" fmla="*/ 130167 h 18827242"/>
              <a:gd name="connsiteX2" fmla="*/ 77 w 13728987"/>
              <a:gd name="connsiteY2" fmla="*/ 1715395 h 18827242"/>
              <a:gd name="connsiteX3" fmla="*/ 43487 w 13728987"/>
              <a:gd name="connsiteY3" fmla="*/ 12911667 h 18827242"/>
              <a:gd name="connsiteX4" fmla="*/ 67498 w 13728987"/>
              <a:gd name="connsiteY4" fmla="*/ 16521094 h 18827242"/>
              <a:gd name="connsiteX5" fmla="*/ 143039 w 13728987"/>
              <a:gd name="connsiteY5" fmla="*/ 17791372 h 18827242"/>
              <a:gd name="connsiteX6" fmla="*/ 4873163 w 13728987"/>
              <a:gd name="connsiteY6" fmla="*/ 17737530 h 18827242"/>
              <a:gd name="connsiteX7" fmla="*/ 7460656 w 13728987"/>
              <a:gd name="connsiteY7" fmla="*/ 17716802 h 18827242"/>
              <a:gd name="connsiteX8" fmla="*/ 7703614 w 13728987"/>
              <a:gd name="connsiteY8" fmla="*/ 17740520 h 18827242"/>
              <a:gd name="connsiteX9" fmla="*/ 7964499 w 13728987"/>
              <a:gd name="connsiteY9" fmla="*/ 18827242 h 18827242"/>
              <a:gd name="connsiteX10" fmla="*/ 8315288 w 13728987"/>
              <a:gd name="connsiteY10" fmla="*/ 17727678 h 18827242"/>
              <a:gd name="connsiteX11" fmla="*/ 9163906 w 13728987"/>
              <a:gd name="connsiteY11" fmla="*/ 17714255 h 18827242"/>
              <a:gd name="connsiteX12" fmla="*/ 12982046 w 13728987"/>
              <a:gd name="connsiteY12" fmla="*/ 17761057 h 18827242"/>
              <a:gd name="connsiteX13" fmla="*/ 13657235 w 13728987"/>
              <a:gd name="connsiteY13" fmla="*/ 17736053 h 18827242"/>
              <a:gd name="connsiteX14" fmla="*/ 13724334 w 13728987"/>
              <a:gd name="connsiteY14" fmla="*/ 12589362 h 18827242"/>
              <a:gd name="connsiteX15" fmla="*/ 13718312 w 13728987"/>
              <a:gd name="connsiteY15" fmla="*/ 1815831 h 18827242"/>
              <a:gd name="connsiteX16" fmla="*/ 13711039 w 13728987"/>
              <a:gd name="connsiteY16" fmla="*/ 818007 h 18827242"/>
              <a:gd name="connsiteX17" fmla="*/ 13698305 w 13728987"/>
              <a:gd name="connsiteY17" fmla="*/ 183998 h 18827242"/>
              <a:gd name="connsiteX18" fmla="*/ 10862614 w 13728987"/>
              <a:gd name="connsiteY18" fmla="*/ 197017 h 18827242"/>
              <a:gd name="connsiteX19" fmla="*/ 6938263 w 13728987"/>
              <a:gd name="connsiteY19" fmla="*/ 0 h 18827242"/>
              <a:gd name="connsiteX20" fmla="*/ 1475995 w 13728987"/>
              <a:gd name="connsiteY20" fmla="*/ 123918 h 18827242"/>
              <a:gd name="connsiteX0" fmla="*/ 1713939 w 13966931"/>
              <a:gd name="connsiteY0" fmla="*/ 123918 h 18827242"/>
              <a:gd name="connsiteX1" fmla="*/ 304669 w 13966931"/>
              <a:gd name="connsiteY1" fmla="*/ 130167 h 18827242"/>
              <a:gd name="connsiteX2" fmla="*/ 238021 w 13966931"/>
              <a:gd name="connsiteY2" fmla="*/ 1715395 h 18827242"/>
              <a:gd name="connsiteX3" fmla="*/ 281431 w 13966931"/>
              <a:gd name="connsiteY3" fmla="*/ 12911667 h 18827242"/>
              <a:gd name="connsiteX4" fmla="*/ 282787 w 13966931"/>
              <a:gd name="connsiteY4" fmla="*/ 16664453 h 18827242"/>
              <a:gd name="connsiteX5" fmla="*/ 380983 w 13966931"/>
              <a:gd name="connsiteY5" fmla="*/ 17791372 h 18827242"/>
              <a:gd name="connsiteX6" fmla="*/ 5111107 w 13966931"/>
              <a:gd name="connsiteY6" fmla="*/ 17737530 h 18827242"/>
              <a:gd name="connsiteX7" fmla="*/ 7698600 w 13966931"/>
              <a:gd name="connsiteY7" fmla="*/ 17716802 h 18827242"/>
              <a:gd name="connsiteX8" fmla="*/ 7941558 w 13966931"/>
              <a:gd name="connsiteY8" fmla="*/ 17740520 h 18827242"/>
              <a:gd name="connsiteX9" fmla="*/ 8202443 w 13966931"/>
              <a:gd name="connsiteY9" fmla="*/ 18827242 h 18827242"/>
              <a:gd name="connsiteX10" fmla="*/ 8553232 w 13966931"/>
              <a:gd name="connsiteY10" fmla="*/ 17727678 h 18827242"/>
              <a:gd name="connsiteX11" fmla="*/ 9401850 w 13966931"/>
              <a:gd name="connsiteY11" fmla="*/ 17714255 h 18827242"/>
              <a:gd name="connsiteX12" fmla="*/ 13219990 w 13966931"/>
              <a:gd name="connsiteY12" fmla="*/ 17761057 h 18827242"/>
              <a:gd name="connsiteX13" fmla="*/ 13895179 w 13966931"/>
              <a:gd name="connsiteY13" fmla="*/ 17736053 h 18827242"/>
              <a:gd name="connsiteX14" fmla="*/ 13962278 w 13966931"/>
              <a:gd name="connsiteY14" fmla="*/ 12589362 h 18827242"/>
              <a:gd name="connsiteX15" fmla="*/ 13956256 w 13966931"/>
              <a:gd name="connsiteY15" fmla="*/ 1815831 h 18827242"/>
              <a:gd name="connsiteX16" fmla="*/ 13948983 w 13966931"/>
              <a:gd name="connsiteY16" fmla="*/ 818007 h 18827242"/>
              <a:gd name="connsiteX17" fmla="*/ 13936249 w 13966931"/>
              <a:gd name="connsiteY17" fmla="*/ 183998 h 18827242"/>
              <a:gd name="connsiteX18" fmla="*/ 11100558 w 13966931"/>
              <a:gd name="connsiteY18" fmla="*/ 197017 h 18827242"/>
              <a:gd name="connsiteX19" fmla="*/ 7176207 w 13966931"/>
              <a:gd name="connsiteY19" fmla="*/ 0 h 18827242"/>
              <a:gd name="connsiteX20" fmla="*/ 1713939 w 13966931"/>
              <a:gd name="connsiteY20" fmla="*/ 123918 h 18827242"/>
              <a:gd name="connsiteX0" fmla="*/ 1790866 w 14043858"/>
              <a:gd name="connsiteY0" fmla="*/ 123918 h 18827242"/>
              <a:gd name="connsiteX1" fmla="*/ 381596 w 14043858"/>
              <a:gd name="connsiteY1" fmla="*/ 130167 h 18827242"/>
              <a:gd name="connsiteX2" fmla="*/ 314948 w 14043858"/>
              <a:gd name="connsiteY2" fmla="*/ 1715395 h 18827242"/>
              <a:gd name="connsiteX3" fmla="*/ 358358 w 14043858"/>
              <a:gd name="connsiteY3" fmla="*/ 12911667 h 18827242"/>
              <a:gd name="connsiteX4" fmla="*/ 359714 w 14043858"/>
              <a:gd name="connsiteY4" fmla="*/ 16664453 h 18827242"/>
              <a:gd name="connsiteX5" fmla="*/ 352184 w 14043858"/>
              <a:gd name="connsiteY5" fmla="*/ 17767479 h 18827242"/>
              <a:gd name="connsiteX6" fmla="*/ 5188034 w 14043858"/>
              <a:gd name="connsiteY6" fmla="*/ 17737530 h 18827242"/>
              <a:gd name="connsiteX7" fmla="*/ 7775527 w 14043858"/>
              <a:gd name="connsiteY7" fmla="*/ 17716802 h 18827242"/>
              <a:gd name="connsiteX8" fmla="*/ 8018485 w 14043858"/>
              <a:gd name="connsiteY8" fmla="*/ 17740520 h 18827242"/>
              <a:gd name="connsiteX9" fmla="*/ 8279370 w 14043858"/>
              <a:gd name="connsiteY9" fmla="*/ 18827242 h 18827242"/>
              <a:gd name="connsiteX10" fmla="*/ 8630159 w 14043858"/>
              <a:gd name="connsiteY10" fmla="*/ 17727678 h 18827242"/>
              <a:gd name="connsiteX11" fmla="*/ 9478777 w 14043858"/>
              <a:gd name="connsiteY11" fmla="*/ 17714255 h 18827242"/>
              <a:gd name="connsiteX12" fmla="*/ 13296917 w 14043858"/>
              <a:gd name="connsiteY12" fmla="*/ 17761057 h 18827242"/>
              <a:gd name="connsiteX13" fmla="*/ 13972106 w 14043858"/>
              <a:gd name="connsiteY13" fmla="*/ 17736053 h 18827242"/>
              <a:gd name="connsiteX14" fmla="*/ 14039205 w 14043858"/>
              <a:gd name="connsiteY14" fmla="*/ 12589362 h 18827242"/>
              <a:gd name="connsiteX15" fmla="*/ 14033183 w 14043858"/>
              <a:gd name="connsiteY15" fmla="*/ 1815831 h 18827242"/>
              <a:gd name="connsiteX16" fmla="*/ 14025910 w 14043858"/>
              <a:gd name="connsiteY16" fmla="*/ 818007 h 18827242"/>
              <a:gd name="connsiteX17" fmla="*/ 14013176 w 14043858"/>
              <a:gd name="connsiteY17" fmla="*/ 183998 h 18827242"/>
              <a:gd name="connsiteX18" fmla="*/ 11177485 w 14043858"/>
              <a:gd name="connsiteY18" fmla="*/ 197017 h 18827242"/>
              <a:gd name="connsiteX19" fmla="*/ 7253134 w 14043858"/>
              <a:gd name="connsiteY19" fmla="*/ 0 h 18827242"/>
              <a:gd name="connsiteX20" fmla="*/ 1790866 w 14043858"/>
              <a:gd name="connsiteY20" fmla="*/ 123918 h 18827242"/>
              <a:gd name="connsiteX0" fmla="*/ 1475995 w 13728987"/>
              <a:gd name="connsiteY0" fmla="*/ 123918 h 18827242"/>
              <a:gd name="connsiteX1" fmla="*/ 66725 w 13728987"/>
              <a:gd name="connsiteY1" fmla="*/ 130167 h 18827242"/>
              <a:gd name="connsiteX2" fmla="*/ 77 w 13728987"/>
              <a:gd name="connsiteY2" fmla="*/ 1715395 h 18827242"/>
              <a:gd name="connsiteX3" fmla="*/ 43487 w 13728987"/>
              <a:gd name="connsiteY3" fmla="*/ 12911667 h 18827242"/>
              <a:gd name="connsiteX4" fmla="*/ 44843 w 13728987"/>
              <a:gd name="connsiteY4" fmla="*/ 16664453 h 18827242"/>
              <a:gd name="connsiteX5" fmla="*/ 37313 w 13728987"/>
              <a:gd name="connsiteY5" fmla="*/ 17767479 h 18827242"/>
              <a:gd name="connsiteX6" fmla="*/ 4873163 w 13728987"/>
              <a:gd name="connsiteY6" fmla="*/ 17737530 h 18827242"/>
              <a:gd name="connsiteX7" fmla="*/ 7460656 w 13728987"/>
              <a:gd name="connsiteY7" fmla="*/ 17716802 h 18827242"/>
              <a:gd name="connsiteX8" fmla="*/ 7703614 w 13728987"/>
              <a:gd name="connsiteY8" fmla="*/ 17740520 h 18827242"/>
              <a:gd name="connsiteX9" fmla="*/ 7964499 w 13728987"/>
              <a:gd name="connsiteY9" fmla="*/ 18827242 h 18827242"/>
              <a:gd name="connsiteX10" fmla="*/ 8315288 w 13728987"/>
              <a:gd name="connsiteY10" fmla="*/ 17727678 h 18827242"/>
              <a:gd name="connsiteX11" fmla="*/ 9163906 w 13728987"/>
              <a:gd name="connsiteY11" fmla="*/ 17714255 h 18827242"/>
              <a:gd name="connsiteX12" fmla="*/ 12982046 w 13728987"/>
              <a:gd name="connsiteY12" fmla="*/ 17761057 h 18827242"/>
              <a:gd name="connsiteX13" fmla="*/ 13657235 w 13728987"/>
              <a:gd name="connsiteY13" fmla="*/ 17736053 h 18827242"/>
              <a:gd name="connsiteX14" fmla="*/ 13724334 w 13728987"/>
              <a:gd name="connsiteY14" fmla="*/ 12589362 h 18827242"/>
              <a:gd name="connsiteX15" fmla="*/ 13718312 w 13728987"/>
              <a:gd name="connsiteY15" fmla="*/ 1815831 h 18827242"/>
              <a:gd name="connsiteX16" fmla="*/ 13711039 w 13728987"/>
              <a:gd name="connsiteY16" fmla="*/ 818007 h 18827242"/>
              <a:gd name="connsiteX17" fmla="*/ 13698305 w 13728987"/>
              <a:gd name="connsiteY17" fmla="*/ 183998 h 18827242"/>
              <a:gd name="connsiteX18" fmla="*/ 10862614 w 13728987"/>
              <a:gd name="connsiteY18" fmla="*/ 197017 h 18827242"/>
              <a:gd name="connsiteX19" fmla="*/ 6938263 w 13728987"/>
              <a:gd name="connsiteY19" fmla="*/ 0 h 18827242"/>
              <a:gd name="connsiteX20" fmla="*/ 1475995 w 13728987"/>
              <a:gd name="connsiteY20" fmla="*/ 123918 h 18827242"/>
              <a:gd name="connsiteX0" fmla="*/ 1475995 w 13728987"/>
              <a:gd name="connsiteY0" fmla="*/ 123918 h 18827242"/>
              <a:gd name="connsiteX1" fmla="*/ 66725 w 13728987"/>
              <a:gd name="connsiteY1" fmla="*/ 130167 h 18827242"/>
              <a:gd name="connsiteX2" fmla="*/ 77 w 13728987"/>
              <a:gd name="connsiteY2" fmla="*/ 1715395 h 18827242"/>
              <a:gd name="connsiteX3" fmla="*/ 43487 w 13728987"/>
              <a:gd name="connsiteY3" fmla="*/ 12911667 h 18827242"/>
              <a:gd name="connsiteX4" fmla="*/ 44843 w 13728987"/>
              <a:gd name="connsiteY4" fmla="*/ 16664453 h 18827242"/>
              <a:gd name="connsiteX5" fmla="*/ 82623 w 13728987"/>
              <a:gd name="connsiteY5" fmla="*/ 17767479 h 18827242"/>
              <a:gd name="connsiteX6" fmla="*/ 4873163 w 13728987"/>
              <a:gd name="connsiteY6" fmla="*/ 17737530 h 18827242"/>
              <a:gd name="connsiteX7" fmla="*/ 7460656 w 13728987"/>
              <a:gd name="connsiteY7" fmla="*/ 17716802 h 18827242"/>
              <a:gd name="connsiteX8" fmla="*/ 7703614 w 13728987"/>
              <a:gd name="connsiteY8" fmla="*/ 17740520 h 18827242"/>
              <a:gd name="connsiteX9" fmla="*/ 7964499 w 13728987"/>
              <a:gd name="connsiteY9" fmla="*/ 18827242 h 18827242"/>
              <a:gd name="connsiteX10" fmla="*/ 8315288 w 13728987"/>
              <a:gd name="connsiteY10" fmla="*/ 17727678 h 18827242"/>
              <a:gd name="connsiteX11" fmla="*/ 9163906 w 13728987"/>
              <a:gd name="connsiteY11" fmla="*/ 17714255 h 18827242"/>
              <a:gd name="connsiteX12" fmla="*/ 12982046 w 13728987"/>
              <a:gd name="connsiteY12" fmla="*/ 17761057 h 18827242"/>
              <a:gd name="connsiteX13" fmla="*/ 13657235 w 13728987"/>
              <a:gd name="connsiteY13" fmla="*/ 17736053 h 18827242"/>
              <a:gd name="connsiteX14" fmla="*/ 13724334 w 13728987"/>
              <a:gd name="connsiteY14" fmla="*/ 12589362 h 18827242"/>
              <a:gd name="connsiteX15" fmla="*/ 13718312 w 13728987"/>
              <a:gd name="connsiteY15" fmla="*/ 1815831 h 18827242"/>
              <a:gd name="connsiteX16" fmla="*/ 13711039 w 13728987"/>
              <a:gd name="connsiteY16" fmla="*/ 818007 h 18827242"/>
              <a:gd name="connsiteX17" fmla="*/ 13698305 w 13728987"/>
              <a:gd name="connsiteY17" fmla="*/ 183998 h 18827242"/>
              <a:gd name="connsiteX18" fmla="*/ 10862614 w 13728987"/>
              <a:gd name="connsiteY18" fmla="*/ 197017 h 18827242"/>
              <a:gd name="connsiteX19" fmla="*/ 6938263 w 13728987"/>
              <a:gd name="connsiteY19" fmla="*/ 0 h 18827242"/>
              <a:gd name="connsiteX20" fmla="*/ 1475995 w 13728987"/>
              <a:gd name="connsiteY20" fmla="*/ 123918 h 18827242"/>
              <a:gd name="connsiteX0" fmla="*/ 1475995 w 13728987"/>
              <a:gd name="connsiteY0" fmla="*/ 123918 h 18827242"/>
              <a:gd name="connsiteX1" fmla="*/ 66725 w 13728987"/>
              <a:gd name="connsiteY1" fmla="*/ 130167 h 18827242"/>
              <a:gd name="connsiteX2" fmla="*/ 77 w 13728987"/>
              <a:gd name="connsiteY2" fmla="*/ 1715395 h 18827242"/>
              <a:gd name="connsiteX3" fmla="*/ 43487 w 13728987"/>
              <a:gd name="connsiteY3" fmla="*/ 12911667 h 18827242"/>
              <a:gd name="connsiteX4" fmla="*/ 44843 w 13728987"/>
              <a:gd name="connsiteY4" fmla="*/ 16664453 h 18827242"/>
              <a:gd name="connsiteX5" fmla="*/ 82623 w 13728987"/>
              <a:gd name="connsiteY5" fmla="*/ 17767479 h 18827242"/>
              <a:gd name="connsiteX6" fmla="*/ 4873163 w 13728987"/>
              <a:gd name="connsiteY6" fmla="*/ 17737530 h 18827242"/>
              <a:gd name="connsiteX7" fmla="*/ 7460656 w 13728987"/>
              <a:gd name="connsiteY7" fmla="*/ 17716802 h 18827242"/>
              <a:gd name="connsiteX8" fmla="*/ 7703614 w 13728987"/>
              <a:gd name="connsiteY8" fmla="*/ 17740520 h 18827242"/>
              <a:gd name="connsiteX9" fmla="*/ 7964499 w 13728987"/>
              <a:gd name="connsiteY9" fmla="*/ 18827242 h 18827242"/>
              <a:gd name="connsiteX10" fmla="*/ 8315288 w 13728987"/>
              <a:gd name="connsiteY10" fmla="*/ 17727678 h 18827242"/>
              <a:gd name="connsiteX11" fmla="*/ 9163906 w 13728987"/>
              <a:gd name="connsiteY11" fmla="*/ 17714255 h 18827242"/>
              <a:gd name="connsiteX12" fmla="*/ 12982046 w 13728987"/>
              <a:gd name="connsiteY12" fmla="*/ 17761057 h 18827242"/>
              <a:gd name="connsiteX13" fmla="*/ 13657235 w 13728987"/>
              <a:gd name="connsiteY13" fmla="*/ 17736053 h 18827242"/>
              <a:gd name="connsiteX14" fmla="*/ 13724334 w 13728987"/>
              <a:gd name="connsiteY14" fmla="*/ 12589362 h 18827242"/>
              <a:gd name="connsiteX15" fmla="*/ 13711039 w 13728987"/>
              <a:gd name="connsiteY15" fmla="*/ 818007 h 18827242"/>
              <a:gd name="connsiteX16" fmla="*/ 13698305 w 13728987"/>
              <a:gd name="connsiteY16" fmla="*/ 183998 h 18827242"/>
              <a:gd name="connsiteX17" fmla="*/ 10862614 w 13728987"/>
              <a:gd name="connsiteY17" fmla="*/ 197017 h 18827242"/>
              <a:gd name="connsiteX18" fmla="*/ 6938263 w 13728987"/>
              <a:gd name="connsiteY18" fmla="*/ 0 h 18827242"/>
              <a:gd name="connsiteX19" fmla="*/ 1475995 w 13728987"/>
              <a:gd name="connsiteY19" fmla="*/ 123918 h 1882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3728987" h="18827242">
                <a:moveTo>
                  <a:pt x="1475995" y="123918"/>
                </a:moveTo>
                <a:lnTo>
                  <a:pt x="66725" y="130167"/>
                </a:lnTo>
                <a:cubicBezTo>
                  <a:pt x="-52497" y="136800"/>
                  <a:pt x="30958" y="1668443"/>
                  <a:pt x="77" y="1715395"/>
                </a:cubicBezTo>
                <a:cubicBezTo>
                  <a:pt x="12030" y="2787368"/>
                  <a:pt x="31534" y="10406099"/>
                  <a:pt x="43487" y="12911667"/>
                </a:cubicBezTo>
                <a:cubicBezTo>
                  <a:pt x="51396" y="13716648"/>
                  <a:pt x="25934" y="15824926"/>
                  <a:pt x="44843" y="16664453"/>
                </a:cubicBezTo>
                <a:cubicBezTo>
                  <a:pt x="60986" y="17348981"/>
                  <a:pt x="14206" y="17755888"/>
                  <a:pt x="82623" y="17767479"/>
                </a:cubicBezTo>
                <a:cubicBezTo>
                  <a:pt x="895396" y="17905176"/>
                  <a:pt x="3258562" y="17768490"/>
                  <a:pt x="4873163" y="17737530"/>
                </a:cubicBezTo>
                <a:lnTo>
                  <a:pt x="7460656" y="17716802"/>
                </a:lnTo>
                <a:cubicBezTo>
                  <a:pt x="7516103" y="17716329"/>
                  <a:pt x="7679687" y="17679213"/>
                  <a:pt x="7703614" y="17740520"/>
                </a:cubicBezTo>
                <a:cubicBezTo>
                  <a:pt x="7777504" y="17929845"/>
                  <a:pt x="7924540" y="18683015"/>
                  <a:pt x="7964499" y="18827242"/>
                </a:cubicBezTo>
                <a:cubicBezTo>
                  <a:pt x="8011490" y="18716320"/>
                  <a:pt x="8136116" y="18053443"/>
                  <a:pt x="8315288" y="17727678"/>
                </a:cubicBezTo>
                <a:cubicBezTo>
                  <a:pt x="8402277" y="17724938"/>
                  <a:pt x="8802694" y="17721170"/>
                  <a:pt x="9163906" y="17714255"/>
                </a:cubicBezTo>
                <a:lnTo>
                  <a:pt x="12982046" y="17761057"/>
                </a:lnTo>
                <a:cubicBezTo>
                  <a:pt x="13526076" y="17823070"/>
                  <a:pt x="13455159" y="17756054"/>
                  <a:pt x="13657235" y="17736053"/>
                </a:cubicBezTo>
                <a:cubicBezTo>
                  <a:pt x="13695678" y="17530533"/>
                  <a:pt x="13710990" y="14374663"/>
                  <a:pt x="13724334" y="12589362"/>
                </a:cubicBezTo>
                <a:cubicBezTo>
                  <a:pt x="13733301" y="9769688"/>
                  <a:pt x="13715377" y="2885568"/>
                  <a:pt x="13711039" y="818007"/>
                </a:cubicBezTo>
                <a:cubicBezTo>
                  <a:pt x="13700153" y="550017"/>
                  <a:pt x="13765243" y="191924"/>
                  <a:pt x="13698305" y="183998"/>
                </a:cubicBezTo>
                <a:cubicBezTo>
                  <a:pt x="13215788" y="126864"/>
                  <a:pt x="11989288" y="227683"/>
                  <a:pt x="10862614" y="197017"/>
                </a:cubicBezTo>
                <a:cubicBezTo>
                  <a:pt x="9735940" y="166351"/>
                  <a:pt x="8246380" y="65672"/>
                  <a:pt x="6938263" y="0"/>
                </a:cubicBezTo>
                <a:lnTo>
                  <a:pt x="1475995" y="123918"/>
                </a:ln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aphicFrame>
        <p:nvGraphicFramePr>
          <p:cNvPr id="5" name="Контейнер за съдържание 2">
            <a:extLst>
              <a:ext uri="{FF2B5EF4-FFF2-40B4-BE49-F238E27FC236}">
                <a16:creationId xmlns:a16="http://schemas.microsoft.com/office/drawing/2014/main" id="{3A277153-EEA8-4859-7769-7FBC911D59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8760632"/>
              </p:ext>
            </p:extLst>
          </p:nvPr>
        </p:nvGraphicFramePr>
        <p:xfrm>
          <a:off x="929482" y="696397"/>
          <a:ext cx="10382434" cy="3836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70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A9A5F5D-60DC-4D77-BFE6-2AFFCB92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462" y="2149861"/>
            <a:ext cx="10333075" cy="2558278"/>
          </a:xfrm>
        </p:spPr>
        <p:txBody>
          <a:bodyPr>
            <a:noAutofit/>
          </a:bodyPr>
          <a:lstStyle/>
          <a:p>
            <a:pPr algn="ctr"/>
            <a:r>
              <a:rPr lang="bg-BG" sz="9600" dirty="0" smtClean="0"/>
              <a:t>Реализация</a:t>
            </a:r>
            <a:r>
              <a:rPr lang="en-US" sz="9600" dirty="0"/>
              <a:t/>
            </a:r>
            <a:br>
              <a:rPr lang="en-US" sz="9600" dirty="0"/>
            </a:br>
            <a:r>
              <a:rPr lang="ru-RU" sz="9600" dirty="0"/>
              <a:t>Програмен </a:t>
            </a:r>
            <a:r>
              <a:rPr lang="ru-RU" sz="9600" dirty="0" smtClean="0"/>
              <a:t>код</a:t>
            </a:r>
            <a:endParaRPr lang="bg-BG" sz="9600" dirty="0"/>
          </a:p>
        </p:txBody>
      </p:sp>
    </p:spTree>
    <p:extLst>
      <p:ext uri="{BB962C8B-B14F-4D97-AF65-F5344CB8AC3E}">
        <p14:creationId xmlns:p14="http://schemas.microsoft.com/office/powerpoint/2010/main" val="382721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s://cdn.discordapp.com/attachments/1211748584362606623/1221195494735482900/image.png?ex=6611b1ee&amp;is=65ff3cee&amp;hm=7b29891bfbd7a2ddef9a521ae5874bf97fc0e67d35b2b56439c1fc25c226685d&amp;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525" y="572626"/>
            <a:ext cx="8031250" cy="55163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048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cdn.discordapp.com/attachments/1211748584362606623/1221195782514806876/image.png?ex=6611b233&amp;is=65ff3d33&amp;hm=e0aab2b39f04ee6ea19b82dd24b857ad298b5124bd476eee438dcb4f668a9b67&amp;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46" y="662102"/>
            <a:ext cx="5943600" cy="4104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https://cdn.discordapp.com/attachments/1211748584362606623/1221195648720699392/image.png?ex=6611b213&amp;is=65ff3d13&amp;hm=4242836b44ebc0930083d00d8f5705edd820926375b5fba39ba38ae4e40b9f34&amp;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580" y="2474566"/>
            <a:ext cx="5141595" cy="34550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937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cdn.discordapp.com/attachments/1211748584362606623/1221196233889157201/image.png?ex=6611b29e&amp;is=65ff3d9e&amp;hm=cd9f0a60adf255946790e1a1c2d00ea5208798cd96a92de7105ba50c384f2565&amp;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514610"/>
            <a:ext cx="5289674" cy="3517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https://cdn.discordapp.com/attachments/1211748584362606623/1221196358745063494/image.png?ex=6611b2bc&amp;is=65ff3dbc&amp;hm=25e9852910489fc6fd85bcce9210221b21a36faf3e3bef87630081d3727203f0&amp;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133" y="1778144"/>
            <a:ext cx="6197604" cy="39847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443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hitchatVTI">
  <a:themeElements>
    <a:clrScheme name="Office 2007 - 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 Hand">
      <a:majorFont>
        <a:latin typeface="The Serif Hand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tchatVTI" id="{08BB1610-1071-4750-BA6F-EA15E875FFCD}" vid="{D7BDF053-2181-45AE-9365-FFAA906CB4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550</Words>
  <Application>Microsoft Office PowerPoint</Application>
  <PresentationFormat>Widescreen</PresentationFormat>
  <Paragraphs>60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The Hand</vt:lpstr>
      <vt:lpstr>The Serif Hand</vt:lpstr>
      <vt:lpstr>Times New Roman</vt:lpstr>
      <vt:lpstr>ChitchatVTI</vt:lpstr>
      <vt:lpstr>ПРОЕКТ „РАЗРАБОТКА НА СОФТУЕР“</vt:lpstr>
      <vt:lpstr>Тема: Софтуер „Каталог за книги“</vt:lpstr>
      <vt:lpstr>Съдържание</vt:lpstr>
      <vt:lpstr>Цели</vt:lpstr>
      <vt:lpstr>Цели</vt:lpstr>
      <vt:lpstr>Реализация Програмен код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Ръководство на потребителя за работа със системата</vt:lpstr>
      <vt:lpstr>Ръководство на потребителя за работа със системата</vt:lpstr>
      <vt:lpstr>Ръководство на потребителя за работа със системата</vt:lpstr>
      <vt:lpstr>Ръководство на потребителя за работа със системата</vt:lpstr>
      <vt:lpstr>Ръководство на потребителя за работа със системата</vt:lpstr>
      <vt:lpstr>Принос на участниците за изработката на проекта</vt:lpstr>
      <vt:lpstr>Принос на участниците за изработката на проекта</vt:lpstr>
      <vt:lpstr> Линк към проекта в GitHub</vt:lpstr>
      <vt:lpstr>Заключение</vt:lpstr>
      <vt:lpstr>Използвана литература</vt:lpstr>
      <vt:lpstr>Благодарим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„РАЗРАБОТКА НА СОФТУЕР“</dc:title>
  <dc:creator>Ивайло Ю. Макаков</dc:creator>
  <cp:lastModifiedBy>User</cp:lastModifiedBy>
  <cp:revision>56</cp:revision>
  <dcterms:created xsi:type="dcterms:W3CDTF">2022-03-19T17:50:25Z</dcterms:created>
  <dcterms:modified xsi:type="dcterms:W3CDTF">2024-03-23T21:37:45Z</dcterms:modified>
</cp:coreProperties>
</file>